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17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0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4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72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9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04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5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7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36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84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90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40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27F9-3C08-4DBC-98A2-542CBCA25D94}" type="datetimeFigureOut">
              <a:rPr lang="ko-KR" altLang="en-US" smtClean="0"/>
              <a:pPr/>
              <a:t>2021-01-14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6009-7480-4205-A123-5FC1947A22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56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2246" b="1484"/>
          <a:stretch/>
        </p:blipFill>
        <p:spPr>
          <a:xfrm>
            <a:off x="0" y="0"/>
            <a:ext cx="9906000" cy="676486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15298" y="643467"/>
            <a:ext cx="1039468" cy="4355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58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7F2E0C2-0737-4B60-9602-964313B35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540980"/>
            <a:ext cx="8850386" cy="600868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953000" y="3322862"/>
            <a:ext cx="810866" cy="2122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94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87A7EC5-6390-4DC0-9593-1BDD9917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308512"/>
            <a:ext cx="9244668" cy="624097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690371" y="6092288"/>
            <a:ext cx="1534766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46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40316" cy="67532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37009" y="771526"/>
            <a:ext cx="1534766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9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17186" cy="67341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237133" y="2705101"/>
            <a:ext cx="3258791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95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A4 용지(210x297mm)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주영동</dc:creator>
  <cp:lastModifiedBy>knou-user</cp:lastModifiedBy>
  <cp:revision>6</cp:revision>
  <dcterms:created xsi:type="dcterms:W3CDTF">2016-07-22T07:01:18Z</dcterms:created>
  <dcterms:modified xsi:type="dcterms:W3CDTF">2021-01-14T10:44:30Z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46E37AC56117CCF37DA4F0DBD105312DF013A9C1A70A6DCA3A599DF67F63C3F5</vt:lpwstr>
  </property>
  <property fmtid="{D5CDD505-2E9C-101B-9397-08002B2CF9AE}" pid="2" name="NSCPROP">
    <vt:lpwstr>NSCCustomProperty</vt:lpwstr>
  </property>
  <property fmtid="{D5CDD505-2E9C-101B-9397-08002B2CF9AE}" pid="3" name="NSCPROP_SA">
    <vt:lpwstr>C:\Users\samsung\Desktop\등록금 카드납부 방법-삼성카드.pptx</vt:lpwstr>
  </property>
</Properties>
</file>