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58" r:id="rId3"/>
    <p:sldId id="259" r:id="rId4"/>
    <p:sldId id="260" r:id="rId5"/>
    <p:sldId id="264" r:id="rId6"/>
    <p:sldId id="263" r:id="rId7"/>
    <p:sldId id="262" r:id="rId8"/>
    <p:sldId id="261" r:id="rId9"/>
    <p:sldId id="265" r:id="rId10"/>
  </p:sldIdLst>
  <p:sldSz cx="12192000" cy="6858000"/>
  <p:notesSz cx="6858000" cy="9144000"/>
  <p:defaultTextStyle>
    <a:defPPr rtl="0">
      <a:defRPr lang="ko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C4B1156A-380E-4F78-BDF5-A606A8083BF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7292A2E-F333-43FB-9621-5CBBE7FDCDCB}" styleName="밝은 스타일 2 - 강조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9" autoAdjust="0"/>
    <p:restoredTop sz="93529" autoAdjust="0"/>
  </p:normalViewPr>
  <p:slideViewPr>
    <p:cSldViewPr snapToGrid="0">
      <p:cViewPr varScale="1">
        <p:scale>
          <a:sx n="61" d="100"/>
          <a:sy n="61" d="100"/>
        </p:scale>
        <p:origin x="72" y="4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7" d="100"/>
          <a:sy n="87" d="100"/>
        </p:scale>
        <p:origin x="38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사망자수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E39-4D08-9423-7525480D4CD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E39-4D08-9423-7525480D4CD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E39-4D08-9423-7525480D4CD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E39-4D08-9423-7525480D4CD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EE39-4D08-9423-7525480D4CD0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EE39-4D08-9423-7525480D4CD0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EE39-4D08-9423-7525480D4CD0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EE39-4D08-9423-7525480D4CD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Sheet1!$A$2:$A$9</c:f>
              <c:strCache>
                <c:ptCount val="8"/>
                <c:pt idx="0">
                  <c:v>어린이</c:v>
                </c:pt>
                <c:pt idx="1">
                  <c:v>청소년</c:v>
                </c:pt>
                <c:pt idx="2">
                  <c:v>20대</c:v>
                </c:pt>
                <c:pt idx="3">
                  <c:v>30대</c:v>
                </c:pt>
                <c:pt idx="4">
                  <c:v>40대</c:v>
                </c:pt>
                <c:pt idx="5">
                  <c:v>50대</c:v>
                </c:pt>
                <c:pt idx="6">
                  <c:v>60대</c:v>
                </c:pt>
                <c:pt idx="7">
                  <c:v>고령자(65세이상)</c:v>
                </c:pt>
              </c:strCache>
            </c:strRef>
          </c:cat>
          <c:val>
            <c:numRef>
              <c:f>Sheet1!$B$2:$B$9</c:f>
              <c:numCache>
                <c:formatCode>#,##0</c:formatCode>
                <c:ptCount val="8"/>
                <c:pt idx="0">
                  <c:v>71</c:v>
                </c:pt>
                <c:pt idx="1">
                  <c:v>173</c:v>
                </c:pt>
                <c:pt idx="2">
                  <c:v>368</c:v>
                </c:pt>
                <c:pt idx="3">
                  <c:v>329</c:v>
                </c:pt>
                <c:pt idx="4">
                  <c:v>498</c:v>
                </c:pt>
                <c:pt idx="5">
                  <c:v>817</c:v>
                </c:pt>
                <c:pt idx="6">
                  <c:v>303</c:v>
                </c:pt>
                <c:pt idx="7">
                  <c:v>1732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D4-4414-A7BF-3CEFAD71B861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사망자수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10C-4004-ACD9-A5B78BDD181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1월</c:v>
                </c:pt>
                <c:pt idx="1">
                  <c:v>2월</c:v>
                </c:pt>
                <c:pt idx="2">
                  <c:v>3월</c:v>
                </c:pt>
                <c:pt idx="3">
                  <c:v>4월</c:v>
                </c:pt>
                <c:pt idx="4">
                  <c:v>5월</c:v>
                </c:pt>
                <c:pt idx="5">
                  <c:v>6월</c:v>
                </c:pt>
                <c:pt idx="6">
                  <c:v>7월</c:v>
                </c:pt>
                <c:pt idx="7">
                  <c:v>8월</c:v>
                </c:pt>
                <c:pt idx="8">
                  <c:v>9월</c:v>
                </c:pt>
                <c:pt idx="9">
                  <c:v>10월</c:v>
                </c:pt>
                <c:pt idx="10">
                  <c:v>11월</c:v>
                </c:pt>
                <c:pt idx="11">
                  <c:v>12월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10</c:v>
                </c:pt>
                <c:pt idx="1">
                  <c:v>19</c:v>
                </c:pt>
                <c:pt idx="2">
                  <c:v>15</c:v>
                </c:pt>
                <c:pt idx="3">
                  <c:v>16</c:v>
                </c:pt>
                <c:pt idx="4">
                  <c:v>17</c:v>
                </c:pt>
                <c:pt idx="5">
                  <c:v>17</c:v>
                </c:pt>
                <c:pt idx="6">
                  <c:v>16</c:v>
                </c:pt>
                <c:pt idx="7">
                  <c:v>21</c:v>
                </c:pt>
                <c:pt idx="8">
                  <c:v>16</c:v>
                </c:pt>
                <c:pt idx="9">
                  <c:v>17</c:v>
                </c:pt>
                <c:pt idx="10">
                  <c:v>16</c:v>
                </c:pt>
                <c:pt idx="1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C-4004-ACD9-A5B78BDD181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어린이 사망자수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1월</c:v>
                </c:pt>
                <c:pt idx="1">
                  <c:v>2월</c:v>
                </c:pt>
                <c:pt idx="2">
                  <c:v>3월</c:v>
                </c:pt>
                <c:pt idx="3">
                  <c:v>4월</c:v>
                </c:pt>
                <c:pt idx="4">
                  <c:v>5월</c:v>
                </c:pt>
                <c:pt idx="5">
                  <c:v>6월</c:v>
                </c:pt>
                <c:pt idx="6">
                  <c:v>7월</c:v>
                </c:pt>
                <c:pt idx="7">
                  <c:v>8월</c:v>
                </c:pt>
                <c:pt idx="8">
                  <c:v>9월</c:v>
                </c:pt>
                <c:pt idx="9">
                  <c:v>10월</c:v>
                </c:pt>
                <c:pt idx="10">
                  <c:v>11월</c:v>
                </c:pt>
                <c:pt idx="11">
                  <c:v>12월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0</c:v>
                </c:pt>
                <c:pt idx="1">
                  <c:v>2</c:v>
                </c:pt>
                <c:pt idx="2">
                  <c:v>1</c:v>
                </c:pt>
                <c:pt idx="3">
                  <c:v>2</c:v>
                </c:pt>
                <c:pt idx="4">
                  <c:v>1</c:v>
                </c:pt>
                <c:pt idx="5">
                  <c:v>2</c:v>
                </c:pt>
                <c:pt idx="6">
                  <c:v>1</c:v>
                </c:pt>
                <c:pt idx="7">
                  <c:v>4</c:v>
                </c:pt>
                <c:pt idx="8">
                  <c:v>2</c:v>
                </c:pt>
                <c:pt idx="9">
                  <c:v>2</c:v>
                </c:pt>
                <c:pt idx="10">
                  <c:v>2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C-4004-ACD9-A5B78BDD181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29722512"/>
        <c:axId val="721650624"/>
      </c:barChart>
      <c:catAx>
        <c:axId val="629722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721650624"/>
        <c:crosses val="autoZero"/>
        <c:auto val="1"/>
        <c:lblAlgn val="ctr"/>
        <c:lblOffset val="100"/>
        <c:noMultiLvlLbl val="0"/>
      </c:catAx>
      <c:valAx>
        <c:axId val="721650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629722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ko-KR" altLang="en-US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0900068D-FBF8-411D-B70D-8968D4A61F13}" type="datetime4">
              <a:rPr lang="ko-KR" altLang="en-US" smtClean="0">
                <a:latin typeface="바탕" panose="02030600000101010101" pitchFamily="18" charset="-127"/>
                <a:ea typeface="바탕" panose="02030600000101010101" pitchFamily="18" charset="-127"/>
              </a:rPr>
              <a:t>2018년 3월 2일</a:t>
            </a:fld>
            <a:endParaRPr lang="ko-KR" altLang="en-US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ko-KR" altLang="en-US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4A4F617-7A30-41D4-AB86-5D833C98E18B}" type="slidenum">
              <a:rPr lang="en-US" altLang="ko-KR" smtClean="0">
                <a:latin typeface="바탕" panose="02030600000101010101" pitchFamily="18" charset="-127"/>
                <a:ea typeface="바탕" panose="02030600000101010101" pitchFamily="18" charset="-127"/>
              </a:rPr>
              <a:t>‹#›</a:t>
            </a:fld>
            <a:endParaRPr lang="ko-KR" altLang="en-US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946248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fld id="{C6D7D15B-FD7D-4887-ADA5-9902E5560478}" type="datetime4">
              <a:rPr lang="ko-KR" altLang="en-US" smtClean="0"/>
              <a:pPr/>
              <a:t>2018년 3월 2일</a:t>
            </a:fld>
            <a:endParaRPr 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ko" dirty="0"/>
              <a:t>마스터 텍스트 스타일을 편집하려면 클릭하세요.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fld id="{1B9A179D-2D27-49E2-B022-8EDDA2EFE6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603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바탕" panose="02030600000101010101" pitchFamily="18" charset="-127"/>
        <a:ea typeface="바탕" panose="02030600000101010101" pitchFamily="18" charset="-127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바탕" panose="02030600000101010101" pitchFamily="18" charset="-127"/>
        <a:ea typeface="바탕" panose="02030600000101010101" pitchFamily="18" charset="-127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바탕" panose="02030600000101010101" pitchFamily="18" charset="-127"/>
        <a:ea typeface="바탕" panose="02030600000101010101" pitchFamily="18" charset="-127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바탕" panose="02030600000101010101" pitchFamily="18" charset="-127"/>
        <a:ea typeface="바탕" panose="02030600000101010101" pitchFamily="18" charset="-127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바탕" panose="02030600000101010101" pitchFamily="18" charset="-127"/>
        <a:ea typeface="바탕" panose="02030600000101010101" pitchFamily="18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ko-KR" altLang="en-US" sz="1200" i="1" noProof="0" dirty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이 슬라이드의 이미지를 변경하려면 그림을 선택하고 삭제합니다</a:t>
            </a:r>
            <a:r>
              <a:rPr lang="en-US" altLang="ko-KR" sz="1200" i="1" noProof="0" dirty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. </a:t>
            </a:r>
            <a:r>
              <a:rPr lang="ko-KR" altLang="en-US" sz="1200" i="1" noProof="0" dirty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그런 다음 개체 틀의 그림 아이콘을 클릭하여 고유한 이미지를 삽입합니다</a:t>
            </a:r>
            <a:r>
              <a:rPr lang="en-US" altLang="ko-KR" sz="1200" i="1" noProof="0" dirty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.</a:t>
            </a:r>
          </a:p>
          <a:p>
            <a:pPr rtl="0"/>
            <a:endParaRPr lang="ko-KR" altLang="en-US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1B9A179D-2D27-49E2-B022-8EDDA2EFE682}" type="slidenum">
              <a:rPr lang="en-US" altLang="ko-KR" smtClean="0">
                <a:latin typeface="바탕" panose="02030600000101010101" pitchFamily="18" charset="-127"/>
                <a:ea typeface="바탕" panose="02030600000101010101" pitchFamily="18" charset="-127"/>
              </a:rPr>
              <a:t>1</a:t>
            </a:fld>
            <a:endParaRPr lang="ko-KR" altLang="en-US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42422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자유형 11"/>
          <p:cNvSpPr>
            <a:spLocks noChangeArrowheads="1"/>
          </p:cNvSpPr>
          <p:nvPr/>
        </p:nvSpPr>
        <p:spPr bwMode="white">
          <a:xfrm>
            <a:off x="8429022" y="0"/>
            <a:ext cx="3762978" cy="6858000"/>
          </a:xfrm>
          <a:custGeom>
            <a:avLst/>
            <a:gdLst>
              <a:gd name="connsiteX0" fmla="*/ 0 w 3762978"/>
              <a:gd name="connsiteY0" fmla="*/ 0 h 6858000"/>
              <a:gd name="connsiteX1" fmla="*/ 3762978 w 3762978"/>
              <a:gd name="connsiteY1" fmla="*/ 0 h 6858000"/>
              <a:gd name="connsiteX2" fmla="*/ 3762978 w 3762978"/>
              <a:gd name="connsiteY2" fmla="*/ 6858000 h 6858000"/>
              <a:gd name="connsiteX3" fmla="*/ 338667 w 3762978"/>
              <a:gd name="connsiteY3" fmla="*/ 6858000 h 6858000"/>
              <a:gd name="connsiteX4" fmla="*/ 1189567 w 3762978"/>
              <a:gd name="connsiteY4" fmla="*/ 43370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62978" h="6858000">
                <a:moveTo>
                  <a:pt x="0" y="0"/>
                </a:moveTo>
                <a:lnTo>
                  <a:pt x="3762978" y="0"/>
                </a:lnTo>
                <a:lnTo>
                  <a:pt x="3762978" y="6858000"/>
                </a:lnTo>
                <a:lnTo>
                  <a:pt x="338667" y="6858000"/>
                </a:lnTo>
                <a:lnTo>
                  <a:pt x="1189567" y="43370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rtl="0"/>
            <a:endParaRPr lang="ko-KR" altLang="en-US" sz="1800" noProof="0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7" name="자유형 6"/>
          <p:cNvSpPr>
            <a:spLocks/>
          </p:cNvSpPr>
          <p:nvPr/>
        </p:nvSpPr>
        <p:spPr bwMode="auto">
          <a:xfrm>
            <a:off x="8145385" y="0"/>
            <a:ext cx="1672169" cy="6858000"/>
          </a:xfrm>
          <a:custGeom>
            <a:avLst/>
            <a:gdLst/>
            <a:ahLst/>
            <a:cxnLst/>
            <a:rect l="l" t="t" r="r" b="b"/>
            <a:pathLst>
              <a:path w="1254127" h="6858000">
                <a:moveTo>
                  <a:pt x="0" y="0"/>
                </a:moveTo>
                <a:lnTo>
                  <a:pt x="365127" y="0"/>
                </a:lnTo>
                <a:lnTo>
                  <a:pt x="1254127" y="4337050"/>
                </a:lnTo>
                <a:lnTo>
                  <a:pt x="619127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ko-KR" altLang="en-US" sz="1800" noProof="0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8" name="자유형 7"/>
          <p:cNvSpPr>
            <a:spLocks/>
          </p:cNvSpPr>
          <p:nvPr/>
        </p:nvSpPr>
        <p:spPr bwMode="auto">
          <a:xfrm>
            <a:off x="7950653" y="0"/>
            <a:ext cx="1528232" cy="6858000"/>
          </a:xfrm>
          <a:custGeom>
            <a:avLst/>
            <a:gdLst/>
            <a:ahLst/>
            <a:cxnLst/>
            <a:rect l="l" t="t" r="r" b="b"/>
            <a:pathLst>
              <a:path w="1146174" h="6858000">
                <a:moveTo>
                  <a:pt x="0" y="0"/>
                </a:moveTo>
                <a:lnTo>
                  <a:pt x="253999" y="0"/>
                </a:lnTo>
                <a:lnTo>
                  <a:pt x="1146174" y="4337050"/>
                </a:lnTo>
                <a:lnTo>
                  <a:pt x="511174" y="6858000"/>
                </a:lnTo>
                <a:lnTo>
                  <a:pt x="254000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177800" dist="50800" dir="108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ko-KR" altLang="en-US" sz="1800" noProof="0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95400" y="1873584"/>
            <a:ext cx="6400800" cy="2560320"/>
          </a:xfrm>
        </p:spPr>
        <p:txBody>
          <a:bodyPr rtlCol="0" anchor="b">
            <a:normAutofit/>
          </a:bodyPr>
          <a:lstStyle>
            <a:lvl1pPr algn="l">
              <a:defRPr sz="4000">
                <a:solidFill>
                  <a:schemeClr val="tx1"/>
                </a:solidFill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295400" y="4572000"/>
            <a:ext cx="6400800" cy="1600200"/>
          </a:xfrm>
        </p:spPr>
        <p:txBody>
          <a:bodyPr rtlCol="0"/>
          <a:lstStyle>
            <a:lvl1pPr marL="0" indent="0" algn="l">
              <a:spcBef>
                <a:spcPts val="1200"/>
              </a:spcBef>
              <a:buNone/>
              <a:defRPr sz="2400">
                <a:latin typeface="바탕" panose="02030600000101010101" pitchFamily="18" charset="-127"/>
                <a:ea typeface="바탕" panose="02030600000101010101" pitchFamily="18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ko-KR" altLang="en-US" noProof="0"/>
              <a:t>클릭하여 마스터 부제목 스타일 편집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51258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95400" y="255134"/>
            <a:ext cx="9601200" cy="103685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그림 개체 틀 2" descr="이미지를 추가할 수 있는 빈 개체 틀입니다. 개체 틀을 클릭하고 추가할 이미지를 선택하세요."/>
          <p:cNvSpPr>
            <a:spLocks noGrp="1"/>
          </p:cNvSpPr>
          <p:nvPr>
            <p:ph type="pic" idx="1"/>
          </p:nvPr>
        </p:nvSpPr>
        <p:spPr>
          <a:xfrm>
            <a:off x="4724400" y="1828801"/>
            <a:ext cx="6172200" cy="4343400"/>
          </a:xfrm>
        </p:spPr>
        <p:txBody>
          <a:bodyPr tIns="27432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ko-KR" altLang="en-US" noProof="0"/>
              <a:t>그림을 추가하려면 아이콘을 클릭하십시오</a:t>
            </a:r>
            <a:endParaRPr lang="ko-KR" altLang="en-US" noProof="0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1295400" y="1828800"/>
            <a:ext cx="3017520" cy="4343400"/>
          </a:xfrm>
        </p:spPr>
        <p:txBody>
          <a:bodyPr rtlCol="0" anchor="ctr">
            <a:normAutofit/>
          </a:bodyPr>
          <a:lstStyle>
            <a:lvl1pPr marL="0" indent="0" rtl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ko-KR" altLang="en-US" noProof="0" dirty="0"/>
              <a:t>바닥글 추가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1FD5E6-36BD-4F8A-A1CA-07CBACCD6594}" type="datetime4">
              <a:rPr lang="ko-KR" altLang="en-US" noProof="0" smtClean="0"/>
              <a:t>2018년 3월 2일</a:t>
            </a:fld>
            <a:endParaRPr lang="ko-KR" altLang="en-US" noProof="0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7F8E3F6-DE14-48B2-B2BC-6FABA9630FB8}" type="slidenum">
              <a:rPr lang="en-US" altLang="ko-KR" noProof="0" smtClean="0"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0675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이 있는 2개의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 bwMode="invGray">
          <a:xfrm>
            <a:off x="1295400" y="5257800"/>
            <a:ext cx="4572000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noProof="0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10" name="직사각형 9"/>
          <p:cNvSpPr/>
          <p:nvPr/>
        </p:nvSpPr>
        <p:spPr bwMode="invGray">
          <a:xfrm>
            <a:off x="6324599" y="5257800"/>
            <a:ext cx="4572000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noProof="0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295400" y="5257800"/>
            <a:ext cx="4572000" cy="548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sz="1800" noProof="0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324599" y="5257800"/>
            <a:ext cx="4572000" cy="548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sz="1800" noProof="0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95400" y="255134"/>
            <a:ext cx="9601200" cy="1036850"/>
          </a:xfrm>
        </p:spPr>
        <p:txBody>
          <a:bodyPr rtlCol="0" anchor="b"/>
          <a:lstStyle>
            <a:lvl1pPr>
              <a:defRPr sz="3200"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그림 개체 틀 2" descr="이미지를 추가할 수 있는 빈 개체 틀입니다. 개체 틀을 클릭하고 추가할 이미지를 선택하세요."/>
          <p:cNvSpPr>
            <a:spLocks noGrp="1"/>
          </p:cNvSpPr>
          <p:nvPr>
            <p:ph type="pic" idx="1"/>
          </p:nvPr>
        </p:nvSpPr>
        <p:spPr>
          <a:xfrm>
            <a:off x="1298448" y="1828801"/>
            <a:ext cx="4572000" cy="3428999"/>
          </a:xfrm>
        </p:spPr>
        <p:txBody>
          <a:bodyPr tIns="274320" rtlCol="0">
            <a:normAutofit/>
          </a:bodyPr>
          <a:lstStyle>
            <a:lvl1pPr marL="0" indent="0" algn="ctr">
              <a:buNone/>
              <a:defRPr sz="2400">
                <a:latin typeface="바탕" panose="02030600000101010101" pitchFamily="18" charset="-127"/>
                <a:ea typeface="바탕" panose="02030600000101010101" pitchFamily="18" charset="-127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ko-KR" altLang="en-US" noProof="0"/>
              <a:t>그림을 추가하려면 아이콘을 클릭하십시오</a:t>
            </a:r>
            <a:endParaRPr lang="ko-KR" altLang="en-US" noProof="0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 hasCustomPrompt="1"/>
          </p:nvPr>
        </p:nvSpPr>
        <p:spPr bwMode="invGray">
          <a:xfrm>
            <a:off x="1371273" y="5333098"/>
            <a:ext cx="4420252" cy="839102"/>
          </a:xfrm>
        </p:spPr>
        <p:txBody>
          <a:bodyPr rtlCol="0" anchor="t">
            <a:normAutofit/>
          </a:bodyPr>
          <a:lstStyle>
            <a:lvl1pPr marL="0" indent="0" rtl="0"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바탕" panose="02030600000101010101" pitchFamily="18" charset="-127"/>
                <a:ea typeface="바탕" panose="02030600000101010101" pitchFamily="18" charset="-12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</p:txBody>
      </p:sp>
      <p:sp>
        <p:nvSpPr>
          <p:cNvPr id="8" name="그림 개체 틀 2" descr="이미지를 추가할 수 있는 빈 개체 틀입니다. 개체 틀을 클릭하고 추가할 이미지를 선택하세요."/>
          <p:cNvSpPr>
            <a:spLocks noGrp="1"/>
          </p:cNvSpPr>
          <p:nvPr>
            <p:ph type="pic" idx="13"/>
          </p:nvPr>
        </p:nvSpPr>
        <p:spPr>
          <a:xfrm>
            <a:off x="6324600" y="1828801"/>
            <a:ext cx="4572000" cy="3428999"/>
          </a:xfrm>
        </p:spPr>
        <p:txBody>
          <a:bodyPr tIns="274320" rtlCol="0">
            <a:normAutofit/>
          </a:bodyPr>
          <a:lstStyle>
            <a:lvl1pPr marL="0" indent="0" algn="ctr">
              <a:buNone/>
              <a:defRPr sz="2400">
                <a:latin typeface="바탕" panose="02030600000101010101" pitchFamily="18" charset="-127"/>
                <a:ea typeface="바탕" panose="02030600000101010101" pitchFamily="18" charset="-127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ko-KR" altLang="en-US" noProof="0"/>
              <a:t>그림을 추가하려면 아이콘을 클릭하십시오</a:t>
            </a:r>
            <a:endParaRPr lang="ko-KR" altLang="en-US" noProof="0" dirty="0"/>
          </a:p>
        </p:txBody>
      </p:sp>
      <p:sp>
        <p:nvSpPr>
          <p:cNvPr id="13" name="텍스트 개체 틀 3"/>
          <p:cNvSpPr>
            <a:spLocks noGrp="1"/>
          </p:cNvSpPr>
          <p:nvPr>
            <p:ph type="body" sz="half" idx="14" hasCustomPrompt="1"/>
          </p:nvPr>
        </p:nvSpPr>
        <p:spPr bwMode="invGray">
          <a:xfrm>
            <a:off x="6412954" y="5333098"/>
            <a:ext cx="4420252" cy="839102"/>
          </a:xfrm>
        </p:spPr>
        <p:txBody>
          <a:bodyPr rtlCol="0" anchor="t">
            <a:normAutofit/>
          </a:bodyPr>
          <a:lstStyle>
            <a:lvl1pPr marL="0" indent="0" rtl="0"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바탕" panose="02030600000101010101" pitchFamily="18" charset="-127"/>
                <a:ea typeface="바탕" panose="02030600000101010101" pitchFamily="18" charset="-12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r>
              <a:rPr lang="ko-KR" altLang="en-US" noProof="0" dirty="0"/>
              <a:t>바닥글 추가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fld id="{42FAB582-927B-487A-BD21-D76139019305}" type="datetime4">
              <a:rPr lang="ko-KR" altLang="en-US" noProof="0" smtClean="0"/>
              <a:t>2018년 3월 2일</a:t>
            </a:fld>
            <a:endParaRPr lang="ko-KR" altLang="en-US" noProof="0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fld id="{A7F8E3F6-DE14-48B2-B2BC-6FABA9630FB8}" type="slidenum">
              <a:rPr lang="en-US" altLang="ko-KR" noProof="0" smtClean="0"/>
              <a:pPr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94401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>
            <a:lvl1pPr rtl="0">
              <a:defRPr/>
            </a:lvl1pPr>
          </a:lstStyle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ko-KR" altLang="en-US" noProof="0" dirty="0"/>
              <a:t>바닥글 추가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431B1DE-81A1-4BDD-BDE5-6601948343C0}" type="datetime4">
              <a:rPr lang="ko-KR" altLang="en-US" noProof="0" smtClean="0"/>
              <a:t>2018년 3월 2일</a:t>
            </a:fld>
            <a:endParaRPr lang="ko-KR" altLang="en-US" noProof="0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7F8E3F6-DE14-48B2-B2BC-6FABA9630FB8}" type="slidenum">
              <a:rPr lang="en-US" altLang="ko-KR" noProof="0" smtClean="0"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09294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 bwMode="white">
          <a:xfrm rot="5400000">
            <a:off x="7562850" y="2228850"/>
            <a:ext cx="6858000" cy="24003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noProof="0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 rot="5400000">
            <a:off x="6331230" y="3387909"/>
            <a:ext cx="6858000" cy="8218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noProof="0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 rot="5400000">
            <a:off x="6251613" y="3387909"/>
            <a:ext cx="6858000" cy="8218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noProof="0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9871318" y="685800"/>
            <a:ext cx="1033272" cy="5486400"/>
          </a:xfrm>
        </p:spPr>
        <p:txBody>
          <a:bodyPr vert="eaVert" rtlCol="0"/>
          <a:lstStyle>
            <a:lvl1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 hasCustomPrompt="1"/>
          </p:nvPr>
        </p:nvSpPr>
        <p:spPr>
          <a:xfrm>
            <a:off x="1295400" y="685800"/>
            <a:ext cx="7976754" cy="5486400"/>
          </a:xfrm>
        </p:spPr>
        <p:txBody>
          <a:bodyPr vert="eaVert" rtlCol="0"/>
          <a:lstStyle>
            <a:lvl1pPr rtl="0"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  <a:lvl2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2pPr>
            <a:lvl3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3pPr>
            <a:lvl4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4pPr>
            <a:lvl5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5pPr>
          </a:lstStyle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r>
              <a:rPr lang="ko-KR" altLang="en-US" noProof="0" dirty="0"/>
              <a:t>바닥글 추가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fld id="{813B298D-8FA2-4A62-8691-B258E7067687}" type="datetime4">
              <a:rPr lang="ko-KR" altLang="en-US" noProof="0" smtClean="0"/>
              <a:t>2018년 3월 2일</a:t>
            </a:fld>
            <a:endParaRPr lang="ko-KR" altLang="en-US" noProof="0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fld id="{A7F8E3F6-DE14-48B2-B2BC-6FABA9630FB8}" type="slidenum">
              <a:rPr lang="en-US" altLang="ko-KR" noProof="0" smtClean="0"/>
              <a:pPr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80411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 rtl="0"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  <a:lvl2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2pPr>
            <a:lvl3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3pPr>
            <a:lvl4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4pPr>
            <a:lvl5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5pPr>
          </a:lstStyle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r>
              <a:rPr lang="ko-KR" altLang="en-US" noProof="0" dirty="0"/>
              <a:t>바닥글 추가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fld id="{245A9C5E-E627-48D1-ADD7-D71C116E683C}" type="datetime4">
              <a:rPr lang="ko-KR" altLang="en-US" noProof="0" smtClean="0"/>
              <a:t>2018년 3월 2일</a:t>
            </a:fld>
            <a:endParaRPr lang="ko-KR" altLang="en-US" noProof="0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fld id="{A7F8E3F6-DE14-48B2-B2BC-6FABA9630FB8}" type="slidenum">
              <a:rPr lang="en-US" altLang="ko-KR" noProof="0" smtClean="0"/>
              <a:pPr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59618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그림이 있는 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62C1208-BE38-4043-9865-DB9725FB70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9000"/>
                    </a14:imgEffect>
                  </a14:imgLayer>
                </a14:imgProps>
              </a:ext>
            </a:extLst>
          </a:blip>
          <a:srcRect t="22249"/>
          <a:stretch/>
        </p:blipFill>
        <p:spPr>
          <a:xfrm rot="21036150">
            <a:off x="126287" y="3028598"/>
            <a:ext cx="4558558" cy="3480590"/>
          </a:xfrm>
          <a:prstGeom prst="rect">
            <a:avLst/>
          </a:prstGeom>
        </p:spPr>
      </p:pic>
      <p:sp>
        <p:nvSpPr>
          <p:cNvPr id="10" name="직사각형 5"/>
          <p:cNvSpPr>
            <a:spLocks noChangeArrowheads="1"/>
          </p:cNvSpPr>
          <p:nvPr/>
        </p:nvSpPr>
        <p:spPr bwMode="white">
          <a:xfrm>
            <a:off x="6540503" y="0"/>
            <a:ext cx="5651496" cy="6858000"/>
          </a:xfrm>
          <a:custGeom>
            <a:avLst/>
            <a:gdLst/>
            <a:ahLst/>
            <a:cxnLst/>
            <a:rect l="l" t="t" r="r" b="b"/>
            <a:pathLst>
              <a:path w="4238622" h="6858000">
                <a:moveTo>
                  <a:pt x="0" y="0"/>
                </a:moveTo>
                <a:lnTo>
                  <a:pt x="4086222" y="0"/>
                </a:lnTo>
                <a:lnTo>
                  <a:pt x="4237035" y="0"/>
                </a:lnTo>
                <a:lnTo>
                  <a:pt x="4238622" y="0"/>
                </a:lnTo>
                <a:lnTo>
                  <a:pt x="4238622" y="6858000"/>
                </a:lnTo>
                <a:lnTo>
                  <a:pt x="4237035" y="6858000"/>
                </a:lnTo>
                <a:lnTo>
                  <a:pt x="4086222" y="6858000"/>
                </a:lnTo>
                <a:lnTo>
                  <a:pt x="254000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ko-KR" altLang="en-US" sz="1800" noProof="0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11" name="자유형 6"/>
          <p:cNvSpPr>
            <a:spLocks/>
          </p:cNvSpPr>
          <p:nvPr/>
        </p:nvSpPr>
        <p:spPr bwMode="auto">
          <a:xfrm>
            <a:off x="6256868" y="0"/>
            <a:ext cx="1672169" cy="6858000"/>
          </a:xfrm>
          <a:custGeom>
            <a:avLst/>
            <a:gdLst/>
            <a:ahLst/>
            <a:cxnLst/>
            <a:rect l="l" t="t" r="r" b="b"/>
            <a:pathLst>
              <a:path w="1254127" h="6858000">
                <a:moveTo>
                  <a:pt x="0" y="0"/>
                </a:moveTo>
                <a:lnTo>
                  <a:pt x="365127" y="0"/>
                </a:lnTo>
                <a:lnTo>
                  <a:pt x="1254127" y="4337050"/>
                </a:lnTo>
                <a:lnTo>
                  <a:pt x="619127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ko-KR" altLang="en-US" sz="1800" noProof="0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12" name="자유형 7"/>
          <p:cNvSpPr>
            <a:spLocks/>
          </p:cNvSpPr>
          <p:nvPr/>
        </p:nvSpPr>
        <p:spPr bwMode="auto">
          <a:xfrm>
            <a:off x="6062136" y="0"/>
            <a:ext cx="1528232" cy="6858000"/>
          </a:xfrm>
          <a:custGeom>
            <a:avLst/>
            <a:gdLst/>
            <a:ahLst/>
            <a:cxnLst/>
            <a:rect l="l" t="t" r="r" b="b"/>
            <a:pathLst>
              <a:path w="1146174" h="6858000">
                <a:moveTo>
                  <a:pt x="0" y="0"/>
                </a:moveTo>
                <a:lnTo>
                  <a:pt x="253999" y="0"/>
                </a:lnTo>
                <a:lnTo>
                  <a:pt x="1146174" y="4337050"/>
                </a:lnTo>
                <a:lnTo>
                  <a:pt x="511174" y="6858000"/>
                </a:lnTo>
                <a:lnTo>
                  <a:pt x="254000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177800" dist="50800" dir="108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ko-KR" altLang="en-US" sz="1800" noProof="0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77844" y="706286"/>
            <a:ext cx="5120640" cy="2560320"/>
          </a:xfrm>
        </p:spPr>
        <p:txBody>
          <a:bodyPr rtlCol="0" anchor="b">
            <a:normAutofit/>
          </a:bodyPr>
          <a:lstStyle>
            <a:lvl1pPr algn="l">
              <a:defRPr sz="4000">
                <a:solidFill>
                  <a:schemeClr val="tx1"/>
                </a:solidFill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15" name="그림 개체 틀 14" descr="이미지를 추가할 수 있는 빈 개체 틀입니다. 개체 틀을 클릭하고 추가할 이미지를 선택하세요."/>
          <p:cNvSpPr>
            <a:spLocks noGrp="1"/>
          </p:cNvSpPr>
          <p:nvPr>
            <p:ph type="pic" sz="quarter" idx="10"/>
          </p:nvPr>
        </p:nvSpPr>
        <p:spPr>
          <a:xfrm>
            <a:off x="6743703" y="0"/>
            <a:ext cx="5448297" cy="6858000"/>
          </a:xfrm>
          <a:custGeom>
            <a:avLst/>
            <a:gdLst>
              <a:gd name="connsiteX0" fmla="*/ 0 w 5448297"/>
              <a:gd name="connsiteY0" fmla="*/ 0 h 6858000"/>
              <a:gd name="connsiteX1" fmla="*/ 5448297 w 5448297"/>
              <a:gd name="connsiteY1" fmla="*/ 0 h 6858000"/>
              <a:gd name="connsiteX2" fmla="*/ 5448297 w 5448297"/>
              <a:gd name="connsiteY2" fmla="*/ 6858000 h 6858000"/>
              <a:gd name="connsiteX3" fmla="*/ 338667 w 5448297"/>
              <a:gd name="connsiteY3" fmla="*/ 6858000 h 6858000"/>
              <a:gd name="connsiteX4" fmla="*/ 1185333 w 5448297"/>
              <a:gd name="connsiteY4" fmla="*/ 43370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8297" h="6858000">
                <a:moveTo>
                  <a:pt x="0" y="0"/>
                </a:moveTo>
                <a:lnTo>
                  <a:pt x="5448297" y="0"/>
                </a:lnTo>
                <a:lnTo>
                  <a:pt x="5448297" y="6858000"/>
                </a:lnTo>
                <a:lnTo>
                  <a:pt x="338667" y="6858000"/>
                </a:lnTo>
                <a:lnTo>
                  <a:pt x="1185333" y="433705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tIns="365760" rtlCol="0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pPr rtl="0"/>
            <a:r>
              <a:rPr lang="ko-KR" altLang="en-US" noProof="0"/>
              <a:t>그림을 추가하려면 아이콘을 클릭하십시오</a:t>
            </a:r>
            <a:endParaRPr lang="ko-KR" altLang="en-US" noProof="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77844" y="3356118"/>
            <a:ext cx="5120640" cy="1600200"/>
          </a:xfrm>
        </p:spPr>
        <p:txBody>
          <a:bodyPr rtlCol="0"/>
          <a:lstStyle>
            <a:lvl1pPr marL="0" indent="0" algn="l">
              <a:buNone/>
              <a:defRPr sz="240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ko-KR" altLang="en-US" noProof="0"/>
              <a:t>클릭하여 마스터 부제목 스타일 편집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40281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5"/>
          <p:cNvSpPr>
            <a:spLocks noChangeArrowheads="1"/>
          </p:cNvSpPr>
          <p:nvPr/>
        </p:nvSpPr>
        <p:spPr bwMode="white">
          <a:xfrm>
            <a:off x="9622368" y="0"/>
            <a:ext cx="2569632" cy="6858000"/>
          </a:xfrm>
          <a:custGeom>
            <a:avLst/>
            <a:gdLst/>
            <a:ahLst/>
            <a:cxnLst/>
            <a:rect l="l" t="t" r="r" b="b"/>
            <a:pathLst>
              <a:path w="1927224" h="6858000">
                <a:moveTo>
                  <a:pt x="0" y="0"/>
                </a:moveTo>
                <a:lnTo>
                  <a:pt x="1927224" y="0"/>
                </a:lnTo>
                <a:lnTo>
                  <a:pt x="1927224" y="6858000"/>
                </a:lnTo>
                <a:lnTo>
                  <a:pt x="254000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ko-KR" altLang="en-US" sz="1800" noProof="0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8" name="자유형 6"/>
          <p:cNvSpPr>
            <a:spLocks/>
          </p:cNvSpPr>
          <p:nvPr/>
        </p:nvSpPr>
        <p:spPr bwMode="auto">
          <a:xfrm>
            <a:off x="9237132" y="0"/>
            <a:ext cx="1672169" cy="6858000"/>
          </a:xfrm>
          <a:custGeom>
            <a:avLst/>
            <a:gdLst/>
            <a:ahLst/>
            <a:cxnLst/>
            <a:rect l="l" t="t" r="r" b="b"/>
            <a:pathLst>
              <a:path w="1254127" h="6858000">
                <a:moveTo>
                  <a:pt x="0" y="0"/>
                </a:moveTo>
                <a:lnTo>
                  <a:pt x="365127" y="0"/>
                </a:lnTo>
                <a:lnTo>
                  <a:pt x="1254127" y="4337050"/>
                </a:lnTo>
                <a:lnTo>
                  <a:pt x="619127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01600" dist="50800" algn="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ko-KR" altLang="en-US" sz="1800" noProof="0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9" name="자유형 7"/>
          <p:cNvSpPr>
            <a:spLocks/>
          </p:cNvSpPr>
          <p:nvPr/>
        </p:nvSpPr>
        <p:spPr bwMode="auto">
          <a:xfrm>
            <a:off x="9173633" y="0"/>
            <a:ext cx="1460499" cy="6858000"/>
          </a:xfrm>
          <a:custGeom>
            <a:avLst/>
            <a:gdLst/>
            <a:ahLst/>
            <a:cxnLst/>
            <a:rect l="l" t="t" r="r" b="b"/>
            <a:pathLst>
              <a:path w="1095374" h="6858000">
                <a:moveTo>
                  <a:pt x="0" y="0"/>
                </a:moveTo>
                <a:lnTo>
                  <a:pt x="203199" y="0"/>
                </a:lnTo>
                <a:lnTo>
                  <a:pt x="1095374" y="4337050"/>
                </a:lnTo>
                <a:lnTo>
                  <a:pt x="460374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01600" dist="50800" algn="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ko-KR" altLang="en-US" sz="1800" noProof="0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10" name="자유형 7"/>
          <p:cNvSpPr>
            <a:spLocks/>
          </p:cNvSpPr>
          <p:nvPr/>
        </p:nvSpPr>
        <p:spPr bwMode="auto">
          <a:xfrm>
            <a:off x="9173633" y="0"/>
            <a:ext cx="1460499" cy="6858000"/>
          </a:xfrm>
          <a:custGeom>
            <a:avLst/>
            <a:gdLst/>
            <a:ahLst/>
            <a:cxnLst/>
            <a:rect l="l" t="t" r="r" b="b"/>
            <a:pathLst>
              <a:path w="1095374" h="6858000">
                <a:moveTo>
                  <a:pt x="0" y="0"/>
                </a:moveTo>
                <a:lnTo>
                  <a:pt x="203199" y="0"/>
                </a:lnTo>
                <a:lnTo>
                  <a:pt x="1095374" y="4337050"/>
                </a:lnTo>
                <a:lnTo>
                  <a:pt x="460374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ko-KR" altLang="en-US" sz="1800" noProof="0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95398" y="2914650"/>
            <a:ext cx="8046720" cy="1557338"/>
          </a:xfrm>
        </p:spPr>
        <p:txBody>
          <a:bodyPr rtlCol="0" anchor="b">
            <a:normAutofit/>
          </a:bodyPr>
          <a:lstStyle>
            <a:lvl1pPr>
              <a:defRPr sz="3200">
                <a:solidFill>
                  <a:schemeClr val="tx1"/>
                </a:solidFill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1295398" y="4589463"/>
            <a:ext cx="8046718" cy="1011237"/>
          </a:xfrm>
        </p:spPr>
        <p:txBody>
          <a:bodyPr rtlCol="0"/>
          <a:lstStyle>
            <a:lvl1pPr marL="0" indent="0" rtl="0">
              <a:spcBef>
                <a:spcPts val="1200"/>
              </a:spcBef>
              <a:buNone/>
              <a:defRPr sz="2400">
                <a:solidFill>
                  <a:schemeClr val="tx1"/>
                </a:solidFill>
                <a:latin typeface="바탕" panose="02030600000101010101" pitchFamily="18" charset="-127"/>
                <a:ea typeface="바탕" panose="02030600000101010101" pitchFamily="18" charset="-12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1964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 hasCustomPrompt="1"/>
          </p:nvPr>
        </p:nvSpPr>
        <p:spPr>
          <a:xfrm>
            <a:off x="1295400" y="1828800"/>
            <a:ext cx="4572000" cy="4343400"/>
          </a:xfrm>
        </p:spPr>
        <p:txBody>
          <a:bodyPr rtlCol="0"/>
          <a:lstStyle>
            <a:lvl1pPr rtl="0"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  <a:lvl2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2pPr>
            <a:lvl3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3pPr>
            <a:lvl4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4pPr>
            <a:lvl5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5pPr>
          </a:lstStyle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324600" y="1828799"/>
            <a:ext cx="4572000" cy="4343401"/>
          </a:xfrm>
        </p:spPr>
        <p:txBody>
          <a:bodyPr rtlCol="0"/>
          <a:lstStyle>
            <a:lvl1pPr rtl="0"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  <a:lvl2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2pPr>
            <a:lvl3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3pPr>
            <a:lvl4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4pPr>
            <a:lvl5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5pPr>
          </a:lstStyle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r>
              <a:rPr lang="ko-KR" altLang="en-US"/>
              <a:t>바닥글 추가</a:t>
            </a:r>
            <a:endParaRPr lang="ko-KR" altLang="en-US" dirty="0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fld id="{32D1C103-EFE9-4BB1-B53E-AD39ACBC5B7E}" type="datetime4">
              <a:rPr lang="ko-KR" altLang="en-US" smtClean="0"/>
              <a:t>2018년 3월 2일</a:t>
            </a:fld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fld id="{A7F8E3F6-DE14-48B2-B2BC-6FABA9630FB8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4820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95400" y="255134"/>
            <a:ext cx="9601200" cy="1036850"/>
          </a:xfrm>
        </p:spPr>
        <p:txBody>
          <a:bodyPr rtlCol="0"/>
          <a:lstStyle>
            <a:lvl1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1295400" y="1828800"/>
            <a:ext cx="4572000" cy="850392"/>
          </a:xfrm>
        </p:spPr>
        <p:txBody>
          <a:bodyPr rtlCol="0" anchor="ctr">
            <a:normAutofit/>
          </a:bodyPr>
          <a:lstStyle>
            <a:lvl1pPr marL="0" indent="0" rtl="0">
              <a:buNone/>
              <a:defRPr sz="2600" b="0">
                <a:latin typeface="바탕" panose="02030600000101010101" pitchFamily="18" charset="-127"/>
                <a:ea typeface="바탕" panose="02030600000101010101" pitchFamily="18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1295400" y="2705100"/>
            <a:ext cx="4572000" cy="3467100"/>
          </a:xfrm>
        </p:spPr>
        <p:txBody>
          <a:bodyPr rtlCol="0"/>
          <a:lstStyle>
            <a:lvl1pPr rtl="0"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  <a:lvl2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2pPr>
            <a:lvl3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3pPr>
            <a:lvl4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4pPr>
            <a:lvl5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5pPr>
          </a:lstStyle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 hasCustomPrompt="1"/>
          </p:nvPr>
        </p:nvSpPr>
        <p:spPr>
          <a:xfrm>
            <a:off x="6324600" y="1828800"/>
            <a:ext cx="4572000" cy="847725"/>
          </a:xfrm>
        </p:spPr>
        <p:txBody>
          <a:bodyPr rtlCol="0" anchor="ctr">
            <a:normAutofit/>
          </a:bodyPr>
          <a:lstStyle>
            <a:lvl1pPr marL="0" indent="0" rtl="0">
              <a:buNone/>
              <a:defRPr sz="2600" b="0">
                <a:latin typeface="바탕" panose="02030600000101010101" pitchFamily="18" charset="-127"/>
                <a:ea typeface="바탕" panose="02030600000101010101" pitchFamily="18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 hasCustomPrompt="1"/>
          </p:nvPr>
        </p:nvSpPr>
        <p:spPr>
          <a:xfrm>
            <a:off x="6324600" y="2705100"/>
            <a:ext cx="4572000" cy="3467100"/>
          </a:xfrm>
        </p:spPr>
        <p:txBody>
          <a:bodyPr rtlCol="0"/>
          <a:lstStyle>
            <a:lvl1pPr rtl="0"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  <a:lvl2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2pPr>
            <a:lvl3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3pPr>
            <a:lvl4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4pPr>
            <a:lvl5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5pPr>
          </a:lstStyle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r>
              <a:rPr lang="ko-KR" altLang="en-US" noProof="0" dirty="0"/>
              <a:t>바닥글 추가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fld id="{0754BA47-E573-4699-9CF6-6F2656305B1D}" type="datetime4">
              <a:rPr lang="ko-KR" altLang="en-US" noProof="0" smtClean="0"/>
              <a:t>2018년 3월 2일</a:t>
            </a:fld>
            <a:endParaRPr lang="ko-KR" altLang="en-US" noProof="0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fld id="{A7F8E3F6-DE14-48B2-B2BC-6FABA9630FB8}" type="slidenum">
              <a:rPr lang="en-US" altLang="ko-KR" noProof="0" smtClean="0"/>
              <a:pPr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60236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ko-KR" altLang="en-US" noProof="0" dirty="0"/>
              <a:t>바닥글 추가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DF3BEEC-8900-4CF8-99EF-610A93197721}" type="datetime4">
              <a:rPr lang="ko-KR" altLang="en-US" noProof="0" smtClean="0"/>
              <a:t>2018년 3월 2일</a:t>
            </a:fld>
            <a:endParaRPr lang="ko-KR" altLang="en-US" noProof="0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7F8E3F6-DE14-48B2-B2BC-6FABA9630FB8}" type="slidenum">
              <a:rPr lang="en-US" altLang="ko-KR" noProof="0" smtClean="0"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39733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비어 있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ko-KR" altLang="en-US" noProof="0" dirty="0"/>
              <a:t>바닥글 추가</a:t>
            </a:r>
          </a:p>
        </p:txBody>
      </p:sp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63526DF-DB0C-40D7-8F61-5C64C0CBE873}" type="datetime4">
              <a:rPr lang="ko-KR" altLang="en-US" noProof="0" smtClean="0"/>
              <a:t>2018년 3월 2일</a:t>
            </a:fld>
            <a:endParaRPr lang="ko-KR" alt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7F8E3F6-DE14-48B2-B2BC-6FABA9630FB8}" type="slidenum">
              <a:rPr lang="en-US" altLang="ko-KR" noProof="0" smtClean="0"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98363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28209" y="1828800"/>
            <a:ext cx="6126480" cy="43434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  <a:p>
            <a:pPr lvl="1" rtl="0"/>
            <a:r>
              <a:rPr lang="ko-KR" altLang="en-US" noProof="0"/>
              <a:t>둘째 수준</a:t>
            </a:r>
          </a:p>
          <a:p>
            <a:pPr lvl="2" rtl="0"/>
            <a:r>
              <a:rPr lang="ko-KR" altLang="en-US" noProof="0"/>
              <a:t>셋째 수준</a:t>
            </a:r>
          </a:p>
          <a:p>
            <a:pPr lvl="3" rtl="0"/>
            <a:r>
              <a:rPr lang="ko-KR" altLang="en-US" noProof="0"/>
              <a:t>넷째 수준</a:t>
            </a:r>
          </a:p>
          <a:p>
            <a:pPr lvl="4" rtl="0"/>
            <a:r>
              <a:rPr lang="ko-KR" altLang="en-US" noProof="0"/>
              <a:t>다섯째 수준</a:t>
            </a:r>
            <a:endParaRPr lang="ko-KR" altLang="en-US" noProof="0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1295400" y="1828800"/>
            <a:ext cx="3017520" cy="4343400"/>
          </a:xfrm>
        </p:spPr>
        <p:txBody>
          <a:bodyPr rtlCol="0" anchor="ctr">
            <a:normAutofit/>
          </a:bodyPr>
          <a:lstStyle>
            <a:lvl1pPr marL="0" indent="0" rtl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ko-KR" altLang="en-US" noProof="0" dirty="0"/>
              <a:t>바닥글 추가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77EDABD-2B71-4A06-9A46-BFAE1B2F0DD0}" type="datetime4">
              <a:rPr lang="ko-KR" altLang="en-US" noProof="0" smtClean="0"/>
              <a:t>2018년 3월 2일</a:t>
            </a:fld>
            <a:endParaRPr lang="ko-KR" altLang="en-US" noProof="0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7F8E3F6-DE14-48B2-B2BC-6FABA9630FB8}" type="slidenum">
              <a:rPr lang="en-US" altLang="ko-KR" noProof="0" smtClean="0"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5476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 bwMode="white">
          <a:xfrm>
            <a:off x="0" y="0"/>
            <a:ext cx="12192000" cy="1371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noProof="0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1371600"/>
            <a:ext cx="12192000" cy="8218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noProof="0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0" y="1443006"/>
            <a:ext cx="12192000" cy="8218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noProof="0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1295400" y="255134"/>
            <a:ext cx="9601200" cy="10368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ko-KR" altLang="en-US" noProof="0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95400" y="1828800"/>
            <a:ext cx="96012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1295399" y="6374999"/>
            <a:ext cx="624320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r>
              <a:rPr lang="ko-KR" altLang="en-US" noProof="0" dirty="0"/>
              <a:t>바닥글 추가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791449" y="6374999"/>
            <a:ext cx="1480705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fld id="{2A73C14D-45D0-4798-907D-5219F2AA0161}" type="datetime4">
              <a:rPr lang="ko-KR" altLang="en-US" noProof="0" smtClean="0"/>
              <a:t>2018년 3월 2일</a:t>
            </a:fld>
            <a:endParaRPr lang="ko-KR" altLang="en-US" noProof="0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525000" y="6374999"/>
            <a:ext cx="1371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바탕" panose="02030600000101010101" pitchFamily="18" charset="-127"/>
                <a:ea typeface="바탕" panose="02030600000101010101" pitchFamily="18" charset="-127"/>
              </a:defRPr>
            </a:lvl1pPr>
          </a:lstStyle>
          <a:p>
            <a:fld id="{A7F8E3F6-DE14-48B2-B2BC-6FABA9630FB8}" type="slidenum">
              <a:rPr lang="en-US" altLang="ko-KR" noProof="0" smtClean="0"/>
              <a:pPr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59473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61" r:id="rId11"/>
    <p:sldLayoutId id="2147483658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바탕" panose="02030600000101010101" pitchFamily="18" charset="-127"/>
          <a:ea typeface="바탕" panose="02030600000101010101" pitchFamily="18" charset="-127"/>
          <a:cs typeface="+mj-cs"/>
        </a:defRPr>
      </a:lvl1pPr>
    </p:titleStyle>
    <p:bodyStyle>
      <a:lvl1pPr marL="274320" indent="-274320" algn="l" defTabSz="914400" rtl="0" eaLnBrk="1" latinLnBrk="1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바탕" panose="02030600000101010101" pitchFamily="18" charset="-127"/>
          <a:ea typeface="바탕" panose="02030600000101010101" pitchFamily="18" charset="-127"/>
          <a:cs typeface="+mn-cs"/>
        </a:defRPr>
      </a:lvl1pPr>
      <a:lvl2pPr marL="54864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바탕" panose="02030600000101010101" pitchFamily="18" charset="-127"/>
          <a:ea typeface="바탕" panose="02030600000101010101" pitchFamily="18" charset="-127"/>
          <a:cs typeface="+mn-cs"/>
        </a:defRPr>
      </a:lvl2pPr>
      <a:lvl3pPr marL="822960" indent="-228600" algn="l" defTabSz="914400" rtl="0" eaLnBrk="1" latinLnBrk="1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바탕" panose="02030600000101010101" pitchFamily="18" charset="-127"/>
          <a:ea typeface="바탕" panose="02030600000101010101" pitchFamily="18" charset="-127"/>
          <a:cs typeface="+mn-cs"/>
        </a:defRPr>
      </a:lvl3pPr>
      <a:lvl4pPr marL="1097280" indent="-228600" algn="l" defTabSz="914400" rtl="0" eaLnBrk="1" latinLnBrk="1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바탕" panose="02030600000101010101" pitchFamily="18" charset="-127"/>
          <a:ea typeface="바탕" panose="02030600000101010101" pitchFamily="18" charset="-127"/>
          <a:cs typeface="+mn-cs"/>
        </a:defRPr>
      </a:lvl4pPr>
      <a:lvl5pPr marL="1325880" indent="-228600" algn="l" defTabSz="914400" rtl="0" eaLnBrk="1" latinLnBrk="1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바탕" panose="02030600000101010101" pitchFamily="18" charset="-127"/>
          <a:ea typeface="바탕" panose="02030600000101010101" pitchFamily="18" charset="-127"/>
          <a:cs typeface="+mn-cs"/>
        </a:defRPr>
      </a:lvl5pPr>
      <a:lvl6pPr marL="1554480" indent="-228600" algn="l" defTabSz="914400" rtl="0" eaLnBrk="1" latinLnBrk="1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228600" algn="l" defTabSz="914400" rtl="0" eaLnBrk="1" latinLnBrk="1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228600" algn="l" defTabSz="914400" rtl="0" eaLnBrk="1" latinLnBrk="1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228600" algn="l" defTabSz="914400" rtl="0" eaLnBrk="1" latinLnBrk="1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7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ko/%EC%9A%B4%EC%A0%84-%EC%9E%90%EB%8F%99%EC%B0%A8%EC%9A%B4%EC%A0%84-%EC%9A%B4%EC%A0%84%ED%95%98%EB%8A%94-%EB%82%A8%EC%9E%90-1844439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ko-KR" altLang="en-US">
                <a:latin typeface="바탕" panose="02030600000101010101" pitchFamily="18" charset="-127"/>
                <a:ea typeface="바탕" panose="02030600000101010101" pitchFamily="18" charset="-127"/>
              </a:rPr>
              <a:t>교통 안전 수칙</a:t>
            </a:r>
            <a:endParaRPr lang="ko-KR" altLang="en-US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pic>
        <p:nvPicPr>
          <p:cNvPr id="5" name="그림 개체 틀 4" descr="모션 블러 효과가 적용된 도시 거리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" b="14"/>
          <a:stretch>
            <a:fillRect/>
          </a:stretch>
        </p:blipFill>
        <p:spPr/>
      </p:pic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ko-KR" altLang="en-US">
                <a:effectLst/>
              </a:rPr>
              <a:t>서로가 지키는 교통안전 수칙</a:t>
            </a:r>
            <a:endParaRPr lang="ko-KR" alt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8059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1D5BBEC-E977-4DE9-8B04-751D85E7A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교통사고 예방 수칙</a:t>
            </a:r>
          </a:p>
        </p:txBody>
      </p:sp>
      <p:sp>
        <p:nvSpPr>
          <p:cNvPr id="3" name="해 2">
            <a:extLst>
              <a:ext uri="{FF2B5EF4-FFF2-40B4-BE49-F238E27FC236}">
                <a16:creationId xmlns:a16="http://schemas.microsoft.com/office/drawing/2014/main" id="{5C7225D3-C1C8-40AA-AF8A-9B3CF0309B74}"/>
              </a:ext>
            </a:extLst>
          </p:cNvPr>
          <p:cNvSpPr/>
          <p:nvPr/>
        </p:nvSpPr>
        <p:spPr>
          <a:xfrm>
            <a:off x="412532" y="2498834"/>
            <a:ext cx="2916621" cy="271023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/>
              <a:t>안전 수칙을 지키자</a:t>
            </a:r>
            <a:r>
              <a:rPr lang="en-US" altLang="ko-KR"/>
              <a:t>!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160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956A77A-2431-44C1-9FC4-C2DADF621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국가별 승용차 안전띠 착용률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9254EB-6071-4701-8665-2815A5B61533}"/>
              </a:ext>
            </a:extLst>
          </p:cNvPr>
          <p:cNvSpPr txBox="1"/>
          <p:nvPr/>
        </p:nvSpPr>
        <p:spPr>
          <a:xfrm>
            <a:off x="9680028" y="6132436"/>
            <a:ext cx="1907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400">
                <a:latin typeface="맑은 고딕" panose="020B0503020000020004" pitchFamily="50" charset="-127"/>
                <a:ea typeface="맑은 고딕" panose="020B0503020000020004" pitchFamily="50" charset="-127"/>
              </a:rPr>
              <a:t>출처</a:t>
            </a:r>
            <a:r>
              <a:rPr lang="en-US" altLang="ko-KR" sz="1400"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r>
              <a:rPr lang="ko-KR" altLang="en-US" sz="1400">
                <a:latin typeface="맑은 고딕" panose="020B0503020000020004" pitchFamily="50" charset="-127"/>
                <a:ea typeface="맑은 고딕" panose="020B0503020000020004" pitchFamily="50" charset="-127"/>
              </a:rPr>
              <a:t>교통안전공단</a:t>
            </a:r>
            <a:r>
              <a:rPr lang="en-US" altLang="ko-KR" sz="1400"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14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956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7F609E9-06E8-4C8B-900C-3D7A36D75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연료절약 운전기법</a:t>
            </a:r>
          </a:p>
        </p:txBody>
      </p:sp>
      <p:graphicFrame>
        <p:nvGraphicFramePr>
          <p:cNvPr id="5" name="내용 개체 틀 4">
            <a:extLst>
              <a:ext uri="{FF2B5EF4-FFF2-40B4-BE49-F238E27FC236}">
                <a16:creationId xmlns:a16="http://schemas.microsoft.com/office/drawing/2014/main" id="{9D92CEA1-9FBD-4298-8720-96AFFE48C33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8331884"/>
              </p:ext>
            </p:extLst>
          </p:nvPr>
        </p:nvGraphicFramePr>
        <p:xfrm>
          <a:off x="1121979" y="2254469"/>
          <a:ext cx="6382408" cy="402020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382408">
                  <a:extLst>
                    <a:ext uri="{9D8B030D-6E8A-4147-A177-3AD203B41FA5}">
                      <a16:colId xmlns:a16="http://schemas.microsoft.com/office/drawing/2014/main" val="250118113"/>
                    </a:ext>
                  </a:extLst>
                </a:gridCol>
              </a:tblGrid>
              <a:tr h="58782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연료절약 운전 팁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20315710"/>
                  </a:ext>
                </a:extLst>
              </a:tr>
              <a:tr h="57206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>
                          <a:effectLst/>
                        </a:rPr>
                        <a:t>급출발</a:t>
                      </a:r>
                      <a:r>
                        <a:rPr lang="en-US" altLang="ko-KR">
                          <a:effectLst/>
                        </a:rPr>
                        <a:t>, </a:t>
                      </a:r>
                      <a:r>
                        <a:rPr lang="ko-KR" altLang="en-US">
                          <a:effectLst/>
                        </a:rPr>
                        <a:t>급제동은 기름낭비</a:t>
                      </a:r>
                      <a:endParaRPr lang="ko-KR" altLang="en-US" b="0">
                        <a:effectLst/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9237489"/>
                  </a:ext>
                </a:extLst>
              </a:tr>
              <a:tr h="57206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>
                          <a:effectLst/>
                        </a:rPr>
                        <a:t>불필요한 짐 비우기</a:t>
                      </a:r>
                      <a:endParaRPr lang="ko-KR" altLang="en-US" b="0">
                        <a:effectLst/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9156019"/>
                  </a:ext>
                </a:extLst>
              </a:tr>
              <a:tr h="57206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>
                          <a:effectLst/>
                        </a:rPr>
                        <a:t>정속주행</a:t>
                      </a:r>
                      <a:endParaRPr lang="ko-KR" altLang="en-US" b="0">
                        <a:effectLst/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4104911"/>
                  </a:ext>
                </a:extLst>
              </a:tr>
              <a:tr h="57206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>
                          <a:effectLst/>
                        </a:rPr>
                        <a:t>타이어 공기압 체크</a:t>
                      </a:r>
                      <a:endParaRPr lang="ko-KR" altLang="en-US" b="0">
                        <a:effectLst/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72960553"/>
                  </a:ext>
                </a:extLst>
              </a:tr>
              <a:tr h="57206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>
                          <a:effectLst/>
                        </a:rPr>
                        <a:t>목적지 체크는 미리미리</a:t>
                      </a:r>
                      <a:endParaRPr lang="ko-KR" altLang="en-US" b="0">
                        <a:effectLst/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9029156"/>
                  </a:ext>
                </a:extLst>
              </a:tr>
              <a:tr h="57206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>
                          <a:effectLst/>
                        </a:rPr>
                        <a:t>자동차는 가볍게</a:t>
                      </a:r>
                      <a:endParaRPr lang="ko-KR" altLang="en-US" b="0">
                        <a:effectLst/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4000609"/>
                  </a:ext>
                </a:extLst>
              </a:tr>
            </a:tbl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9F594AD6-CD89-4588-A2B9-21FA80CA9A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845972" y="3619232"/>
            <a:ext cx="3899338" cy="2664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19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18741D-9A25-4B0A-AB1C-37932D311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교통사고 추세</a:t>
            </a:r>
            <a:r>
              <a:rPr lang="en-US" altLang="ko-KR"/>
              <a:t>(</a:t>
            </a:r>
            <a:r>
              <a:rPr lang="ko-KR" altLang="en-US"/>
              <a:t>대형사고</a:t>
            </a:r>
            <a:r>
              <a:rPr lang="en-US" altLang="ko-KR"/>
              <a:t>)</a:t>
            </a:r>
            <a:endParaRPr lang="ko-KR" altLang="en-US"/>
          </a:p>
        </p:txBody>
      </p:sp>
      <p:graphicFrame>
        <p:nvGraphicFramePr>
          <p:cNvPr id="4" name="내용 개체 틀 15">
            <a:extLst>
              <a:ext uri="{FF2B5EF4-FFF2-40B4-BE49-F238E27FC236}">
                <a16:creationId xmlns:a16="http://schemas.microsoft.com/office/drawing/2014/main" id="{D41FFCEB-EA79-49C1-8665-83B5B7F2BC7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3348416"/>
              </p:ext>
            </p:extLst>
          </p:nvPr>
        </p:nvGraphicFramePr>
        <p:xfrm>
          <a:off x="727841" y="2333296"/>
          <a:ext cx="4800600" cy="3507696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238577871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177024035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070303844"/>
                    </a:ext>
                  </a:extLst>
                </a:gridCol>
              </a:tblGrid>
              <a:tr h="584616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/>
                        <a:t>연도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/>
                        <a:t>발생건수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/>
                        <a:t>사망자수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7679545"/>
                  </a:ext>
                </a:extLst>
              </a:tr>
              <a:tr h="58461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2012</a:t>
                      </a: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83</a:t>
                      </a: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101</a:t>
                      </a:r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0696051"/>
                  </a:ext>
                </a:extLst>
              </a:tr>
              <a:tr h="58461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2013</a:t>
                      </a: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94</a:t>
                      </a: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101</a:t>
                      </a:r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8220465"/>
                  </a:ext>
                </a:extLst>
              </a:tr>
              <a:tr h="58461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2014</a:t>
                      </a: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87</a:t>
                      </a: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86</a:t>
                      </a:r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6138482"/>
                  </a:ext>
                </a:extLst>
              </a:tr>
              <a:tr h="58461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2015</a:t>
                      </a: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75</a:t>
                      </a: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81</a:t>
                      </a:r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4395370"/>
                  </a:ext>
                </a:extLst>
              </a:tr>
              <a:tr h="58461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2016</a:t>
                      </a: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64</a:t>
                      </a: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/>
                        <a:t>91</a:t>
                      </a:r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808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9753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1A82345-EA1B-4888-BAB9-92D244EDE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교통사고 사상자</a:t>
            </a:r>
            <a:r>
              <a:rPr lang="en-US" altLang="ko-KR"/>
              <a:t>(</a:t>
            </a:r>
            <a:r>
              <a:rPr lang="ko-KR" altLang="en-US"/>
              <a:t>연령대별</a:t>
            </a:r>
            <a:r>
              <a:rPr lang="en-US" altLang="ko-KR"/>
              <a:t>)</a:t>
            </a:r>
            <a:endParaRPr lang="ko-KR" altLang="en-US"/>
          </a:p>
        </p:txBody>
      </p:sp>
      <p:graphicFrame>
        <p:nvGraphicFramePr>
          <p:cNvPr id="6" name="내용 개체 틀 5">
            <a:extLst>
              <a:ext uri="{FF2B5EF4-FFF2-40B4-BE49-F238E27FC236}">
                <a16:creationId xmlns:a16="http://schemas.microsoft.com/office/drawing/2014/main" id="{BD92974C-E4B2-4DA3-B414-5AB185F5E7F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239946"/>
              </p:ext>
            </p:extLst>
          </p:nvPr>
        </p:nvGraphicFramePr>
        <p:xfrm>
          <a:off x="1295400" y="1828800"/>
          <a:ext cx="96012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843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5AB9517-F5F5-43E1-BF20-FA1DD0255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월별 어린이 교통사고 사망자 현황</a:t>
            </a:r>
          </a:p>
        </p:txBody>
      </p:sp>
      <p:graphicFrame>
        <p:nvGraphicFramePr>
          <p:cNvPr id="6" name="내용 개체 틀 5">
            <a:extLst>
              <a:ext uri="{FF2B5EF4-FFF2-40B4-BE49-F238E27FC236}">
                <a16:creationId xmlns:a16="http://schemas.microsoft.com/office/drawing/2014/main" id="{AB3BD197-0D2F-489B-84E3-696E112F0EC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1202542"/>
              </p:ext>
            </p:extLst>
          </p:nvPr>
        </p:nvGraphicFramePr>
        <p:xfrm>
          <a:off x="1295400" y="2259466"/>
          <a:ext cx="96012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E4F3092E-7CB1-43BD-924E-AEAEE9688126}"/>
              </a:ext>
            </a:extLst>
          </p:cNvPr>
          <p:cNvSpPr/>
          <p:nvPr/>
        </p:nvSpPr>
        <p:spPr>
          <a:xfrm>
            <a:off x="1749973" y="1973188"/>
            <a:ext cx="2112579" cy="5725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100">
                <a:latin typeface="맑은 고딕" panose="020B0503020000020004" pitchFamily="50" charset="-127"/>
                <a:ea typeface="맑은 고딕" panose="020B0503020000020004" pitchFamily="50" charset="-127"/>
              </a:rPr>
              <a:t>어린이 교통사고 사망자</a:t>
            </a:r>
            <a:endParaRPr lang="en-US" altLang="ko-KR" sz="110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1600" b="1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총</a:t>
            </a:r>
            <a:r>
              <a:rPr lang="en-US" altLang="ko-KR" sz="1600" b="1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188</a:t>
            </a:r>
            <a:r>
              <a:rPr lang="ko-KR" altLang="en-US" sz="1600" b="1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r>
              <a:rPr lang="en-US" altLang="ko-KR" sz="110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100">
                <a:latin typeface="맑은 고딕" panose="020B0503020000020004" pitchFamily="50" charset="-127"/>
                <a:ea typeface="맑은 고딕" panose="020B0503020000020004" pitchFamily="50" charset="-127"/>
              </a:rPr>
              <a:t>연평균 </a:t>
            </a:r>
            <a:r>
              <a:rPr lang="en-US" altLang="ko-KR" sz="1100">
                <a:latin typeface="맑은 고딕" panose="020B0503020000020004" pitchFamily="50" charset="-127"/>
                <a:ea typeface="맑은 고딕" panose="020B0503020000020004" pitchFamily="50" charset="-127"/>
              </a:rPr>
              <a:t>63</a:t>
            </a:r>
            <a:r>
              <a:rPr lang="ko-KR" altLang="en-US" sz="1100"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r>
              <a:rPr lang="en-US" altLang="ko-KR" sz="110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1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F4FD6E-ADC6-423F-9A1C-A225C2D6AB2F}"/>
              </a:ext>
            </a:extLst>
          </p:cNvPr>
          <p:cNvSpPr txBox="1"/>
          <p:nvPr/>
        </p:nvSpPr>
        <p:spPr>
          <a:xfrm>
            <a:off x="8581696" y="1973188"/>
            <a:ext cx="186033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100">
                <a:latin typeface="맑은 고딕" panose="020B0503020000020004" pitchFamily="50" charset="-127"/>
                <a:ea typeface="맑은 고딕" panose="020B0503020000020004" pitchFamily="50" charset="-127"/>
              </a:rPr>
              <a:t>2014~2016(3</a:t>
            </a:r>
            <a:r>
              <a:rPr lang="ko-KR" altLang="en-US" sz="1100">
                <a:latin typeface="맑은 고딕" panose="020B0503020000020004" pitchFamily="50" charset="-127"/>
                <a:ea typeface="맑은 고딕" panose="020B0503020000020004" pitchFamily="50" charset="-127"/>
              </a:rPr>
              <a:t>년</a:t>
            </a:r>
            <a:r>
              <a:rPr lang="en-US" altLang="ko-KR" sz="110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algn="r"/>
            <a:r>
              <a:rPr lang="en-US" altLang="ko-KR" sz="1100">
                <a:latin typeface="맑은 고딕" panose="020B0503020000020004" pitchFamily="50" charset="-127"/>
                <a:ea typeface="맑은 고딕" panose="020B0503020000020004" pitchFamily="50" charset="-127"/>
              </a:rPr>
              <a:t>12</a:t>
            </a:r>
            <a:r>
              <a:rPr lang="ko-KR" altLang="en-US" sz="1100">
                <a:latin typeface="맑은 고딕" panose="020B0503020000020004" pitchFamily="50" charset="-127"/>
                <a:ea typeface="맑은 고딕" panose="020B0503020000020004" pitchFamily="50" charset="-127"/>
              </a:rPr>
              <a:t>세 이하 기준</a:t>
            </a:r>
            <a:endParaRPr lang="en-US" altLang="ko-KR" sz="110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r"/>
            <a:r>
              <a:rPr lang="en-US" altLang="ko-KR" sz="110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100">
                <a:latin typeface="맑은 고딕" panose="020B0503020000020004" pitchFamily="50" charset="-127"/>
                <a:ea typeface="맑은 고딕" panose="020B0503020000020004" pitchFamily="50" charset="-127"/>
              </a:rPr>
              <a:t>단위</a:t>
            </a:r>
            <a:r>
              <a:rPr lang="en-US" altLang="ko-KR" sz="1100"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r>
              <a:rPr lang="ko-KR" altLang="en-US" sz="1100"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r>
              <a:rPr lang="en-US" altLang="ko-KR" sz="110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1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4526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4D47518-41E8-4436-A866-AB7CA6532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학교 교통 안전 수칙</a:t>
            </a:r>
          </a:p>
        </p:txBody>
      </p:sp>
      <p:graphicFrame>
        <p:nvGraphicFramePr>
          <p:cNvPr id="4" name="내용 개체 틀 3">
            <a:extLst>
              <a:ext uri="{FF2B5EF4-FFF2-40B4-BE49-F238E27FC236}">
                <a16:creationId xmlns:a16="http://schemas.microsoft.com/office/drawing/2014/main" id="{61B53E1E-B736-4771-AC58-F88A5C84C65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5851768"/>
              </p:ext>
            </p:extLst>
          </p:nvPr>
        </p:nvGraphicFramePr>
        <p:xfrm>
          <a:off x="713389" y="2837794"/>
          <a:ext cx="10765222" cy="3331408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2330670">
                  <a:extLst>
                    <a:ext uri="{9D8B030D-6E8A-4147-A177-3AD203B41FA5}">
                      <a16:colId xmlns:a16="http://schemas.microsoft.com/office/drawing/2014/main" val="2744593625"/>
                    </a:ext>
                  </a:extLst>
                </a:gridCol>
                <a:gridCol w="2108638">
                  <a:extLst>
                    <a:ext uri="{9D8B030D-6E8A-4147-A177-3AD203B41FA5}">
                      <a16:colId xmlns:a16="http://schemas.microsoft.com/office/drawing/2014/main" val="2003692174"/>
                    </a:ext>
                  </a:extLst>
                </a:gridCol>
                <a:gridCol w="2108638">
                  <a:extLst>
                    <a:ext uri="{9D8B030D-6E8A-4147-A177-3AD203B41FA5}">
                      <a16:colId xmlns:a16="http://schemas.microsoft.com/office/drawing/2014/main" val="2684674538"/>
                    </a:ext>
                  </a:extLst>
                </a:gridCol>
                <a:gridCol w="2108638">
                  <a:extLst>
                    <a:ext uri="{9D8B030D-6E8A-4147-A177-3AD203B41FA5}">
                      <a16:colId xmlns:a16="http://schemas.microsoft.com/office/drawing/2014/main" val="876894541"/>
                    </a:ext>
                  </a:extLst>
                </a:gridCol>
                <a:gridCol w="2108638">
                  <a:extLst>
                    <a:ext uri="{9D8B030D-6E8A-4147-A177-3AD203B41FA5}">
                      <a16:colId xmlns:a16="http://schemas.microsoft.com/office/drawing/2014/main" val="2315797380"/>
                    </a:ext>
                  </a:extLst>
                </a:gridCol>
              </a:tblGrid>
              <a:tr h="832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도보</a:t>
                      </a:r>
                      <a:endParaRPr lang="en-US" altLang="ko-KR"/>
                    </a:p>
                    <a:p>
                      <a:pPr algn="ctr" latinLnBrk="1"/>
                      <a:r>
                        <a:rPr lang="en-US" altLang="ko-KR"/>
                        <a:t>(</a:t>
                      </a:r>
                      <a:r>
                        <a:rPr lang="ko-KR" altLang="en-US"/>
                        <a:t>올바른 통행법</a:t>
                      </a:r>
                      <a:r>
                        <a:rPr lang="en-US" altLang="ko-KR"/>
                        <a:t>)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자전거 이용 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버스 이용 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승용차 이용 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기타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13160889"/>
                  </a:ext>
                </a:extLst>
              </a:tr>
              <a:tr h="832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교통신호 준수하기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교통신호 준수하기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/>
                        <a:t>교통신호 준수하기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/>
                        <a:t>교통신호 준수하기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오토바이 및 승용차 타고 등교 금지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61044619"/>
                  </a:ext>
                </a:extLst>
              </a:tr>
              <a:tr h="832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중앙분리대 넘지않기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보호장비</a:t>
                      </a:r>
                      <a:endParaRPr lang="en-US" altLang="ko-KR"/>
                    </a:p>
                    <a:p>
                      <a:pPr algn="ctr" latinLnBrk="1"/>
                      <a:r>
                        <a:rPr lang="en-US" altLang="ko-KR"/>
                        <a:t>(</a:t>
                      </a:r>
                      <a:r>
                        <a:rPr lang="ko-KR" altLang="en-US"/>
                        <a:t>안전모 착용하기</a:t>
                      </a:r>
                      <a:r>
                        <a:rPr lang="en-US" altLang="ko-KR"/>
                        <a:t>)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승하차 시 한줄 서기 및 질서 지키기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횡단보도 앞 잠깐 멈추기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16845159"/>
                  </a:ext>
                </a:extLst>
              </a:tr>
              <a:tr h="832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횡단보도 우측통행</a:t>
                      </a:r>
                      <a:r>
                        <a:rPr lang="en-US" altLang="ko-KR"/>
                        <a:t>(</a:t>
                      </a:r>
                      <a:r>
                        <a:rPr lang="ko-KR" altLang="en-US"/>
                        <a:t>휴대폰</a:t>
                      </a:r>
                      <a:r>
                        <a:rPr lang="en-US" altLang="ko-KR"/>
                        <a:t>/</a:t>
                      </a:r>
                      <a:r>
                        <a:rPr lang="ko-KR" altLang="en-US"/>
                        <a:t>이어폰 주의</a:t>
                      </a:r>
                      <a:r>
                        <a:rPr lang="en-US" altLang="ko-KR"/>
                        <a:t>)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횡단보도에서 내려 등교하기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안전벨트 매기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학교정문 앞 승</a:t>
                      </a:r>
                      <a:r>
                        <a:rPr lang="en-US" altLang="ko-KR"/>
                        <a:t>∙</a:t>
                      </a:r>
                      <a:r>
                        <a:rPr lang="ko-KR" altLang="en-US"/>
                        <a:t>하차 금지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8650063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2EC73E9-302E-4DFA-BFF6-660DB1100F70}"/>
              </a:ext>
            </a:extLst>
          </p:cNvPr>
          <p:cNvSpPr txBox="1"/>
          <p:nvPr/>
        </p:nvSpPr>
        <p:spPr>
          <a:xfrm>
            <a:off x="713389" y="1876097"/>
            <a:ext cx="10765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/>
              <a:t>어린이 교통 사망사고는 휴가철에 가장 많이 일어나고</a:t>
            </a:r>
            <a:r>
              <a:rPr lang="en-US" altLang="ko-KR"/>
              <a:t>, </a:t>
            </a:r>
            <a:r>
              <a:rPr lang="ko-KR" altLang="en-US"/>
              <a:t>하루 중에는 학교 등하교 시에 사고가 발생하므로 학교 교통 안전 수칙을 잘 알아두고 지켜야 한다</a:t>
            </a:r>
            <a:r>
              <a:rPr lang="en-US" altLang="ko-KR"/>
              <a:t>. 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055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670973C-B045-4140-B090-487E321F7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데이터 세부적 분석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5DD7FA9-202C-4ACC-9103-8964535B46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0496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영업 방향 16X9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6309183_TF03431374.potx" id="{C6C6E71E-75A9-4BAF-B7F5-D3593E46347E}" vid="{8C3DCD4C-5030-4628-A885-13E24930480A}"/>
    </a:ext>
  </a:extLst>
</a:theme>
</file>

<file path=ppt/theme/theme2.xml><?xml version="1.0" encoding="utf-8"?>
<a:theme xmlns:a="http://schemas.openxmlformats.org/drawingml/2006/main" name="Office 테마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비즈니스 방향 프레젠테이션(와이드스크린)</Template>
  <TotalTime>1400</TotalTime>
  <Words>219</Words>
  <Application>Microsoft Office PowerPoint</Application>
  <PresentationFormat>와이드스크린</PresentationFormat>
  <Paragraphs>66</Paragraphs>
  <Slides>9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6" baseType="lpstr">
      <vt:lpstr>HY헤드라인M</vt:lpstr>
      <vt:lpstr>맑은 고딕</vt:lpstr>
      <vt:lpstr>바탕</vt:lpstr>
      <vt:lpstr>바탕체</vt:lpstr>
      <vt:lpstr>Arial</vt:lpstr>
      <vt:lpstr>Book Antiqua</vt:lpstr>
      <vt:lpstr>영업 방향 16X9</vt:lpstr>
      <vt:lpstr>교통 안전 수칙</vt:lpstr>
      <vt:lpstr>교통사고 예방 수칙</vt:lpstr>
      <vt:lpstr>국가별 승용차 안전띠 착용률</vt:lpstr>
      <vt:lpstr>연료절약 운전기법</vt:lpstr>
      <vt:lpstr>교통사고 추세(대형사고)</vt:lpstr>
      <vt:lpstr>교통사고 사상자(연령대별)</vt:lpstr>
      <vt:lpstr>월별 어린이 교통사고 사망자 현황</vt:lpstr>
      <vt:lpstr>학교 교통 안전 수칙</vt:lpstr>
      <vt:lpstr>데이터 세부적 분석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그림 레이아웃이 있는 제목</dc:title>
  <dc:creator>정동임</dc:creator>
  <cp:lastModifiedBy>정동임</cp:lastModifiedBy>
  <cp:revision>25</cp:revision>
  <dcterms:created xsi:type="dcterms:W3CDTF">2018-02-27T05:22:51Z</dcterms:created>
  <dcterms:modified xsi:type="dcterms:W3CDTF">2018-03-02T08:01:00Z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