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캠핑 인구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2010년</c:v>
                </c:pt>
                <c:pt idx="1">
                  <c:v>2011년</c:v>
                </c:pt>
                <c:pt idx="2">
                  <c:v>2012년</c:v>
                </c:pt>
                <c:pt idx="3">
                  <c:v>2013년</c:v>
                </c:pt>
                <c:pt idx="4">
                  <c:v>2014년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</c:v>
                </c:pt>
                <c:pt idx="1">
                  <c:v>80</c:v>
                </c:pt>
                <c:pt idx="2">
                  <c:v>100</c:v>
                </c:pt>
                <c:pt idx="3">
                  <c:v>130</c:v>
                </c:pt>
                <c:pt idx="4">
                  <c:v>160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F1D-4EE2-BC11-D0E55FB33D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캠핑 산업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2010년</c:v>
                </c:pt>
                <c:pt idx="1">
                  <c:v>2011년</c:v>
                </c:pt>
                <c:pt idx="2">
                  <c:v>2012년</c:v>
                </c:pt>
                <c:pt idx="3">
                  <c:v>2013년</c:v>
                </c:pt>
                <c:pt idx="4">
                  <c:v>2014년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180</c:v>
                </c:pt>
                <c:pt idx="1">
                  <c:v>250</c:v>
                </c:pt>
                <c:pt idx="2">
                  <c:v>350</c:v>
                </c:pt>
                <c:pt idx="3">
                  <c:v>450</c:v>
                </c:pt>
                <c:pt idx="4">
                  <c:v>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F1D-4EE2-BC11-D0E55FB33D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9195008"/>
        <c:axId val="209196544"/>
      </c:lineChart>
      <c:catAx>
        <c:axId val="20919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9196544"/>
        <c:crosses val="autoZero"/>
        <c:auto val="1"/>
        <c:lblAlgn val="ctr"/>
        <c:lblOffset val="100"/>
        <c:noMultiLvlLbl val="0"/>
      </c:catAx>
      <c:valAx>
        <c:axId val="20919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91950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lt1">
                <a:lumMod val="95000"/>
                <a:alpha val="54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7E48D-BF6F-4AC9-ACF8-D355E3B9912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E3319772-A295-4413-988F-7F7EA4EBE78F}">
      <dgm:prSet phldrT="[텍스트]"/>
      <dgm:spPr/>
      <dgm:t>
        <a:bodyPr/>
        <a:lstStyle/>
        <a:p>
          <a:pPr latinLnBrk="1"/>
          <a:r>
            <a:rPr lang="ko-KR" altLang="en-US"/>
            <a:t>장거리 여행 주유비 증가</a:t>
          </a:r>
        </a:p>
      </dgm:t>
    </dgm:pt>
    <dgm:pt modelId="{15941D74-6A2D-4307-87B7-BF6DE1544049}" type="parTrans" cxnId="{5CD648B2-9243-45EB-96A0-62CCBFAE6990}">
      <dgm:prSet/>
      <dgm:spPr/>
      <dgm:t>
        <a:bodyPr/>
        <a:lstStyle/>
        <a:p>
          <a:pPr latinLnBrk="1"/>
          <a:endParaRPr lang="ko-KR" altLang="en-US"/>
        </a:p>
      </dgm:t>
    </dgm:pt>
    <dgm:pt modelId="{13C28201-0B5A-43DC-ABAE-43E0117267C3}" type="sibTrans" cxnId="{5CD648B2-9243-45EB-96A0-62CCBFAE6990}">
      <dgm:prSet/>
      <dgm:spPr/>
      <dgm:t>
        <a:bodyPr/>
        <a:lstStyle/>
        <a:p>
          <a:pPr latinLnBrk="1"/>
          <a:endParaRPr lang="ko-KR" altLang="en-US"/>
        </a:p>
      </dgm:t>
    </dgm:pt>
    <dgm:pt modelId="{2204EC24-4124-4CE0-BBBA-8B3A29C40955}">
      <dgm:prSet phldrT="[텍스트]"/>
      <dgm:spPr/>
      <dgm:t>
        <a:bodyPr/>
        <a:lstStyle/>
        <a:p>
          <a:pPr latinLnBrk="1"/>
          <a:r>
            <a:rPr lang="ko-KR" altLang="en-US"/>
            <a:t>아웃도어 푸드시장 창출</a:t>
          </a:r>
        </a:p>
      </dgm:t>
    </dgm:pt>
    <dgm:pt modelId="{AD756F61-6826-4601-B024-EB88D9C9CB77}" type="parTrans" cxnId="{15035F4F-969F-4DA7-8EF4-5ED554D0459B}">
      <dgm:prSet/>
      <dgm:spPr/>
      <dgm:t>
        <a:bodyPr/>
        <a:lstStyle/>
        <a:p>
          <a:pPr latinLnBrk="1"/>
          <a:endParaRPr lang="ko-KR" altLang="en-US"/>
        </a:p>
      </dgm:t>
    </dgm:pt>
    <dgm:pt modelId="{B2F02CF2-002C-4AD2-9940-AB0E0A6CE064}" type="sibTrans" cxnId="{15035F4F-969F-4DA7-8EF4-5ED554D0459B}">
      <dgm:prSet/>
      <dgm:spPr/>
      <dgm:t>
        <a:bodyPr/>
        <a:lstStyle/>
        <a:p>
          <a:pPr latinLnBrk="1"/>
          <a:endParaRPr lang="ko-KR" altLang="en-US"/>
        </a:p>
      </dgm:t>
    </dgm:pt>
    <dgm:pt modelId="{D54D8618-C026-4877-A7E6-3F23B6530256}">
      <dgm:prSet phldrT="[텍스트]"/>
      <dgm:spPr/>
      <dgm:t>
        <a:bodyPr/>
        <a:lstStyle/>
        <a:p>
          <a:pPr latinLnBrk="1"/>
          <a:r>
            <a:rPr lang="ko-KR" altLang="en-US"/>
            <a:t>블루투스</a:t>
          </a:r>
          <a:r>
            <a:rPr lang="en-US" altLang="ko-KR"/>
            <a:t>, </a:t>
          </a:r>
          <a:r>
            <a:rPr lang="ko-KR" altLang="en-US"/>
            <a:t>휴대용 스피커 등 전자기기 증가</a:t>
          </a:r>
        </a:p>
      </dgm:t>
    </dgm:pt>
    <dgm:pt modelId="{1501B4B2-9F9B-4668-A109-B6918B0FB7FC}" type="parTrans" cxnId="{64C7AA5B-F0F0-4C8B-9BAE-85D4E5C96811}">
      <dgm:prSet/>
      <dgm:spPr/>
      <dgm:t>
        <a:bodyPr/>
        <a:lstStyle/>
        <a:p>
          <a:pPr latinLnBrk="1"/>
          <a:endParaRPr lang="ko-KR" altLang="en-US"/>
        </a:p>
      </dgm:t>
    </dgm:pt>
    <dgm:pt modelId="{8470ECC5-574C-4C58-9284-D24FA1D977B8}" type="sibTrans" cxnId="{64C7AA5B-F0F0-4C8B-9BAE-85D4E5C96811}">
      <dgm:prSet/>
      <dgm:spPr/>
      <dgm:t>
        <a:bodyPr/>
        <a:lstStyle/>
        <a:p>
          <a:pPr latinLnBrk="1"/>
          <a:endParaRPr lang="ko-KR" altLang="en-US"/>
        </a:p>
      </dgm:t>
    </dgm:pt>
    <dgm:pt modelId="{F8844765-FCC5-44EB-BF89-858ABAB5C189}">
      <dgm:prSet phldrT="[텍스트]"/>
      <dgm:spPr/>
      <dgm:t>
        <a:bodyPr/>
        <a:lstStyle/>
        <a:p>
          <a:pPr latinLnBrk="1"/>
          <a:r>
            <a:rPr lang="ko-KR" altLang="en-US"/>
            <a:t>소형 가스용기</a:t>
          </a:r>
          <a:r>
            <a:rPr lang="en-US" altLang="ko-KR"/>
            <a:t>, </a:t>
          </a:r>
          <a:r>
            <a:rPr lang="ko-KR" altLang="en-US"/>
            <a:t>부탄가스 판매 증가</a:t>
          </a:r>
        </a:p>
      </dgm:t>
    </dgm:pt>
    <dgm:pt modelId="{699AD6D8-2733-4166-996C-4F3C049C8B4F}" type="parTrans" cxnId="{58E17B48-76BF-47B7-A6ED-F7C69196EDF8}">
      <dgm:prSet/>
      <dgm:spPr/>
      <dgm:t>
        <a:bodyPr/>
        <a:lstStyle/>
        <a:p>
          <a:pPr latinLnBrk="1"/>
          <a:endParaRPr lang="ko-KR" altLang="en-US"/>
        </a:p>
      </dgm:t>
    </dgm:pt>
    <dgm:pt modelId="{F6532EBD-AAF8-439E-956E-425EA302A101}" type="sibTrans" cxnId="{58E17B48-76BF-47B7-A6ED-F7C69196EDF8}">
      <dgm:prSet/>
      <dgm:spPr/>
      <dgm:t>
        <a:bodyPr/>
        <a:lstStyle/>
        <a:p>
          <a:pPr latinLnBrk="1"/>
          <a:endParaRPr lang="ko-KR" altLang="en-US"/>
        </a:p>
      </dgm:t>
    </dgm:pt>
    <dgm:pt modelId="{76F147A6-1A83-412C-9A25-6F6CAB71B90F}" type="pres">
      <dgm:prSet presAssocID="{F327E48D-BF6F-4AC9-ACF8-D355E3B9912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25482A8-A28E-4500-9CF3-417F0A51170F}" type="pres">
      <dgm:prSet presAssocID="{F327E48D-BF6F-4AC9-ACF8-D355E3B9912D}" presName="dummyMaxCanvas" presStyleCnt="0">
        <dgm:presLayoutVars/>
      </dgm:prSet>
      <dgm:spPr/>
    </dgm:pt>
    <dgm:pt modelId="{89A33BC2-88B0-478F-83F1-3C2E4F236FDE}" type="pres">
      <dgm:prSet presAssocID="{F327E48D-BF6F-4AC9-ACF8-D355E3B9912D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AF56B96-6418-42FC-B51D-7ADFCA50E697}" type="pres">
      <dgm:prSet presAssocID="{F327E48D-BF6F-4AC9-ACF8-D355E3B9912D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AC6F1C0-6892-4B84-92BB-7DABCAC3D3E8}" type="pres">
      <dgm:prSet presAssocID="{F327E48D-BF6F-4AC9-ACF8-D355E3B9912D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7CB0B36-521E-4DE2-BE08-A3719B261958}" type="pres">
      <dgm:prSet presAssocID="{F327E48D-BF6F-4AC9-ACF8-D355E3B9912D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2C7EC03-D0C3-40BD-8026-0DD80E2FB549}" type="pres">
      <dgm:prSet presAssocID="{F327E48D-BF6F-4AC9-ACF8-D355E3B9912D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DCD6CAA-0595-4BD4-ABF3-FF42C57E7C48}" type="pres">
      <dgm:prSet presAssocID="{F327E48D-BF6F-4AC9-ACF8-D355E3B9912D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DD67FA2-D1A5-481C-B652-01BD5E6CF783}" type="pres">
      <dgm:prSet presAssocID="{F327E48D-BF6F-4AC9-ACF8-D355E3B9912D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FF91A7E-09EF-4D13-ABFB-113670D59AB1}" type="pres">
      <dgm:prSet presAssocID="{F327E48D-BF6F-4AC9-ACF8-D355E3B9912D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8C3E19A-586F-40DC-AFA1-3D6A8CED218B}" type="pres">
      <dgm:prSet presAssocID="{F327E48D-BF6F-4AC9-ACF8-D355E3B9912D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01550F4-2E0D-427A-BE91-B030A014FAB2}" type="pres">
      <dgm:prSet presAssocID="{F327E48D-BF6F-4AC9-ACF8-D355E3B9912D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BA5B1C-EC66-46DF-B9D3-CFEA937CD8EB}" type="pres">
      <dgm:prSet presAssocID="{F327E48D-BF6F-4AC9-ACF8-D355E3B9912D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4C7AA5B-F0F0-4C8B-9BAE-85D4E5C96811}" srcId="{F327E48D-BF6F-4AC9-ACF8-D355E3B9912D}" destId="{D54D8618-C026-4877-A7E6-3F23B6530256}" srcOrd="2" destOrd="0" parTransId="{1501B4B2-9F9B-4668-A109-B6918B0FB7FC}" sibTransId="{8470ECC5-574C-4C58-9284-D24FA1D977B8}"/>
    <dgm:cxn modelId="{4B1BEAEE-F7AE-4E30-BCD1-2F0765BE8115}" type="presOf" srcId="{D54D8618-C026-4877-A7E6-3F23B6530256}" destId="{5AC6F1C0-6892-4B84-92BB-7DABCAC3D3E8}" srcOrd="0" destOrd="0" presId="urn:microsoft.com/office/officeart/2005/8/layout/vProcess5"/>
    <dgm:cxn modelId="{C1EB8641-832A-4D02-A65B-0D5954303596}" type="presOf" srcId="{E3319772-A295-4413-988F-7F7EA4EBE78F}" destId="{89A33BC2-88B0-478F-83F1-3C2E4F236FDE}" srcOrd="0" destOrd="0" presId="urn:microsoft.com/office/officeart/2005/8/layout/vProcess5"/>
    <dgm:cxn modelId="{13E946BD-62E0-4693-8B9C-E8DF1AF8FE97}" type="presOf" srcId="{F8844765-FCC5-44EB-BF89-858ABAB5C189}" destId="{E5BA5B1C-EC66-46DF-B9D3-CFEA937CD8EB}" srcOrd="1" destOrd="0" presId="urn:microsoft.com/office/officeart/2005/8/layout/vProcess5"/>
    <dgm:cxn modelId="{E22485E7-63FC-46A7-B5DA-8E5FDD171A09}" type="presOf" srcId="{E3319772-A295-4413-988F-7F7EA4EBE78F}" destId="{4FF91A7E-09EF-4D13-ABFB-113670D59AB1}" srcOrd="1" destOrd="0" presId="urn:microsoft.com/office/officeart/2005/8/layout/vProcess5"/>
    <dgm:cxn modelId="{58E17B48-76BF-47B7-A6ED-F7C69196EDF8}" srcId="{F327E48D-BF6F-4AC9-ACF8-D355E3B9912D}" destId="{F8844765-FCC5-44EB-BF89-858ABAB5C189}" srcOrd="3" destOrd="0" parTransId="{699AD6D8-2733-4166-996C-4F3C049C8B4F}" sibTransId="{F6532EBD-AAF8-439E-956E-425EA302A101}"/>
    <dgm:cxn modelId="{5CD648B2-9243-45EB-96A0-62CCBFAE6990}" srcId="{F327E48D-BF6F-4AC9-ACF8-D355E3B9912D}" destId="{E3319772-A295-4413-988F-7F7EA4EBE78F}" srcOrd="0" destOrd="0" parTransId="{15941D74-6A2D-4307-87B7-BF6DE1544049}" sibTransId="{13C28201-0B5A-43DC-ABAE-43E0117267C3}"/>
    <dgm:cxn modelId="{2AD29FB7-3A83-42EF-8BDB-CB608542BD53}" type="presOf" srcId="{F327E48D-BF6F-4AC9-ACF8-D355E3B9912D}" destId="{76F147A6-1A83-412C-9A25-6F6CAB71B90F}" srcOrd="0" destOrd="0" presId="urn:microsoft.com/office/officeart/2005/8/layout/vProcess5"/>
    <dgm:cxn modelId="{0AA7D882-21F5-4F0C-A028-8C02081281AE}" type="presOf" srcId="{2204EC24-4124-4CE0-BBBA-8B3A29C40955}" destId="{58C3E19A-586F-40DC-AFA1-3D6A8CED218B}" srcOrd="1" destOrd="0" presId="urn:microsoft.com/office/officeart/2005/8/layout/vProcess5"/>
    <dgm:cxn modelId="{ED7B1591-314F-4477-AAFC-11D4E73A9812}" type="presOf" srcId="{8470ECC5-574C-4C58-9284-D24FA1D977B8}" destId="{1DD67FA2-D1A5-481C-B652-01BD5E6CF783}" srcOrd="0" destOrd="0" presId="urn:microsoft.com/office/officeart/2005/8/layout/vProcess5"/>
    <dgm:cxn modelId="{74B467BD-BF12-4EA0-9ABD-2E521E37B27B}" type="presOf" srcId="{D54D8618-C026-4877-A7E6-3F23B6530256}" destId="{601550F4-2E0D-427A-BE91-B030A014FAB2}" srcOrd="1" destOrd="0" presId="urn:microsoft.com/office/officeart/2005/8/layout/vProcess5"/>
    <dgm:cxn modelId="{F4DE2D9C-29B4-4B1A-B112-FB2E66D5B6F1}" type="presOf" srcId="{B2F02CF2-002C-4AD2-9940-AB0E0A6CE064}" destId="{7DCD6CAA-0595-4BD4-ABF3-FF42C57E7C48}" srcOrd="0" destOrd="0" presId="urn:microsoft.com/office/officeart/2005/8/layout/vProcess5"/>
    <dgm:cxn modelId="{FD3B459A-518A-4EBB-9633-8B07F7DE7E87}" type="presOf" srcId="{F8844765-FCC5-44EB-BF89-858ABAB5C189}" destId="{27CB0B36-521E-4DE2-BE08-A3719B261958}" srcOrd="0" destOrd="0" presId="urn:microsoft.com/office/officeart/2005/8/layout/vProcess5"/>
    <dgm:cxn modelId="{06ED70DA-2631-409A-936F-000398D8A18D}" type="presOf" srcId="{2204EC24-4124-4CE0-BBBA-8B3A29C40955}" destId="{EAF56B96-6418-42FC-B51D-7ADFCA50E697}" srcOrd="0" destOrd="0" presId="urn:microsoft.com/office/officeart/2005/8/layout/vProcess5"/>
    <dgm:cxn modelId="{15035F4F-969F-4DA7-8EF4-5ED554D0459B}" srcId="{F327E48D-BF6F-4AC9-ACF8-D355E3B9912D}" destId="{2204EC24-4124-4CE0-BBBA-8B3A29C40955}" srcOrd="1" destOrd="0" parTransId="{AD756F61-6826-4601-B024-EB88D9C9CB77}" sibTransId="{B2F02CF2-002C-4AD2-9940-AB0E0A6CE064}"/>
    <dgm:cxn modelId="{A7BB2EF6-D15E-4FFC-990C-60B29F00D881}" type="presOf" srcId="{13C28201-0B5A-43DC-ABAE-43E0117267C3}" destId="{B2C7EC03-D0C3-40BD-8026-0DD80E2FB549}" srcOrd="0" destOrd="0" presId="urn:microsoft.com/office/officeart/2005/8/layout/vProcess5"/>
    <dgm:cxn modelId="{EDBB9197-6C61-4424-9B25-AC3A7E7794D9}" type="presParOf" srcId="{76F147A6-1A83-412C-9A25-6F6CAB71B90F}" destId="{825482A8-A28E-4500-9CF3-417F0A51170F}" srcOrd="0" destOrd="0" presId="urn:microsoft.com/office/officeart/2005/8/layout/vProcess5"/>
    <dgm:cxn modelId="{3578D962-46F4-4E21-8242-EE4924739A3A}" type="presParOf" srcId="{76F147A6-1A83-412C-9A25-6F6CAB71B90F}" destId="{89A33BC2-88B0-478F-83F1-3C2E4F236FDE}" srcOrd="1" destOrd="0" presId="urn:microsoft.com/office/officeart/2005/8/layout/vProcess5"/>
    <dgm:cxn modelId="{2C991663-2EB6-4375-B792-A93231C586C7}" type="presParOf" srcId="{76F147A6-1A83-412C-9A25-6F6CAB71B90F}" destId="{EAF56B96-6418-42FC-B51D-7ADFCA50E697}" srcOrd="2" destOrd="0" presId="urn:microsoft.com/office/officeart/2005/8/layout/vProcess5"/>
    <dgm:cxn modelId="{CCA80189-24E7-4650-98FB-708BA6E210A8}" type="presParOf" srcId="{76F147A6-1A83-412C-9A25-6F6CAB71B90F}" destId="{5AC6F1C0-6892-4B84-92BB-7DABCAC3D3E8}" srcOrd="3" destOrd="0" presId="urn:microsoft.com/office/officeart/2005/8/layout/vProcess5"/>
    <dgm:cxn modelId="{710A26CB-E8A7-48DC-9301-AA73B803BD71}" type="presParOf" srcId="{76F147A6-1A83-412C-9A25-6F6CAB71B90F}" destId="{27CB0B36-521E-4DE2-BE08-A3719B261958}" srcOrd="4" destOrd="0" presId="urn:microsoft.com/office/officeart/2005/8/layout/vProcess5"/>
    <dgm:cxn modelId="{FCDF8FA9-CE8C-4670-8558-9CB59D1F1C87}" type="presParOf" srcId="{76F147A6-1A83-412C-9A25-6F6CAB71B90F}" destId="{B2C7EC03-D0C3-40BD-8026-0DD80E2FB549}" srcOrd="5" destOrd="0" presId="urn:microsoft.com/office/officeart/2005/8/layout/vProcess5"/>
    <dgm:cxn modelId="{5298B94C-2EDF-4298-8409-A9BF4ECFE633}" type="presParOf" srcId="{76F147A6-1A83-412C-9A25-6F6CAB71B90F}" destId="{7DCD6CAA-0595-4BD4-ABF3-FF42C57E7C48}" srcOrd="6" destOrd="0" presId="urn:microsoft.com/office/officeart/2005/8/layout/vProcess5"/>
    <dgm:cxn modelId="{0F3B00DB-F0A6-4637-A5E6-8FE2C60ED51B}" type="presParOf" srcId="{76F147A6-1A83-412C-9A25-6F6CAB71B90F}" destId="{1DD67FA2-D1A5-481C-B652-01BD5E6CF783}" srcOrd="7" destOrd="0" presId="urn:microsoft.com/office/officeart/2005/8/layout/vProcess5"/>
    <dgm:cxn modelId="{E1DA19E4-B72D-4018-AEBD-C04EE045FFB6}" type="presParOf" srcId="{76F147A6-1A83-412C-9A25-6F6CAB71B90F}" destId="{4FF91A7E-09EF-4D13-ABFB-113670D59AB1}" srcOrd="8" destOrd="0" presId="urn:microsoft.com/office/officeart/2005/8/layout/vProcess5"/>
    <dgm:cxn modelId="{147E2F44-8BFD-495F-8F29-6BBF49582AA8}" type="presParOf" srcId="{76F147A6-1A83-412C-9A25-6F6CAB71B90F}" destId="{58C3E19A-586F-40DC-AFA1-3D6A8CED218B}" srcOrd="9" destOrd="0" presId="urn:microsoft.com/office/officeart/2005/8/layout/vProcess5"/>
    <dgm:cxn modelId="{57A34395-2B6D-4E98-8007-413503EA060B}" type="presParOf" srcId="{76F147A6-1A83-412C-9A25-6F6CAB71B90F}" destId="{601550F4-2E0D-427A-BE91-B030A014FAB2}" srcOrd="10" destOrd="0" presId="urn:microsoft.com/office/officeart/2005/8/layout/vProcess5"/>
    <dgm:cxn modelId="{BEC775CE-1331-4207-BF65-B2A3BDD216ED}" type="presParOf" srcId="{76F147A6-1A83-412C-9A25-6F6CAB71B90F}" destId="{E5BA5B1C-EC66-46DF-B9D3-CFEA937CD8E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71880F-C240-4299-A9A7-464BCCC9669C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59F8422A-22B8-4120-9C74-24D3E583B228}">
      <dgm:prSet phldrT="[텍스트]"/>
      <dgm:spPr/>
      <dgm:t>
        <a:bodyPr/>
        <a:lstStyle/>
        <a:p>
          <a:pPr latinLnBrk="1"/>
          <a:r>
            <a:rPr lang="ko-KR" altLang="en-US"/>
            <a:t>캠핑장비</a:t>
          </a:r>
        </a:p>
      </dgm:t>
    </dgm:pt>
    <dgm:pt modelId="{3D70FBE7-C61D-49C3-8377-FC640AC350A2}" type="parTrans" cxnId="{5715FA6E-08AD-4BBB-892F-32A366CAEFB8}">
      <dgm:prSet/>
      <dgm:spPr/>
      <dgm:t>
        <a:bodyPr/>
        <a:lstStyle/>
        <a:p>
          <a:pPr latinLnBrk="1"/>
          <a:endParaRPr lang="ko-KR" altLang="en-US"/>
        </a:p>
      </dgm:t>
    </dgm:pt>
    <dgm:pt modelId="{D93AB551-46BE-4420-ADBC-5500DC757CF7}" type="sibTrans" cxnId="{5715FA6E-08AD-4BBB-892F-32A366CAEFB8}">
      <dgm:prSet/>
      <dgm:spPr/>
      <dgm:t>
        <a:bodyPr/>
        <a:lstStyle/>
        <a:p>
          <a:pPr latinLnBrk="1"/>
          <a:endParaRPr lang="ko-KR" altLang="en-US"/>
        </a:p>
      </dgm:t>
    </dgm:pt>
    <dgm:pt modelId="{6010FCFE-A1DC-4311-9D8C-9EDEF8B78EB4}">
      <dgm:prSet phldrT="[텍스트]"/>
      <dgm:spPr/>
      <dgm:t>
        <a:bodyPr/>
        <a:lstStyle/>
        <a:p>
          <a:pPr latinLnBrk="1"/>
          <a:r>
            <a:rPr lang="ko-KR" altLang="en-US"/>
            <a:t>텐트</a:t>
          </a:r>
        </a:p>
      </dgm:t>
    </dgm:pt>
    <dgm:pt modelId="{6B05921C-7158-4460-9EF3-BD0A84C61C9E}" type="parTrans" cxnId="{EBF7C2B7-B191-4C5E-BCDE-4AF89C8B36CC}">
      <dgm:prSet/>
      <dgm:spPr/>
      <dgm:t>
        <a:bodyPr/>
        <a:lstStyle/>
        <a:p>
          <a:pPr latinLnBrk="1"/>
          <a:endParaRPr lang="ko-KR" altLang="en-US"/>
        </a:p>
      </dgm:t>
    </dgm:pt>
    <dgm:pt modelId="{C558564B-B0B8-4A9C-A8E2-C5AC6C1A9F72}" type="sibTrans" cxnId="{EBF7C2B7-B191-4C5E-BCDE-4AF89C8B36CC}">
      <dgm:prSet/>
      <dgm:spPr/>
      <dgm:t>
        <a:bodyPr/>
        <a:lstStyle/>
        <a:p>
          <a:pPr latinLnBrk="1"/>
          <a:endParaRPr lang="ko-KR" altLang="en-US"/>
        </a:p>
      </dgm:t>
    </dgm:pt>
    <dgm:pt modelId="{DB15CADF-5FEF-469D-9947-4643F2DE0B79}">
      <dgm:prSet phldrT="[텍스트]"/>
      <dgm:spPr/>
      <dgm:t>
        <a:bodyPr/>
        <a:lstStyle/>
        <a:p>
          <a:pPr latinLnBrk="1"/>
          <a:r>
            <a:rPr lang="ko-KR" altLang="en-US"/>
            <a:t>타프</a:t>
          </a:r>
        </a:p>
      </dgm:t>
    </dgm:pt>
    <dgm:pt modelId="{83AA1F0E-6D83-4136-931E-5ADA9B200AAB}" type="parTrans" cxnId="{5613B155-DAFA-4AE5-9CEC-19FB9A9784EE}">
      <dgm:prSet/>
      <dgm:spPr/>
      <dgm:t>
        <a:bodyPr/>
        <a:lstStyle/>
        <a:p>
          <a:pPr latinLnBrk="1"/>
          <a:endParaRPr lang="ko-KR" altLang="en-US"/>
        </a:p>
      </dgm:t>
    </dgm:pt>
    <dgm:pt modelId="{83F1BD20-504A-4AB9-8B6B-316B17C425D7}" type="sibTrans" cxnId="{5613B155-DAFA-4AE5-9CEC-19FB9A9784EE}">
      <dgm:prSet/>
      <dgm:spPr/>
      <dgm:t>
        <a:bodyPr/>
        <a:lstStyle/>
        <a:p>
          <a:pPr latinLnBrk="1"/>
          <a:endParaRPr lang="ko-KR" altLang="en-US"/>
        </a:p>
      </dgm:t>
    </dgm:pt>
    <dgm:pt modelId="{F2D44687-89CC-49CC-9D42-96EAE1069B43}">
      <dgm:prSet phldrT="[텍스트]"/>
      <dgm:spPr/>
      <dgm:t>
        <a:bodyPr/>
        <a:lstStyle/>
        <a:p>
          <a:pPr latinLnBrk="1"/>
          <a:r>
            <a:rPr lang="ko-KR" altLang="en-US"/>
            <a:t>난로</a:t>
          </a:r>
        </a:p>
      </dgm:t>
    </dgm:pt>
    <dgm:pt modelId="{842BEFAB-F0D8-47B3-AA4A-D959F91C09F4}" type="parTrans" cxnId="{297FE5D0-A9C1-4E66-AB33-05DF3257C072}">
      <dgm:prSet/>
      <dgm:spPr/>
      <dgm:t>
        <a:bodyPr/>
        <a:lstStyle/>
        <a:p>
          <a:pPr latinLnBrk="1"/>
          <a:endParaRPr lang="ko-KR" altLang="en-US"/>
        </a:p>
      </dgm:t>
    </dgm:pt>
    <dgm:pt modelId="{7C4E1A80-EFA0-48EE-A04D-DB64C5D4ED46}" type="sibTrans" cxnId="{297FE5D0-A9C1-4E66-AB33-05DF3257C072}">
      <dgm:prSet/>
      <dgm:spPr/>
      <dgm:t>
        <a:bodyPr/>
        <a:lstStyle/>
        <a:p>
          <a:pPr latinLnBrk="1"/>
          <a:endParaRPr lang="ko-KR" altLang="en-US"/>
        </a:p>
      </dgm:t>
    </dgm:pt>
    <dgm:pt modelId="{330FCB2D-033B-4CDE-B58E-8869A5D6DE5D}">
      <dgm:prSet phldrT="[텍스트]"/>
      <dgm:spPr/>
      <dgm:t>
        <a:bodyPr/>
        <a:lstStyle/>
        <a:p>
          <a:pPr latinLnBrk="1"/>
          <a:r>
            <a:rPr lang="ko-KR" altLang="en-US"/>
            <a:t>침낭</a:t>
          </a:r>
        </a:p>
      </dgm:t>
    </dgm:pt>
    <dgm:pt modelId="{22ABE34F-8457-44E3-BBA0-59AB630939F4}" type="parTrans" cxnId="{F89FEC19-1E61-444A-B254-FC79FC560148}">
      <dgm:prSet/>
      <dgm:spPr/>
      <dgm:t>
        <a:bodyPr/>
        <a:lstStyle/>
        <a:p>
          <a:pPr latinLnBrk="1"/>
          <a:endParaRPr lang="ko-KR" altLang="en-US"/>
        </a:p>
      </dgm:t>
    </dgm:pt>
    <dgm:pt modelId="{1FCC2C72-6761-42FB-BE78-8347F8B07FAA}" type="sibTrans" cxnId="{F89FEC19-1E61-444A-B254-FC79FC560148}">
      <dgm:prSet/>
      <dgm:spPr/>
      <dgm:t>
        <a:bodyPr/>
        <a:lstStyle/>
        <a:p>
          <a:pPr latinLnBrk="1"/>
          <a:endParaRPr lang="ko-KR" altLang="en-US"/>
        </a:p>
      </dgm:t>
    </dgm:pt>
    <dgm:pt modelId="{3F4F9708-D501-4326-882F-63FB2CFAB619}">
      <dgm:prSet phldrT="[텍스트]"/>
      <dgm:spPr/>
      <dgm:t>
        <a:bodyPr/>
        <a:lstStyle/>
        <a:p>
          <a:pPr latinLnBrk="1"/>
          <a:r>
            <a:rPr lang="ko-KR" altLang="en-US"/>
            <a:t>바닥시트</a:t>
          </a:r>
        </a:p>
      </dgm:t>
    </dgm:pt>
    <dgm:pt modelId="{3DD6C11C-9242-4554-BA33-567BE13B6B6F}" type="parTrans" cxnId="{95373E90-0317-4082-BAF1-3C9EF5A27AFD}">
      <dgm:prSet/>
      <dgm:spPr/>
      <dgm:t>
        <a:bodyPr/>
        <a:lstStyle/>
        <a:p>
          <a:pPr latinLnBrk="1"/>
          <a:endParaRPr lang="ko-KR" altLang="en-US"/>
        </a:p>
      </dgm:t>
    </dgm:pt>
    <dgm:pt modelId="{3EFC8C4D-8B0A-4C12-9921-82C31F0D1632}" type="sibTrans" cxnId="{95373E90-0317-4082-BAF1-3C9EF5A27AFD}">
      <dgm:prSet/>
      <dgm:spPr/>
      <dgm:t>
        <a:bodyPr/>
        <a:lstStyle/>
        <a:p>
          <a:pPr latinLnBrk="1"/>
          <a:endParaRPr lang="ko-KR" altLang="en-US"/>
        </a:p>
      </dgm:t>
    </dgm:pt>
    <dgm:pt modelId="{535B27B2-CFC6-4EA1-98B4-8A12F3BA1251}" type="pres">
      <dgm:prSet presAssocID="{2D71880F-C240-4299-A9A7-464BCCC9669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1DE226D-C687-4FE3-8AEB-73123E76E841}" type="pres">
      <dgm:prSet presAssocID="{59F8422A-22B8-4120-9C74-24D3E583B228}" presName="centerShape" presStyleLbl="node0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197E02A8-0C50-4CE7-9015-3956838C8CEC}" type="pres">
      <dgm:prSet presAssocID="{6B05921C-7158-4460-9EF3-BD0A84C61C9E}" presName="Name9" presStyleLbl="parChTrans1D2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A35405F0-9BB4-4822-A612-39FE8DBAD2F2}" type="pres">
      <dgm:prSet presAssocID="{6B05921C-7158-4460-9EF3-BD0A84C61C9E}" presName="connTx" presStyleLbl="parChTrans1D2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4AD3C405-97E5-4F9D-9AB5-0E9F36C8BAC7}" type="pres">
      <dgm:prSet presAssocID="{6010FCFE-A1DC-4311-9D8C-9EDEF8B78EB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3CB6194-9EE5-48B7-A576-CDD43159C499}" type="pres">
      <dgm:prSet presAssocID="{83AA1F0E-6D83-4136-931E-5ADA9B200AAB}" presName="Name9" presStyleLbl="parChTrans1D2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AA51A17C-5E0D-40F1-ADB1-F225F39F9375}" type="pres">
      <dgm:prSet presAssocID="{83AA1F0E-6D83-4136-931E-5ADA9B200AAB}" presName="connTx" presStyleLbl="parChTrans1D2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BD7C2A17-601D-46C9-B083-96D11DC3914C}" type="pres">
      <dgm:prSet presAssocID="{DB15CADF-5FEF-469D-9947-4643F2DE0B7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4CA3964-3754-46F2-B2AE-71BB185D52C5}" type="pres">
      <dgm:prSet presAssocID="{842BEFAB-F0D8-47B3-AA4A-D959F91C09F4}" presName="Name9" presStyleLbl="parChTrans1D2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1644E206-2B2B-4E16-A912-C67B86FFCDBA}" type="pres">
      <dgm:prSet presAssocID="{842BEFAB-F0D8-47B3-AA4A-D959F91C09F4}" presName="connTx" presStyleLbl="parChTrans1D2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E7846A1B-E296-4A1F-A7D3-B6CF5C576C2D}" type="pres">
      <dgm:prSet presAssocID="{F2D44687-89CC-49CC-9D42-96EAE1069B4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FFAA73B-65CB-422C-96D4-F442EDB331C5}" type="pres">
      <dgm:prSet presAssocID="{22ABE34F-8457-44E3-BBA0-59AB630939F4}" presName="Name9" presStyleLbl="parChTrans1D2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D8712499-2238-4054-8931-0621F3D1E015}" type="pres">
      <dgm:prSet presAssocID="{22ABE34F-8457-44E3-BBA0-59AB630939F4}" presName="connTx" presStyleLbl="parChTrans1D2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38FF77A1-7E1B-4F98-A19D-3A345072440D}" type="pres">
      <dgm:prSet presAssocID="{330FCB2D-033B-4CDE-B58E-8869A5D6DE5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E2BC108-49C9-4AB2-A02F-96BE549BC242}" type="pres">
      <dgm:prSet presAssocID="{3DD6C11C-9242-4554-BA33-567BE13B6B6F}" presName="Name9" presStyleLbl="parChTrans1D2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E659EFAD-54B1-40FC-86FD-EF781052A326}" type="pres">
      <dgm:prSet presAssocID="{3DD6C11C-9242-4554-BA33-567BE13B6B6F}" presName="connTx" presStyleLbl="parChTrans1D2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D72E2688-C0A9-4F02-9899-80DB7C768936}" type="pres">
      <dgm:prSet presAssocID="{3F4F9708-D501-4326-882F-63FB2CFAB61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8ACFC9E-989C-42B0-9C10-617D250D7C85}" type="presOf" srcId="{DB15CADF-5FEF-469D-9947-4643F2DE0B79}" destId="{BD7C2A17-601D-46C9-B083-96D11DC3914C}" srcOrd="0" destOrd="0" presId="urn:microsoft.com/office/officeart/2005/8/layout/radial1"/>
    <dgm:cxn modelId="{B17E8917-2820-4E8A-AD3A-CA0F61416338}" type="presOf" srcId="{22ABE34F-8457-44E3-BBA0-59AB630939F4}" destId="{BFFAA73B-65CB-422C-96D4-F442EDB331C5}" srcOrd="0" destOrd="0" presId="urn:microsoft.com/office/officeart/2005/8/layout/radial1"/>
    <dgm:cxn modelId="{2AD82637-298E-40E9-9A1B-ACE966AE8A44}" type="presOf" srcId="{842BEFAB-F0D8-47B3-AA4A-D959F91C09F4}" destId="{1644E206-2B2B-4E16-A912-C67B86FFCDBA}" srcOrd="1" destOrd="0" presId="urn:microsoft.com/office/officeart/2005/8/layout/radial1"/>
    <dgm:cxn modelId="{2F03AACC-C990-48DD-8DE5-30E3A566E082}" type="presOf" srcId="{83AA1F0E-6D83-4136-931E-5ADA9B200AAB}" destId="{D3CB6194-9EE5-48B7-A576-CDD43159C499}" srcOrd="0" destOrd="0" presId="urn:microsoft.com/office/officeart/2005/8/layout/radial1"/>
    <dgm:cxn modelId="{5613B155-DAFA-4AE5-9CEC-19FB9A9784EE}" srcId="{59F8422A-22B8-4120-9C74-24D3E583B228}" destId="{DB15CADF-5FEF-469D-9947-4643F2DE0B79}" srcOrd="1" destOrd="0" parTransId="{83AA1F0E-6D83-4136-931E-5ADA9B200AAB}" sibTransId="{83F1BD20-504A-4AB9-8B6B-316B17C425D7}"/>
    <dgm:cxn modelId="{297FE5D0-A9C1-4E66-AB33-05DF3257C072}" srcId="{59F8422A-22B8-4120-9C74-24D3E583B228}" destId="{F2D44687-89CC-49CC-9D42-96EAE1069B43}" srcOrd="2" destOrd="0" parTransId="{842BEFAB-F0D8-47B3-AA4A-D959F91C09F4}" sibTransId="{7C4E1A80-EFA0-48EE-A04D-DB64C5D4ED46}"/>
    <dgm:cxn modelId="{EBF7C2B7-B191-4C5E-BCDE-4AF89C8B36CC}" srcId="{59F8422A-22B8-4120-9C74-24D3E583B228}" destId="{6010FCFE-A1DC-4311-9D8C-9EDEF8B78EB4}" srcOrd="0" destOrd="0" parTransId="{6B05921C-7158-4460-9EF3-BD0A84C61C9E}" sibTransId="{C558564B-B0B8-4A9C-A8E2-C5AC6C1A9F72}"/>
    <dgm:cxn modelId="{7CE6DCA5-B3DB-4F64-85F9-A4A1E366CCC2}" type="presOf" srcId="{6010FCFE-A1DC-4311-9D8C-9EDEF8B78EB4}" destId="{4AD3C405-97E5-4F9D-9AB5-0E9F36C8BAC7}" srcOrd="0" destOrd="0" presId="urn:microsoft.com/office/officeart/2005/8/layout/radial1"/>
    <dgm:cxn modelId="{F89FEC19-1E61-444A-B254-FC79FC560148}" srcId="{59F8422A-22B8-4120-9C74-24D3E583B228}" destId="{330FCB2D-033B-4CDE-B58E-8869A5D6DE5D}" srcOrd="3" destOrd="0" parTransId="{22ABE34F-8457-44E3-BBA0-59AB630939F4}" sibTransId="{1FCC2C72-6761-42FB-BE78-8347F8B07FAA}"/>
    <dgm:cxn modelId="{0C90B8E9-6BCC-4823-B5E9-FE51EE1897EB}" type="presOf" srcId="{330FCB2D-033B-4CDE-B58E-8869A5D6DE5D}" destId="{38FF77A1-7E1B-4F98-A19D-3A345072440D}" srcOrd="0" destOrd="0" presId="urn:microsoft.com/office/officeart/2005/8/layout/radial1"/>
    <dgm:cxn modelId="{4BA19296-1628-4588-AACD-DBD368AF5AAB}" type="presOf" srcId="{2D71880F-C240-4299-A9A7-464BCCC9669C}" destId="{535B27B2-CFC6-4EA1-98B4-8A12F3BA1251}" srcOrd="0" destOrd="0" presId="urn:microsoft.com/office/officeart/2005/8/layout/radial1"/>
    <dgm:cxn modelId="{74446539-860F-4EC5-9354-F56249838F30}" type="presOf" srcId="{842BEFAB-F0D8-47B3-AA4A-D959F91C09F4}" destId="{C4CA3964-3754-46F2-B2AE-71BB185D52C5}" srcOrd="0" destOrd="0" presId="urn:microsoft.com/office/officeart/2005/8/layout/radial1"/>
    <dgm:cxn modelId="{95373E90-0317-4082-BAF1-3C9EF5A27AFD}" srcId="{59F8422A-22B8-4120-9C74-24D3E583B228}" destId="{3F4F9708-D501-4326-882F-63FB2CFAB619}" srcOrd="4" destOrd="0" parTransId="{3DD6C11C-9242-4554-BA33-567BE13B6B6F}" sibTransId="{3EFC8C4D-8B0A-4C12-9921-82C31F0D1632}"/>
    <dgm:cxn modelId="{DFFAD4F9-2CC0-48CB-A7E8-1148EB4A1F84}" type="presOf" srcId="{6B05921C-7158-4460-9EF3-BD0A84C61C9E}" destId="{A35405F0-9BB4-4822-A612-39FE8DBAD2F2}" srcOrd="1" destOrd="0" presId="urn:microsoft.com/office/officeart/2005/8/layout/radial1"/>
    <dgm:cxn modelId="{E0ED58F3-DDDE-4EA9-BE3F-55EB563E05F4}" type="presOf" srcId="{22ABE34F-8457-44E3-BBA0-59AB630939F4}" destId="{D8712499-2238-4054-8931-0621F3D1E015}" srcOrd="1" destOrd="0" presId="urn:microsoft.com/office/officeart/2005/8/layout/radial1"/>
    <dgm:cxn modelId="{93B6B3FC-6E7D-4A0D-80B0-033191346EDB}" type="presOf" srcId="{3DD6C11C-9242-4554-BA33-567BE13B6B6F}" destId="{E659EFAD-54B1-40FC-86FD-EF781052A326}" srcOrd="1" destOrd="0" presId="urn:microsoft.com/office/officeart/2005/8/layout/radial1"/>
    <dgm:cxn modelId="{CB9B3440-7E89-4A0D-96F7-A62D46E96930}" type="presOf" srcId="{3F4F9708-D501-4326-882F-63FB2CFAB619}" destId="{D72E2688-C0A9-4F02-9899-80DB7C768936}" srcOrd="0" destOrd="0" presId="urn:microsoft.com/office/officeart/2005/8/layout/radial1"/>
    <dgm:cxn modelId="{474659CF-0012-4EA2-AB35-3C7CC5C6BCA6}" type="presOf" srcId="{F2D44687-89CC-49CC-9D42-96EAE1069B43}" destId="{E7846A1B-E296-4A1F-A7D3-B6CF5C576C2D}" srcOrd="0" destOrd="0" presId="urn:microsoft.com/office/officeart/2005/8/layout/radial1"/>
    <dgm:cxn modelId="{95578EAB-07A0-41E1-BCF6-2A477ABEA8B2}" type="presOf" srcId="{3DD6C11C-9242-4554-BA33-567BE13B6B6F}" destId="{0E2BC108-49C9-4AB2-A02F-96BE549BC242}" srcOrd="0" destOrd="0" presId="urn:microsoft.com/office/officeart/2005/8/layout/radial1"/>
    <dgm:cxn modelId="{A3AAC437-32F2-4B51-91A1-9F94DC99FF7C}" type="presOf" srcId="{6B05921C-7158-4460-9EF3-BD0A84C61C9E}" destId="{197E02A8-0C50-4CE7-9015-3956838C8CEC}" srcOrd="0" destOrd="0" presId="urn:microsoft.com/office/officeart/2005/8/layout/radial1"/>
    <dgm:cxn modelId="{0966CFC9-52B3-4B49-993B-7EBC776DE470}" type="presOf" srcId="{83AA1F0E-6D83-4136-931E-5ADA9B200AAB}" destId="{AA51A17C-5E0D-40F1-ADB1-F225F39F9375}" srcOrd="1" destOrd="0" presId="urn:microsoft.com/office/officeart/2005/8/layout/radial1"/>
    <dgm:cxn modelId="{5715FA6E-08AD-4BBB-892F-32A366CAEFB8}" srcId="{2D71880F-C240-4299-A9A7-464BCCC9669C}" destId="{59F8422A-22B8-4120-9C74-24D3E583B228}" srcOrd="0" destOrd="0" parTransId="{3D70FBE7-C61D-49C3-8377-FC640AC350A2}" sibTransId="{D93AB551-46BE-4420-ADBC-5500DC757CF7}"/>
    <dgm:cxn modelId="{D0A9DEAC-9A33-4CA2-9A03-90116DFEC4B7}" type="presOf" srcId="{59F8422A-22B8-4120-9C74-24D3E583B228}" destId="{F1DE226D-C687-4FE3-8AEB-73123E76E841}" srcOrd="0" destOrd="0" presId="urn:microsoft.com/office/officeart/2005/8/layout/radial1"/>
    <dgm:cxn modelId="{396F847A-D749-4A5B-9479-039454F675F3}" type="presParOf" srcId="{535B27B2-CFC6-4EA1-98B4-8A12F3BA1251}" destId="{F1DE226D-C687-4FE3-8AEB-73123E76E841}" srcOrd="0" destOrd="0" presId="urn:microsoft.com/office/officeart/2005/8/layout/radial1"/>
    <dgm:cxn modelId="{5650A2C0-C96C-479B-AC22-820924551E94}" type="presParOf" srcId="{535B27B2-CFC6-4EA1-98B4-8A12F3BA1251}" destId="{197E02A8-0C50-4CE7-9015-3956838C8CEC}" srcOrd="1" destOrd="0" presId="urn:microsoft.com/office/officeart/2005/8/layout/radial1"/>
    <dgm:cxn modelId="{F603AB3B-9568-4DB7-BE9A-33EE761C7F44}" type="presParOf" srcId="{197E02A8-0C50-4CE7-9015-3956838C8CEC}" destId="{A35405F0-9BB4-4822-A612-39FE8DBAD2F2}" srcOrd="0" destOrd="0" presId="urn:microsoft.com/office/officeart/2005/8/layout/radial1"/>
    <dgm:cxn modelId="{6222B2BC-5BBF-4C47-89CB-98FF6D4F9B34}" type="presParOf" srcId="{535B27B2-CFC6-4EA1-98B4-8A12F3BA1251}" destId="{4AD3C405-97E5-4F9D-9AB5-0E9F36C8BAC7}" srcOrd="2" destOrd="0" presId="urn:microsoft.com/office/officeart/2005/8/layout/radial1"/>
    <dgm:cxn modelId="{35C60558-343B-4B0B-B183-DDDF7D91BEEF}" type="presParOf" srcId="{535B27B2-CFC6-4EA1-98B4-8A12F3BA1251}" destId="{D3CB6194-9EE5-48B7-A576-CDD43159C499}" srcOrd="3" destOrd="0" presId="urn:microsoft.com/office/officeart/2005/8/layout/radial1"/>
    <dgm:cxn modelId="{AD69A912-B8B7-439E-AC70-8B6897BBDD50}" type="presParOf" srcId="{D3CB6194-9EE5-48B7-A576-CDD43159C499}" destId="{AA51A17C-5E0D-40F1-ADB1-F225F39F9375}" srcOrd="0" destOrd="0" presId="urn:microsoft.com/office/officeart/2005/8/layout/radial1"/>
    <dgm:cxn modelId="{71C77851-B5DA-411F-95F7-A09D9C8DF23C}" type="presParOf" srcId="{535B27B2-CFC6-4EA1-98B4-8A12F3BA1251}" destId="{BD7C2A17-601D-46C9-B083-96D11DC3914C}" srcOrd="4" destOrd="0" presId="urn:microsoft.com/office/officeart/2005/8/layout/radial1"/>
    <dgm:cxn modelId="{C2D9514D-EC22-4A55-8545-375D15896619}" type="presParOf" srcId="{535B27B2-CFC6-4EA1-98B4-8A12F3BA1251}" destId="{C4CA3964-3754-46F2-B2AE-71BB185D52C5}" srcOrd="5" destOrd="0" presId="urn:microsoft.com/office/officeart/2005/8/layout/radial1"/>
    <dgm:cxn modelId="{0D6634D4-A9F3-4A16-A4CC-74F81F5603B4}" type="presParOf" srcId="{C4CA3964-3754-46F2-B2AE-71BB185D52C5}" destId="{1644E206-2B2B-4E16-A912-C67B86FFCDBA}" srcOrd="0" destOrd="0" presId="urn:microsoft.com/office/officeart/2005/8/layout/radial1"/>
    <dgm:cxn modelId="{0D4B6342-9F9C-4BD2-84C4-B1C8AF0A02BC}" type="presParOf" srcId="{535B27B2-CFC6-4EA1-98B4-8A12F3BA1251}" destId="{E7846A1B-E296-4A1F-A7D3-B6CF5C576C2D}" srcOrd="6" destOrd="0" presId="urn:microsoft.com/office/officeart/2005/8/layout/radial1"/>
    <dgm:cxn modelId="{A8908A67-AD6C-419F-A25F-2C217D40519C}" type="presParOf" srcId="{535B27B2-CFC6-4EA1-98B4-8A12F3BA1251}" destId="{BFFAA73B-65CB-422C-96D4-F442EDB331C5}" srcOrd="7" destOrd="0" presId="urn:microsoft.com/office/officeart/2005/8/layout/radial1"/>
    <dgm:cxn modelId="{5474714A-AE89-48AF-A21D-6ADE24F5DD1F}" type="presParOf" srcId="{BFFAA73B-65CB-422C-96D4-F442EDB331C5}" destId="{D8712499-2238-4054-8931-0621F3D1E015}" srcOrd="0" destOrd="0" presId="urn:microsoft.com/office/officeart/2005/8/layout/radial1"/>
    <dgm:cxn modelId="{D902E4C5-9760-4FAA-AC50-E0B86D234F7F}" type="presParOf" srcId="{535B27B2-CFC6-4EA1-98B4-8A12F3BA1251}" destId="{38FF77A1-7E1B-4F98-A19D-3A345072440D}" srcOrd="8" destOrd="0" presId="urn:microsoft.com/office/officeart/2005/8/layout/radial1"/>
    <dgm:cxn modelId="{4B05919E-98A8-4A2A-B787-A4915D115841}" type="presParOf" srcId="{535B27B2-CFC6-4EA1-98B4-8A12F3BA1251}" destId="{0E2BC108-49C9-4AB2-A02F-96BE549BC242}" srcOrd="9" destOrd="0" presId="urn:microsoft.com/office/officeart/2005/8/layout/radial1"/>
    <dgm:cxn modelId="{79F636E9-3E61-4BA7-8D83-A0EAF7296A82}" type="presParOf" srcId="{0E2BC108-49C9-4AB2-A02F-96BE549BC242}" destId="{E659EFAD-54B1-40FC-86FD-EF781052A326}" srcOrd="0" destOrd="0" presId="urn:microsoft.com/office/officeart/2005/8/layout/radial1"/>
    <dgm:cxn modelId="{8336897D-89E2-4123-9D0A-657555DB357D}" type="presParOf" srcId="{535B27B2-CFC6-4EA1-98B4-8A12F3BA1251}" destId="{D72E2688-C0A9-4F02-9899-80DB7C768936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33BC2-88B0-478F-83F1-3C2E4F236FDE}">
      <dsp:nvSpPr>
        <dsp:cNvPr id="0" name=""/>
        <dsp:cNvSpPr/>
      </dsp:nvSpPr>
      <dsp:spPr>
        <a:xfrm>
          <a:off x="0" y="0"/>
          <a:ext cx="8412480" cy="9572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/>
            <a:t>장거리 여행 주유비 증가</a:t>
          </a:r>
        </a:p>
      </dsp:txBody>
      <dsp:txXfrm>
        <a:off x="28038" y="28038"/>
        <a:ext cx="7298593" cy="901218"/>
      </dsp:txXfrm>
    </dsp:sp>
    <dsp:sp modelId="{EAF56B96-6418-42FC-B51D-7ADFCA50E697}">
      <dsp:nvSpPr>
        <dsp:cNvPr id="0" name=""/>
        <dsp:cNvSpPr/>
      </dsp:nvSpPr>
      <dsp:spPr>
        <a:xfrm>
          <a:off x="704545" y="1131347"/>
          <a:ext cx="8412480" cy="9572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/>
            <a:t>아웃도어 푸드시장 창출</a:t>
          </a:r>
        </a:p>
      </dsp:txBody>
      <dsp:txXfrm>
        <a:off x="732583" y="1159385"/>
        <a:ext cx="7029617" cy="901218"/>
      </dsp:txXfrm>
    </dsp:sp>
    <dsp:sp modelId="{5AC6F1C0-6892-4B84-92BB-7DABCAC3D3E8}">
      <dsp:nvSpPr>
        <dsp:cNvPr id="0" name=""/>
        <dsp:cNvSpPr/>
      </dsp:nvSpPr>
      <dsp:spPr>
        <a:xfrm>
          <a:off x="1398574" y="2262695"/>
          <a:ext cx="8412480" cy="9572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/>
            <a:t>블루투스</a:t>
          </a:r>
          <a:r>
            <a:rPr lang="en-US" altLang="ko-KR" sz="2800" kern="1200"/>
            <a:t>, </a:t>
          </a:r>
          <a:r>
            <a:rPr lang="ko-KR" altLang="en-US" sz="2800" kern="1200"/>
            <a:t>휴대용 스피커 등 전자기기 증가</a:t>
          </a:r>
        </a:p>
      </dsp:txBody>
      <dsp:txXfrm>
        <a:off x="1426612" y="2290733"/>
        <a:ext cx="7040133" cy="901218"/>
      </dsp:txXfrm>
    </dsp:sp>
    <dsp:sp modelId="{27CB0B36-521E-4DE2-BE08-A3719B261958}">
      <dsp:nvSpPr>
        <dsp:cNvPr id="0" name=""/>
        <dsp:cNvSpPr/>
      </dsp:nvSpPr>
      <dsp:spPr>
        <a:xfrm>
          <a:off x="2103119" y="3394043"/>
          <a:ext cx="8412480" cy="9572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/>
            <a:t>소형 가스용기</a:t>
          </a:r>
          <a:r>
            <a:rPr lang="en-US" altLang="ko-KR" sz="2800" kern="1200"/>
            <a:t>, </a:t>
          </a:r>
          <a:r>
            <a:rPr lang="ko-KR" altLang="en-US" sz="2800" kern="1200"/>
            <a:t>부탄가스 판매 증가</a:t>
          </a:r>
        </a:p>
      </dsp:txBody>
      <dsp:txXfrm>
        <a:off x="2131157" y="3422081"/>
        <a:ext cx="7029617" cy="901218"/>
      </dsp:txXfrm>
    </dsp:sp>
    <dsp:sp modelId="{B2C7EC03-D0C3-40BD-8026-0DD80E2FB549}">
      <dsp:nvSpPr>
        <dsp:cNvPr id="0" name=""/>
        <dsp:cNvSpPr/>
      </dsp:nvSpPr>
      <dsp:spPr>
        <a:xfrm>
          <a:off x="7790238" y="733200"/>
          <a:ext cx="622241" cy="6222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2900" kern="1200"/>
        </a:p>
      </dsp:txBody>
      <dsp:txXfrm>
        <a:off x="7930242" y="733200"/>
        <a:ext cx="342233" cy="468236"/>
      </dsp:txXfrm>
    </dsp:sp>
    <dsp:sp modelId="{7DCD6CAA-0595-4BD4-ABF3-FF42C57E7C48}">
      <dsp:nvSpPr>
        <dsp:cNvPr id="0" name=""/>
        <dsp:cNvSpPr/>
      </dsp:nvSpPr>
      <dsp:spPr>
        <a:xfrm>
          <a:off x="8494783" y="1864548"/>
          <a:ext cx="622241" cy="6222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2900" kern="1200"/>
        </a:p>
      </dsp:txBody>
      <dsp:txXfrm>
        <a:off x="8634787" y="1864548"/>
        <a:ext cx="342233" cy="468236"/>
      </dsp:txXfrm>
    </dsp:sp>
    <dsp:sp modelId="{1DD67FA2-D1A5-481C-B652-01BD5E6CF783}">
      <dsp:nvSpPr>
        <dsp:cNvPr id="0" name=""/>
        <dsp:cNvSpPr/>
      </dsp:nvSpPr>
      <dsp:spPr>
        <a:xfrm>
          <a:off x="9188813" y="2995896"/>
          <a:ext cx="622241" cy="6222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2900" kern="1200"/>
        </a:p>
      </dsp:txBody>
      <dsp:txXfrm>
        <a:off x="9328817" y="2995896"/>
        <a:ext cx="342233" cy="4682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DE226D-C687-4FE3-8AEB-73123E76E841}">
      <dsp:nvSpPr>
        <dsp:cNvPr id="0" name=""/>
        <dsp:cNvSpPr/>
      </dsp:nvSpPr>
      <dsp:spPr>
        <a:xfrm>
          <a:off x="4609560" y="1688434"/>
          <a:ext cx="1296479" cy="12964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900" kern="1200"/>
            <a:t>캠핑장비</a:t>
          </a:r>
        </a:p>
      </dsp:txBody>
      <dsp:txXfrm>
        <a:off x="4799425" y="1878299"/>
        <a:ext cx="916749" cy="916749"/>
      </dsp:txXfrm>
    </dsp:sp>
    <dsp:sp modelId="{197E02A8-0C50-4CE7-9015-3956838C8CEC}">
      <dsp:nvSpPr>
        <dsp:cNvPr id="0" name=""/>
        <dsp:cNvSpPr/>
      </dsp:nvSpPr>
      <dsp:spPr>
        <a:xfrm rot="16200000">
          <a:off x="5063004" y="1482543"/>
          <a:ext cx="389591" cy="22192"/>
        </a:xfrm>
        <a:custGeom>
          <a:avLst/>
          <a:gdLst/>
          <a:ahLst/>
          <a:cxnLst/>
          <a:rect l="0" t="0" r="0" b="0"/>
          <a:pathLst>
            <a:path>
              <a:moveTo>
                <a:pt x="0" y="11096"/>
              </a:moveTo>
              <a:lnTo>
                <a:pt x="389591" y="1109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5248060" y="1483899"/>
        <a:ext cx="19479" cy="19479"/>
      </dsp:txXfrm>
    </dsp:sp>
    <dsp:sp modelId="{4AD3C405-97E5-4F9D-9AB5-0E9F36C8BAC7}">
      <dsp:nvSpPr>
        <dsp:cNvPr id="0" name=""/>
        <dsp:cNvSpPr/>
      </dsp:nvSpPr>
      <dsp:spPr>
        <a:xfrm>
          <a:off x="4609560" y="2364"/>
          <a:ext cx="1296479" cy="12964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900" kern="1200"/>
            <a:t>텐트</a:t>
          </a:r>
        </a:p>
      </dsp:txBody>
      <dsp:txXfrm>
        <a:off x="4799425" y="192229"/>
        <a:ext cx="916749" cy="916749"/>
      </dsp:txXfrm>
    </dsp:sp>
    <dsp:sp modelId="{D3CB6194-9EE5-48B7-A576-CDD43159C499}">
      <dsp:nvSpPr>
        <dsp:cNvPr id="0" name=""/>
        <dsp:cNvSpPr/>
      </dsp:nvSpPr>
      <dsp:spPr>
        <a:xfrm rot="20520000">
          <a:off x="5864778" y="2065066"/>
          <a:ext cx="389591" cy="22192"/>
        </a:xfrm>
        <a:custGeom>
          <a:avLst/>
          <a:gdLst/>
          <a:ahLst/>
          <a:cxnLst/>
          <a:rect l="0" t="0" r="0" b="0"/>
          <a:pathLst>
            <a:path>
              <a:moveTo>
                <a:pt x="0" y="11096"/>
              </a:moveTo>
              <a:lnTo>
                <a:pt x="389591" y="1109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6049834" y="2066422"/>
        <a:ext cx="19479" cy="19479"/>
      </dsp:txXfrm>
    </dsp:sp>
    <dsp:sp modelId="{BD7C2A17-601D-46C9-B083-96D11DC3914C}">
      <dsp:nvSpPr>
        <dsp:cNvPr id="0" name=""/>
        <dsp:cNvSpPr/>
      </dsp:nvSpPr>
      <dsp:spPr>
        <a:xfrm>
          <a:off x="6213108" y="1167410"/>
          <a:ext cx="1296479" cy="1296479"/>
        </a:xfrm>
        <a:prstGeom prst="ellips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900" kern="1200"/>
            <a:t>타프</a:t>
          </a:r>
        </a:p>
      </dsp:txBody>
      <dsp:txXfrm>
        <a:off x="6402973" y="1357275"/>
        <a:ext cx="916749" cy="916749"/>
      </dsp:txXfrm>
    </dsp:sp>
    <dsp:sp modelId="{C4CA3964-3754-46F2-B2AE-71BB185D52C5}">
      <dsp:nvSpPr>
        <dsp:cNvPr id="0" name=""/>
        <dsp:cNvSpPr/>
      </dsp:nvSpPr>
      <dsp:spPr>
        <a:xfrm rot="3240000">
          <a:off x="5558527" y="3007607"/>
          <a:ext cx="389591" cy="22192"/>
        </a:xfrm>
        <a:custGeom>
          <a:avLst/>
          <a:gdLst/>
          <a:ahLst/>
          <a:cxnLst/>
          <a:rect l="0" t="0" r="0" b="0"/>
          <a:pathLst>
            <a:path>
              <a:moveTo>
                <a:pt x="0" y="11096"/>
              </a:moveTo>
              <a:lnTo>
                <a:pt x="389591" y="1109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5743583" y="3008964"/>
        <a:ext cx="19479" cy="19479"/>
      </dsp:txXfrm>
    </dsp:sp>
    <dsp:sp modelId="{E7846A1B-E296-4A1F-A7D3-B6CF5C576C2D}">
      <dsp:nvSpPr>
        <dsp:cNvPr id="0" name=""/>
        <dsp:cNvSpPr/>
      </dsp:nvSpPr>
      <dsp:spPr>
        <a:xfrm>
          <a:off x="5600607" y="3052494"/>
          <a:ext cx="1296479" cy="1296479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900" kern="1200"/>
            <a:t>난로</a:t>
          </a:r>
        </a:p>
      </dsp:txBody>
      <dsp:txXfrm>
        <a:off x="5790472" y="3242359"/>
        <a:ext cx="916749" cy="916749"/>
      </dsp:txXfrm>
    </dsp:sp>
    <dsp:sp modelId="{BFFAA73B-65CB-422C-96D4-F442EDB331C5}">
      <dsp:nvSpPr>
        <dsp:cNvPr id="0" name=""/>
        <dsp:cNvSpPr/>
      </dsp:nvSpPr>
      <dsp:spPr>
        <a:xfrm rot="7560000">
          <a:off x="4567480" y="3007607"/>
          <a:ext cx="389591" cy="22192"/>
        </a:xfrm>
        <a:custGeom>
          <a:avLst/>
          <a:gdLst/>
          <a:ahLst/>
          <a:cxnLst/>
          <a:rect l="0" t="0" r="0" b="0"/>
          <a:pathLst>
            <a:path>
              <a:moveTo>
                <a:pt x="0" y="11096"/>
              </a:moveTo>
              <a:lnTo>
                <a:pt x="389591" y="1109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 rot="10800000">
        <a:off x="4752536" y="3008964"/>
        <a:ext cx="19479" cy="19479"/>
      </dsp:txXfrm>
    </dsp:sp>
    <dsp:sp modelId="{38FF77A1-7E1B-4F98-A19D-3A345072440D}">
      <dsp:nvSpPr>
        <dsp:cNvPr id="0" name=""/>
        <dsp:cNvSpPr/>
      </dsp:nvSpPr>
      <dsp:spPr>
        <a:xfrm>
          <a:off x="3618513" y="3052494"/>
          <a:ext cx="1296479" cy="1296479"/>
        </a:xfrm>
        <a:prstGeom prst="ellips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900" kern="1200"/>
            <a:t>침낭</a:t>
          </a:r>
        </a:p>
      </dsp:txBody>
      <dsp:txXfrm>
        <a:off x="3808378" y="3242359"/>
        <a:ext cx="916749" cy="916749"/>
      </dsp:txXfrm>
    </dsp:sp>
    <dsp:sp modelId="{0E2BC108-49C9-4AB2-A02F-96BE549BC242}">
      <dsp:nvSpPr>
        <dsp:cNvPr id="0" name=""/>
        <dsp:cNvSpPr/>
      </dsp:nvSpPr>
      <dsp:spPr>
        <a:xfrm rot="11880000">
          <a:off x="4261230" y="2065066"/>
          <a:ext cx="389591" cy="22192"/>
        </a:xfrm>
        <a:custGeom>
          <a:avLst/>
          <a:gdLst/>
          <a:ahLst/>
          <a:cxnLst/>
          <a:rect l="0" t="0" r="0" b="0"/>
          <a:pathLst>
            <a:path>
              <a:moveTo>
                <a:pt x="0" y="11096"/>
              </a:moveTo>
              <a:lnTo>
                <a:pt x="389591" y="1109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 rot="10800000">
        <a:off x="4446286" y="2066422"/>
        <a:ext cx="19479" cy="19479"/>
      </dsp:txXfrm>
    </dsp:sp>
    <dsp:sp modelId="{D72E2688-C0A9-4F02-9899-80DB7C768936}">
      <dsp:nvSpPr>
        <dsp:cNvPr id="0" name=""/>
        <dsp:cNvSpPr/>
      </dsp:nvSpPr>
      <dsp:spPr>
        <a:xfrm>
          <a:off x="3006012" y="1167410"/>
          <a:ext cx="1296479" cy="1296479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900" kern="1200"/>
            <a:t>바닥시트</a:t>
          </a:r>
        </a:p>
      </dsp:txBody>
      <dsp:txXfrm>
        <a:off x="3195877" y="1357275"/>
        <a:ext cx="916749" cy="916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1">
          <a:blip r:embed="rId2">
            <a:alphaModFix amt="4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3F77CF-A5F4-43C5-B48E-EC385F3E1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F5FAED9-B51F-4074-B18E-C33FBB76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DBB3915-EE3C-42C4-957D-4C8173B69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8B28FE-2246-4293-A21A-72738C8B2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7ABD999-7229-4FDE-B836-B86A1885F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9992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4813E4-DE0E-47E3-AE9B-33FAA9877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055D96-8D3B-49B0-97FF-44D72D8A7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6005E3-9E19-4827-82E6-3DB15B453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83A0483-8B94-4EEC-8C1A-7297ED000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12267-238C-4ADE-AA6B-626F0E29A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749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C60F27F-B7D7-435C-8AD4-160C0E52A9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69AD0A7-FE54-45F1-AC7E-71C6C04BF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49FC889-9001-4207-8534-F28D264BF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BBB8AD-F24B-448C-962A-B048FD230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EF2F4EA-4457-4200-BFD6-06778F48E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0458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80760B-5450-43BD-B9A8-1E1BE3FF4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B801E92-91EE-47EA-A8DB-5E1500B61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B075F7-D8F1-48B6-A06A-037C58BB2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422DF60-CB20-4321-A259-D9CF5C954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94ABC1-4957-4B94-B7AB-6719E2886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66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4F2F34-3E44-47A8-B308-683099E21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C2B95D9-D9BF-49C3-BDF4-6CC8212E1A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F6AAB7F-9EE2-41C0-ADFD-04B87310C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530AA02-CF94-4BCA-BB74-398092E3B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32986EB-066F-460C-BFCE-53372C175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51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2FA886-8678-46E9-9CF2-22D5611EF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CCDBD46-C72A-4CEB-9114-3AC64232E6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37B6473-2E69-4CF5-B81D-BAA974152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598F78B-ACF1-4585-9305-8D50BAB3A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9622BA5-0B2E-4D17-B423-CC8D92983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CEE6629-D881-4ECB-BC9C-5557C1A82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138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726FF1-80C8-4098-BC4A-7A72A7259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E4D06FC-2D80-4D68-9139-E6E72E7E6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33F4EF-75F1-4432-8DDF-DBC097355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A88BDBF-0114-49DA-8913-F977A839EA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F03D217-9674-4EE7-874B-11932AFD77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B8DE5EA-3801-4F52-B359-91B80437A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9F89269-9DC3-458D-A17A-889A2816F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80E4F01-2841-4DDF-9F5D-FC696B525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5144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CB309D-66CE-4442-8848-9D9660113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C1C756C-2BB5-41FA-AB49-36A6E27B6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EFFDD45-E834-4E41-8D00-9AD36582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DBA6C30-D7AE-49DA-9697-D8C3E110A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423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A18B254-3127-4774-91A4-92E3B609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4CEB971-C0F6-4EF2-9CC5-6DE9519B6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27135DA-E931-4FE8-A810-8DE5D1A57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46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0A609C-1513-4033-992C-EE39F21B4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7E628A8-6E84-4A0F-AF70-85CDAC119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2EF22BB-CE5B-475C-A3A2-436AAA031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B77B7E3-2ED7-477C-BD67-B649A9A52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191B48-BECA-4B0B-906D-E061E1E00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3C58E7-BAF3-4245-B978-3024C6DDD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6336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0AE2AF-EBA1-4A80-99D6-69060E4B0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38E97C1-33D1-49F7-85DF-A48CAB593D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D218AE2-D299-4EEF-8CFE-B66B5CF04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95A7898-6A66-40C9-86DD-F1D8908D5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1943EEA-5922-44FD-828B-620180C8A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E27EAD4-5D9C-4FAA-BDD5-02D4F3A4E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8941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4B9F861-63B6-476C-B25A-64383829D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0A8BF3-B558-4F61-81BD-DEEFC299C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068BE03-E9C4-4071-9A3C-21564D3C6E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F4960-E6D7-4595-AEF5-90F9DC6BA2A9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6E1791B-B05D-4498-8A50-732A74692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4AF340-999C-490A-9EBD-A66D21CC41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6F664-2C82-424D-9C69-125EFE147DB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C3BA9F0-0BBA-454B-B00D-CB882068959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848" y="4988973"/>
            <a:ext cx="1020552" cy="17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5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ln w="3175">
            <a:noFill/>
          </a:ln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376DDA-490C-4E7A-A6BC-9379A6E4CA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/>
              <a:t>캠핑을 즐기는 사람들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C0EE3A1-C6E3-456A-AA93-22C3F4C0D1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/>
              <a:t>여행과 낭만은 캠핑으로 통한다</a:t>
            </a:r>
          </a:p>
        </p:txBody>
      </p:sp>
    </p:spTree>
    <p:extLst>
      <p:ext uri="{BB962C8B-B14F-4D97-AF65-F5344CB8AC3E}">
        <p14:creationId xmlns:p14="http://schemas.microsoft.com/office/powerpoint/2010/main" val="4241704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B75113-7058-4D00-A799-AA9AE5614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캠핑 시장 파생 효과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B81B1E24-6F1F-4B70-8B74-20FE34ECD2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49623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750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53652C-DE8D-4021-ADDE-249A4C7DB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캠핑 장비 리스트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77D4CD71-A0FA-42A1-BA68-1A3C845483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4798728"/>
              </p:ext>
            </p:extLst>
          </p:nvPr>
        </p:nvGraphicFramePr>
        <p:xfrm>
          <a:off x="-1025577" y="1945546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5645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54ECB2-5E62-4172-ACA1-4879AFE56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캠핑 산업 규모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BDD36A-A7EC-40BA-839F-4E4AD885DAE0}"/>
              </a:ext>
            </a:extLst>
          </p:cNvPr>
          <p:cNvSpPr txBox="1"/>
          <p:nvPr/>
        </p:nvSpPr>
        <p:spPr>
          <a:xfrm>
            <a:off x="692480" y="2002432"/>
            <a:ext cx="2432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ko-KR" sz="1600" dirty="0">
                <a:latin typeface="돋움체" pitchFamily="49" charset="-127"/>
                <a:ea typeface="돋움체" pitchFamily="49" charset="-127"/>
              </a:rPr>
              <a:t>[</a:t>
            </a:r>
            <a:r>
              <a:rPr lang="ko-KR" altLang="en-US" sz="1600" dirty="0">
                <a:latin typeface="돋움체" pitchFamily="49" charset="-127"/>
                <a:ea typeface="돋움체" pitchFamily="49" charset="-127"/>
              </a:rPr>
              <a:t>단위 </a:t>
            </a:r>
            <a:r>
              <a:rPr lang="en-US" altLang="ko-KR" sz="1600" dirty="0">
                <a:latin typeface="돋움체" pitchFamily="49" charset="-127"/>
                <a:ea typeface="돋움체" pitchFamily="49" charset="-127"/>
              </a:rPr>
              <a:t>: </a:t>
            </a:r>
            <a:r>
              <a:rPr lang="ko-KR" altLang="en-US" sz="1600" dirty="0" err="1">
                <a:latin typeface="돋움체" pitchFamily="49" charset="-127"/>
                <a:ea typeface="돋움체" pitchFamily="49" charset="-127"/>
              </a:rPr>
              <a:t>백만명</a:t>
            </a:r>
            <a:r>
              <a:rPr lang="en-US" altLang="ko-KR" sz="1600" dirty="0">
                <a:latin typeface="돋움체" pitchFamily="49" charset="-127"/>
                <a:ea typeface="돋움체" pitchFamily="49" charset="-127"/>
              </a:rPr>
              <a:t>/</a:t>
            </a:r>
            <a:r>
              <a:rPr lang="ko-KR" altLang="en-US" sz="1600" dirty="0" err="1">
                <a:latin typeface="+mn-ea"/>
              </a:rPr>
              <a:t>십억원</a:t>
            </a:r>
            <a:r>
              <a:rPr lang="en-US" altLang="ko-KR" sz="1600" dirty="0">
                <a:latin typeface="돋움체" pitchFamily="49" charset="-127"/>
                <a:ea typeface="돋움체" pitchFamily="49" charset="-127"/>
              </a:rPr>
              <a:t>]</a:t>
            </a:r>
            <a:endParaRPr lang="ko-KR" altLang="en-US" sz="1600" dirty="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2F0196-7891-43EE-B932-A6E67C980178}"/>
              </a:ext>
            </a:extLst>
          </p:cNvPr>
          <p:cNvSpPr txBox="1"/>
          <p:nvPr/>
        </p:nvSpPr>
        <p:spPr>
          <a:xfrm>
            <a:off x="7040680" y="2050055"/>
            <a:ext cx="29466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1400" b="1">
                <a:latin typeface="돋움체" pitchFamily="49" charset="-127"/>
                <a:ea typeface="돋움체" pitchFamily="49" charset="-127"/>
              </a:defRPr>
            </a:lvl1pPr>
          </a:lstStyle>
          <a:p>
            <a:r>
              <a:rPr lang="en-US" altLang="ko-KR" sz="1600" b="0" dirty="0">
                <a:latin typeface="+mn-ea"/>
                <a:ea typeface="+mn-ea"/>
              </a:rPr>
              <a:t>[</a:t>
            </a:r>
            <a:r>
              <a:rPr lang="ko-KR" altLang="en-US" sz="1600" b="0" dirty="0">
                <a:latin typeface="+mn-ea"/>
                <a:ea typeface="+mn-ea"/>
              </a:rPr>
              <a:t>자료 </a:t>
            </a:r>
            <a:r>
              <a:rPr lang="en-US" altLang="ko-KR" sz="1600" b="0" dirty="0">
                <a:latin typeface="+mn-ea"/>
                <a:ea typeface="+mn-ea"/>
              </a:rPr>
              <a:t>: </a:t>
            </a:r>
            <a:r>
              <a:rPr lang="ko-KR" altLang="en-US" sz="1600" b="0" dirty="0">
                <a:latin typeface="+mn-ea"/>
                <a:ea typeface="+mn-ea"/>
              </a:rPr>
              <a:t>캠핑아웃도어진흥원</a:t>
            </a:r>
            <a:r>
              <a:rPr lang="en-US" altLang="ko-KR" sz="1600" b="0" dirty="0">
                <a:latin typeface="+mn-ea"/>
                <a:ea typeface="+mn-ea"/>
              </a:rPr>
              <a:t>]</a:t>
            </a:r>
            <a:endParaRPr lang="ko-KR" altLang="en-US" sz="1600" b="0" dirty="0">
              <a:latin typeface="+mn-ea"/>
              <a:ea typeface="+mn-ea"/>
            </a:endParaRPr>
          </a:p>
        </p:txBody>
      </p:sp>
      <p:graphicFrame>
        <p:nvGraphicFramePr>
          <p:cNvPr id="6" name="차트 5">
            <a:extLst>
              <a:ext uri="{FF2B5EF4-FFF2-40B4-BE49-F238E27FC236}">
                <a16:creationId xmlns:a16="http://schemas.microsoft.com/office/drawing/2014/main" id="{21AAAF02-8EB8-4A95-AD0D-7E5378BFE9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118883"/>
              </p:ext>
            </p:extLst>
          </p:nvPr>
        </p:nvGraphicFramePr>
        <p:xfrm>
          <a:off x="838200" y="2436231"/>
          <a:ext cx="8847150" cy="4056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3302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7D4ACB-F7C5-4C8B-A38F-3EEDFDC2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캠핑족들을 위한 이벤트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92E8E51-A06A-4ABC-A8FE-2FF52B0A7D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o-KR" altLang="en-US"/>
              <a:t>본격적인 여름 휴가철 대목을 맞아 먹거리에 전문성을 띤 외식업계까지 캠핑 마케팅 대열에 합류하며 열을 올리고 있다</a:t>
            </a:r>
            <a:r>
              <a:rPr lang="en-US" altLang="ko-KR"/>
              <a:t>. </a:t>
            </a:r>
            <a:r>
              <a:rPr lang="ko-KR" altLang="en-US"/>
              <a:t>이벤트 행사를 통해 </a:t>
            </a:r>
            <a:r>
              <a:rPr lang="en-US" altLang="ko-KR"/>
              <a:t>1, 2, 3, 4 </a:t>
            </a:r>
            <a:r>
              <a:rPr lang="ko-KR" altLang="en-US"/>
              <a:t>등에게 푸짐한 선물 증정 행사를 마련하고 있다</a:t>
            </a:r>
            <a:r>
              <a:rPr lang="en-US" altLang="ko-KR"/>
              <a:t>. </a:t>
            </a:r>
            <a:endParaRPr lang="ko-KR" altLang="en-US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8C4C8CA-335D-4592-B7FC-B77C3B904D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24B563D-DE84-4FB4-81BA-14706A9B5ED3}"/>
              </a:ext>
            </a:extLst>
          </p:cNvPr>
          <p:cNvSpPr/>
          <p:nvPr/>
        </p:nvSpPr>
        <p:spPr>
          <a:xfrm>
            <a:off x="1100249" y="5140909"/>
            <a:ext cx="4325223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</a:bodyPr>
          <a:lstStyle/>
          <a:p>
            <a:pPr algn="ctr"/>
            <a:r>
              <a:rPr lang="ko-KR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ea"/>
              </a:rPr>
              <a:t>이벤트 참여하세요</a:t>
            </a:r>
            <a:r>
              <a:rPr lang="en-US" altLang="ko-KR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ea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329068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DA493C-4C28-4E85-8BFE-FFE7075DC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캠핑장 이용규칙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137C173-F651-4DBA-9FD7-58FBE9A2CC9F}"/>
              </a:ext>
            </a:extLst>
          </p:cNvPr>
          <p:cNvSpPr/>
          <p:nvPr/>
        </p:nvSpPr>
        <p:spPr>
          <a:xfrm>
            <a:off x="4495800" y="5988734"/>
            <a:ext cx="57246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3600">
                <a:latin typeface="+mn-ea"/>
              </a:rPr>
              <a:t>캠핑장 이용 준수사항 확인</a:t>
            </a:r>
            <a:endParaRPr lang="en-US" altLang="ko-KR" sz="3600" dirty="0">
              <a:latin typeface="+mn-ea"/>
            </a:endParaRP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B17A28E7-E202-48D5-8731-21C9BA8B5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latinLnBrk="1"/>
            <a:r>
              <a:rPr lang="ko-KR"/>
              <a:t>지정된 공간 주차</a:t>
            </a:r>
          </a:p>
          <a:p>
            <a:pPr lvl="1" latinLnBrk="1"/>
            <a:r>
              <a:rPr lang="ko-KR"/>
              <a:t>타인에게 피해행위 금지</a:t>
            </a:r>
          </a:p>
          <a:p>
            <a:pPr lvl="0" latinLnBrk="1"/>
            <a:r>
              <a:rPr lang="ko-KR"/>
              <a:t>안전사고 주의</a:t>
            </a:r>
          </a:p>
          <a:p>
            <a:pPr lvl="1" latinLnBrk="1"/>
            <a:r>
              <a:rPr lang="ko-KR"/>
              <a:t>늦은 시간 정숙</a:t>
            </a:r>
          </a:p>
          <a:p>
            <a:pPr lvl="0" latinLnBrk="1"/>
            <a:r>
              <a:rPr lang="ko-KR"/>
              <a:t>취침 전 사용도구 정리</a:t>
            </a:r>
          </a:p>
          <a:p>
            <a:pPr lvl="1" latinLnBrk="1"/>
            <a:r>
              <a:rPr lang="ko-KR"/>
              <a:t>안내실 구급약 준비</a:t>
            </a:r>
          </a:p>
        </p:txBody>
      </p:sp>
    </p:spTree>
    <p:extLst>
      <p:ext uri="{BB962C8B-B14F-4D97-AF65-F5344CB8AC3E}">
        <p14:creationId xmlns:p14="http://schemas.microsoft.com/office/powerpoint/2010/main" val="1883162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120</Words>
  <Application>Microsoft Office PowerPoint</Application>
  <PresentationFormat>와이드스크린</PresentationFormat>
  <Paragraphs>28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돋움</vt:lpstr>
      <vt:lpstr>돋움체</vt:lpstr>
      <vt:lpstr>바탕</vt:lpstr>
      <vt:lpstr>Arial</vt:lpstr>
      <vt:lpstr>Times New Roman</vt:lpstr>
      <vt:lpstr>Office 테마</vt:lpstr>
      <vt:lpstr>캠핑을 즐기는 사람들</vt:lpstr>
      <vt:lpstr>캠핑 시장 파생 효과</vt:lpstr>
      <vt:lpstr>캠핑 장비 리스트</vt:lpstr>
      <vt:lpstr>캠핑 산업 규모</vt:lpstr>
      <vt:lpstr>캠핑족들을 위한 이벤트</vt:lpstr>
      <vt:lpstr>캠핑장 이용규칙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정동임</dc:creator>
  <cp:lastModifiedBy>mj</cp:lastModifiedBy>
  <cp:revision>28</cp:revision>
  <dcterms:created xsi:type="dcterms:W3CDTF">2018-03-03T06:47:25Z</dcterms:created>
  <dcterms:modified xsi:type="dcterms:W3CDTF">2019-05-30T04:04:25Z</dcterms:modified>
</cp:coreProperties>
</file>