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BA2F8C-F245-4DC9-9D1F-7A8C0170CE6E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21865126-966E-4B20-9D22-68639CF0BCAF}">
      <dgm:prSet phldrT="[텍스트]"/>
      <dgm:spPr/>
      <dgm:t>
        <a:bodyPr/>
        <a:lstStyle/>
        <a:p>
          <a:pPr latinLnBrk="1"/>
          <a:r>
            <a:rPr lang="ko-KR" altLang="en-US"/>
            <a:t>학력</a:t>
          </a:r>
        </a:p>
      </dgm:t>
    </dgm:pt>
    <dgm:pt modelId="{18B5B0C6-04DC-434F-BCA6-EEBA6ADC3961}" type="parTrans" cxnId="{4B79B285-A375-472C-8CDB-912325D9EB48}">
      <dgm:prSet/>
      <dgm:spPr/>
      <dgm:t>
        <a:bodyPr/>
        <a:lstStyle/>
        <a:p>
          <a:pPr latinLnBrk="1"/>
          <a:endParaRPr lang="ko-KR" altLang="en-US"/>
        </a:p>
      </dgm:t>
    </dgm:pt>
    <dgm:pt modelId="{580E012A-BD3C-4104-BB64-E08D1E49A2B9}" type="sibTrans" cxnId="{4B79B285-A375-472C-8CDB-912325D9EB48}">
      <dgm:prSet/>
      <dgm:spPr/>
      <dgm:t>
        <a:bodyPr/>
        <a:lstStyle/>
        <a:p>
          <a:pPr latinLnBrk="1"/>
          <a:endParaRPr lang="ko-KR" altLang="en-US"/>
        </a:p>
      </dgm:t>
    </dgm:pt>
    <dgm:pt modelId="{6065D284-FE56-431C-83EB-7883EEE23632}">
      <dgm:prSet phldrT="[텍스트]"/>
      <dgm:spPr/>
      <dgm:t>
        <a:bodyPr/>
        <a:lstStyle/>
        <a:p>
          <a:pPr latinLnBrk="1"/>
          <a:r>
            <a:rPr lang="ko-KR" altLang="en-US"/>
            <a:t>경력</a:t>
          </a:r>
        </a:p>
      </dgm:t>
    </dgm:pt>
    <dgm:pt modelId="{19F6F700-2328-4B51-89D1-C49C01A529B8}" type="parTrans" cxnId="{2E41B444-B9EA-489C-8CE0-1C56C68DF08B}">
      <dgm:prSet/>
      <dgm:spPr/>
      <dgm:t>
        <a:bodyPr/>
        <a:lstStyle/>
        <a:p>
          <a:pPr latinLnBrk="1"/>
          <a:endParaRPr lang="ko-KR" altLang="en-US"/>
        </a:p>
      </dgm:t>
    </dgm:pt>
    <dgm:pt modelId="{23E6CB70-E40C-49A6-8C68-DEA26C511141}" type="sibTrans" cxnId="{2E41B444-B9EA-489C-8CE0-1C56C68DF08B}">
      <dgm:prSet/>
      <dgm:spPr/>
      <dgm:t>
        <a:bodyPr/>
        <a:lstStyle/>
        <a:p>
          <a:pPr latinLnBrk="1"/>
          <a:endParaRPr lang="ko-KR" altLang="en-US"/>
        </a:p>
      </dgm:t>
    </dgm:pt>
    <dgm:pt modelId="{1B65307B-CE01-435B-9A5E-E214AE947F53}">
      <dgm:prSet phldrT="[텍스트]"/>
      <dgm:spPr/>
      <dgm:t>
        <a:bodyPr/>
        <a:lstStyle/>
        <a:p>
          <a:pPr latinLnBrk="1"/>
          <a:r>
            <a:rPr lang="ko-KR" altLang="en-US"/>
            <a:t>자격증</a:t>
          </a:r>
        </a:p>
      </dgm:t>
    </dgm:pt>
    <dgm:pt modelId="{CE0A2450-6480-4D17-9E2F-E84DDFFC4C58}" type="parTrans" cxnId="{0E4A4CCC-7122-4C4C-863E-072DBC37569C}">
      <dgm:prSet/>
      <dgm:spPr/>
      <dgm:t>
        <a:bodyPr/>
        <a:lstStyle/>
        <a:p>
          <a:pPr latinLnBrk="1"/>
          <a:endParaRPr lang="ko-KR" altLang="en-US"/>
        </a:p>
      </dgm:t>
    </dgm:pt>
    <dgm:pt modelId="{60D15D32-BCE5-4932-873C-DB4B431C3C32}" type="sibTrans" cxnId="{0E4A4CCC-7122-4C4C-863E-072DBC37569C}">
      <dgm:prSet/>
      <dgm:spPr/>
      <dgm:t>
        <a:bodyPr/>
        <a:lstStyle/>
        <a:p>
          <a:pPr latinLnBrk="1"/>
          <a:endParaRPr lang="ko-KR" altLang="en-US"/>
        </a:p>
      </dgm:t>
    </dgm:pt>
    <dgm:pt modelId="{2D57D6F6-591D-467A-AB7D-3BFD05C88ABB}">
      <dgm:prSet phldrT="[텍스트]"/>
      <dgm:spPr/>
      <dgm:t>
        <a:bodyPr/>
        <a:lstStyle/>
        <a:p>
          <a:pPr latinLnBrk="1"/>
          <a:r>
            <a:rPr lang="ko-KR" altLang="en-US"/>
            <a:t>평생학습이수</a:t>
          </a:r>
        </a:p>
      </dgm:t>
    </dgm:pt>
    <dgm:pt modelId="{91592683-5F96-4149-9730-CCBBB73EF4CB}" type="parTrans" cxnId="{986A8E3E-D3EB-4346-B1F3-51DF84F5DE6E}">
      <dgm:prSet/>
      <dgm:spPr/>
      <dgm:t>
        <a:bodyPr/>
        <a:lstStyle/>
        <a:p>
          <a:pPr latinLnBrk="1"/>
          <a:endParaRPr lang="ko-KR" altLang="en-US"/>
        </a:p>
      </dgm:t>
    </dgm:pt>
    <dgm:pt modelId="{5423FA20-E0DF-47A8-BF41-52A5969C6F45}" type="sibTrans" cxnId="{986A8E3E-D3EB-4346-B1F3-51DF84F5DE6E}">
      <dgm:prSet/>
      <dgm:spPr/>
      <dgm:t>
        <a:bodyPr/>
        <a:lstStyle/>
        <a:p>
          <a:pPr latinLnBrk="1"/>
          <a:endParaRPr lang="ko-KR" altLang="en-US"/>
        </a:p>
      </dgm:t>
    </dgm:pt>
    <dgm:pt modelId="{E8111968-58C4-40AC-8084-E2B57C04473B}">
      <dgm:prSet phldrT="[텍스트]"/>
      <dgm:spPr/>
      <dgm:t>
        <a:bodyPr/>
        <a:lstStyle/>
        <a:p>
          <a:pPr latinLnBrk="1"/>
          <a:r>
            <a:rPr lang="ko-KR" altLang="en-US"/>
            <a:t>특기</a:t>
          </a:r>
          <a:endParaRPr lang="en-US" altLang="ko-KR"/>
        </a:p>
        <a:p>
          <a:pPr latinLnBrk="1"/>
          <a:r>
            <a:rPr lang="ko-KR" altLang="en-US"/>
            <a:t>사항</a:t>
          </a:r>
        </a:p>
      </dgm:t>
    </dgm:pt>
    <dgm:pt modelId="{5E29C07A-39F1-4BD3-A8D2-3BBA9D6D753C}" type="parTrans" cxnId="{CC43263F-73CB-4620-A108-030EA899955E}">
      <dgm:prSet/>
      <dgm:spPr/>
      <dgm:t>
        <a:bodyPr/>
        <a:lstStyle/>
        <a:p>
          <a:pPr latinLnBrk="1"/>
          <a:endParaRPr lang="ko-KR" altLang="en-US"/>
        </a:p>
      </dgm:t>
    </dgm:pt>
    <dgm:pt modelId="{F99ED93A-D0F7-4E9A-83DF-49C658AE574F}" type="sibTrans" cxnId="{CC43263F-73CB-4620-A108-030EA899955E}">
      <dgm:prSet/>
      <dgm:spPr/>
      <dgm:t>
        <a:bodyPr/>
        <a:lstStyle/>
        <a:p>
          <a:pPr latinLnBrk="1"/>
          <a:endParaRPr lang="ko-KR" altLang="en-US"/>
        </a:p>
      </dgm:t>
    </dgm:pt>
    <dgm:pt modelId="{3E5DAE7B-BA03-4E81-A095-68B264FE53ED}">
      <dgm:prSet phldrT="[텍스트]"/>
      <dgm:spPr/>
      <dgm:t>
        <a:bodyPr/>
        <a:lstStyle/>
        <a:p>
          <a:pPr latinLnBrk="1"/>
          <a:r>
            <a:rPr lang="ko-KR" altLang="en-US"/>
            <a:t>학습</a:t>
          </a:r>
          <a:endParaRPr lang="en-US" altLang="ko-KR"/>
        </a:p>
        <a:p>
          <a:pPr latinLnBrk="1"/>
          <a:r>
            <a:rPr lang="ko-KR" altLang="en-US"/>
            <a:t>계좌</a:t>
          </a:r>
        </a:p>
      </dgm:t>
    </dgm:pt>
    <dgm:pt modelId="{45B312F1-CC28-4270-AE64-539FC3FDD889}" type="parTrans" cxnId="{30FAADE9-7A6E-4B3C-946F-55F9B1F2414C}">
      <dgm:prSet/>
      <dgm:spPr/>
      <dgm:t>
        <a:bodyPr/>
        <a:lstStyle/>
        <a:p>
          <a:pPr latinLnBrk="1"/>
          <a:endParaRPr lang="ko-KR" altLang="en-US"/>
        </a:p>
      </dgm:t>
    </dgm:pt>
    <dgm:pt modelId="{F39D1774-6C84-45D7-8638-0CE183371995}" type="sibTrans" cxnId="{30FAADE9-7A6E-4B3C-946F-55F9B1F2414C}">
      <dgm:prSet/>
      <dgm:spPr/>
      <dgm:t>
        <a:bodyPr/>
        <a:lstStyle/>
        <a:p>
          <a:pPr latinLnBrk="1"/>
          <a:endParaRPr lang="ko-KR" altLang="en-US"/>
        </a:p>
      </dgm:t>
    </dgm:pt>
    <dgm:pt modelId="{A3D2CB01-A72A-40A6-A3CE-33BDC398169D}" type="pres">
      <dgm:prSet presAssocID="{A1BA2F8C-F245-4DC9-9D1F-7A8C0170CE6E}" presName="linearFlow" presStyleCnt="0">
        <dgm:presLayoutVars>
          <dgm:dir/>
          <dgm:resizeHandles val="exact"/>
        </dgm:presLayoutVars>
      </dgm:prSet>
      <dgm:spPr/>
    </dgm:pt>
    <dgm:pt modelId="{EA97DAD0-411D-4B88-923B-EC06AB0B9514}" type="pres">
      <dgm:prSet presAssocID="{21865126-966E-4B20-9D22-68639CF0BCAF}" presName="node" presStyleLbl="node1" presStyleIdx="0" presStyleCnt="6">
        <dgm:presLayoutVars>
          <dgm:bulletEnabled val="1"/>
        </dgm:presLayoutVars>
      </dgm:prSet>
      <dgm:spPr/>
    </dgm:pt>
    <dgm:pt modelId="{7468AB50-F9F3-4363-9807-665F10DBD480}" type="pres">
      <dgm:prSet presAssocID="{580E012A-BD3C-4104-BB64-E08D1E49A2B9}" presName="spacerL" presStyleCnt="0"/>
      <dgm:spPr/>
    </dgm:pt>
    <dgm:pt modelId="{61555F01-D4DD-42FE-88B9-74D53286609F}" type="pres">
      <dgm:prSet presAssocID="{580E012A-BD3C-4104-BB64-E08D1E49A2B9}" presName="sibTrans" presStyleLbl="sibTrans2D1" presStyleIdx="0" presStyleCnt="5"/>
      <dgm:spPr/>
    </dgm:pt>
    <dgm:pt modelId="{979E43AA-F983-47AC-A8F6-47635317439F}" type="pres">
      <dgm:prSet presAssocID="{580E012A-BD3C-4104-BB64-E08D1E49A2B9}" presName="spacerR" presStyleCnt="0"/>
      <dgm:spPr/>
    </dgm:pt>
    <dgm:pt modelId="{DBBFEBE8-15F9-44A6-ACEF-E11ABB401681}" type="pres">
      <dgm:prSet presAssocID="{6065D284-FE56-431C-83EB-7883EEE23632}" presName="node" presStyleLbl="node1" presStyleIdx="1" presStyleCnt="6">
        <dgm:presLayoutVars>
          <dgm:bulletEnabled val="1"/>
        </dgm:presLayoutVars>
      </dgm:prSet>
      <dgm:spPr/>
    </dgm:pt>
    <dgm:pt modelId="{3264A425-7CE1-4B5E-A4A0-54822349AE8B}" type="pres">
      <dgm:prSet presAssocID="{23E6CB70-E40C-49A6-8C68-DEA26C511141}" presName="spacerL" presStyleCnt="0"/>
      <dgm:spPr/>
    </dgm:pt>
    <dgm:pt modelId="{28F75FEF-FFBE-403C-BC3E-725184B525CF}" type="pres">
      <dgm:prSet presAssocID="{23E6CB70-E40C-49A6-8C68-DEA26C511141}" presName="sibTrans" presStyleLbl="sibTrans2D1" presStyleIdx="1" presStyleCnt="5"/>
      <dgm:spPr/>
    </dgm:pt>
    <dgm:pt modelId="{D1FD43B2-8BCF-4105-806C-2A74AD887DE2}" type="pres">
      <dgm:prSet presAssocID="{23E6CB70-E40C-49A6-8C68-DEA26C511141}" presName="spacerR" presStyleCnt="0"/>
      <dgm:spPr/>
    </dgm:pt>
    <dgm:pt modelId="{B57E4F40-BEED-429D-8CAB-CCD99AA2680E}" type="pres">
      <dgm:prSet presAssocID="{1B65307B-CE01-435B-9A5E-E214AE947F53}" presName="node" presStyleLbl="node1" presStyleIdx="2" presStyleCnt="6">
        <dgm:presLayoutVars>
          <dgm:bulletEnabled val="1"/>
        </dgm:presLayoutVars>
      </dgm:prSet>
      <dgm:spPr/>
    </dgm:pt>
    <dgm:pt modelId="{0D6B1946-C7C2-445F-9137-6FC60C6E088C}" type="pres">
      <dgm:prSet presAssocID="{60D15D32-BCE5-4932-873C-DB4B431C3C32}" presName="spacerL" presStyleCnt="0"/>
      <dgm:spPr/>
    </dgm:pt>
    <dgm:pt modelId="{1CC3BEF9-544C-4757-9E8E-881E0B3E3574}" type="pres">
      <dgm:prSet presAssocID="{60D15D32-BCE5-4932-873C-DB4B431C3C32}" presName="sibTrans" presStyleLbl="sibTrans2D1" presStyleIdx="2" presStyleCnt="5"/>
      <dgm:spPr/>
    </dgm:pt>
    <dgm:pt modelId="{EB228442-CD45-4CEC-B8CC-001B0487C4F2}" type="pres">
      <dgm:prSet presAssocID="{60D15D32-BCE5-4932-873C-DB4B431C3C32}" presName="spacerR" presStyleCnt="0"/>
      <dgm:spPr/>
    </dgm:pt>
    <dgm:pt modelId="{640E6BA3-90DA-4136-8B36-664A38B10D4C}" type="pres">
      <dgm:prSet presAssocID="{2D57D6F6-591D-467A-AB7D-3BFD05C88ABB}" presName="node" presStyleLbl="node1" presStyleIdx="3" presStyleCnt="6">
        <dgm:presLayoutVars>
          <dgm:bulletEnabled val="1"/>
        </dgm:presLayoutVars>
      </dgm:prSet>
      <dgm:spPr/>
    </dgm:pt>
    <dgm:pt modelId="{BB39C84D-4F46-4CAD-91E1-ED5A813E9F4B}" type="pres">
      <dgm:prSet presAssocID="{5423FA20-E0DF-47A8-BF41-52A5969C6F45}" presName="spacerL" presStyleCnt="0"/>
      <dgm:spPr/>
    </dgm:pt>
    <dgm:pt modelId="{F946878A-F3F1-4A8D-A3F9-A2EC48533F15}" type="pres">
      <dgm:prSet presAssocID="{5423FA20-E0DF-47A8-BF41-52A5969C6F45}" presName="sibTrans" presStyleLbl="sibTrans2D1" presStyleIdx="3" presStyleCnt="5"/>
      <dgm:spPr/>
    </dgm:pt>
    <dgm:pt modelId="{92998777-C5E0-4938-8655-C94E73C099A8}" type="pres">
      <dgm:prSet presAssocID="{5423FA20-E0DF-47A8-BF41-52A5969C6F45}" presName="spacerR" presStyleCnt="0"/>
      <dgm:spPr/>
    </dgm:pt>
    <dgm:pt modelId="{93444CCA-F493-4FAE-9DF6-4DD14DE58EB9}" type="pres">
      <dgm:prSet presAssocID="{E8111968-58C4-40AC-8084-E2B57C04473B}" presName="node" presStyleLbl="node1" presStyleIdx="4" presStyleCnt="6">
        <dgm:presLayoutVars>
          <dgm:bulletEnabled val="1"/>
        </dgm:presLayoutVars>
      </dgm:prSet>
      <dgm:spPr/>
    </dgm:pt>
    <dgm:pt modelId="{12F59A68-0633-482C-AC21-881319F46BBA}" type="pres">
      <dgm:prSet presAssocID="{F99ED93A-D0F7-4E9A-83DF-49C658AE574F}" presName="spacerL" presStyleCnt="0"/>
      <dgm:spPr/>
    </dgm:pt>
    <dgm:pt modelId="{E3AC365A-1594-4F1B-9E6C-8E2014979B1C}" type="pres">
      <dgm:prSet presAssocID="{F99ED93A-D0F7-4E9A-83DF-49C658AE574F}" presName="sibTrans" presStyleLbl="sibTrans2D1" presStyleIdx="4" presStyleCnt="5"/>
      <dgm:spPr/>
    </dgm:pt>
    <dgm:pt modelId="{9D77DC35-064B-4C3A-BF89-D67A4A0E11AB}" type="pres">
      <dgm:prSet presAssocID="{F99ED93A-D0F7-4E9A-83DF-49C658AE574F}" presName="spacerR" presStyleCnt="0"/>
      <dgm:spPr/>
    </dgm:pt>
    <dgm:pt modelId="{04478DC0-21C5-41AF-8501-CCC9F7A7143C}" type="pres">
      <dgm:prSet presAssocID="{3E5DAE7B-BA03-4E81-A095-68B264FE53ED}" presName="node" presStyleLbl="node1" presStyleIdx="5" presStyleCnt="6">
        <dgm:presLayoutVars>
          <dgm:bulletEnabled val="1"/>
        </dgm:presLayoutVars>
      </dgm:prSet>
      <dgm:spPr/>
    </dgm:pt>
  </dgm:ptLst>
  <dgm:cxnLst>
    <dgm:cxn modelId="{B57D6605-30FC-4C6A-BB80-F178D339BF38}" type="presOf" srcId="{E8111968-58C4-40AC-8084-E2B57C04473B}" destId="{93444CCA-F493-4FAE-9DF6-4DD14DE58EB9}" srcOrd="0" destOrd="0" presId="urn:microsoft.com/office/officeart/2005/8/layout/equation1"/>
    <dgm:cxn modelId="{757DC607-D086-4EC8-B827-AE4FB4301FD1}" type="presOf" srcId="{F99ED93A-D0F7-4E9A-83DF-49C658AE574F}" destId="{E3AC365A-1594-4F1B-9E6C-8E2014979B1C}" srcOrd="0" destOrd="0" presId="urn:microsoft.com/office/officeart/2005/8/layout/equation1"/>
    <dgm:cxn modelId="{E429AE0D-3B21-4DAA-A04D-2F22361C2A56}" type="presOf" srcId="{5423FA20-E0DF-47A8-BF41-52A5969C6F45}" destId="{F946878A-F3F1-4A8D-A3F9-A2EC48533F15}" srcOrd="0" destOrd="0" presId="urn:microsoft.com/office/officeart/2005/8/layout/equation1"/>
    <dgm:cxn modelId="{986A8E3E-D3EB-4346-B1F3-51DF84F5DE6E}" srcId="{A1BA2F8C-F245-4DC9-9D1F-7A8C0170CE6E}" destId="{2D57D6F6-591D-467A-AB7D-3BFD05C88ABB}" srcOrd="3" destOrd="0" parTransId="{91592683-5F96-4149-9730-CCBBB73EF4CB}" sibTransId="{5423FA20-E0DF-47A8-BF41-52A5969C6F45}"/>
    <dgm:cxn modelId="{CC43263F-73CB-4620-A108-030EA899955E}" srcId="{A1BA2F8C-F245-4DC9-9D1F-7A8C0170CE6E}" destId="{E8111968-58C4-40AC-8084-E2B57C04473B}" srcOrd="4" destOrd="0" parTransId="{5E29C07A-39F1-4BD3-A8D2-3BBA9D6D753C}" sibTransId="{F99ED93A-D0F7-4E9A-83DF-49C658AE574F}"/>
    <dgm:cxn modelId="{2E41B444-B9EA-489C-8CE0-1C56C68DF08B}" srcId="{A1BA2F8C-F245-4DC9-9D1F-7A8C0170CE6E}" destId="{6065D284-FE56-431C-83EB-7883EEE23632}" srcOrd="1" destOrd="0" parTransId="{19F6F700-2328-4B51-89D1-C49C01A529B8}" sibTransId="{23E6CB70-E40C-49A6-8C68-DEA26C511141}"/>
    <dgm:cxn modelId="{CC9A0745-B0FD-475C-A5EB-250B6DA2F6A1}" type="presOf" srcId="{580E012A-BD3C-4104-BB64-E08D1E49A2B9}" destId="{61555F01-D4DD-42FE-88B9-74D53286609F}" srcOrd="0" destOrd="0" presId="urn:microsoft.com/office/officeart/2005/8/layout/equation1"/>
    <dgm:cxn modelId="{4C7E836C-5642-47D8-944A-36D1809B5F96}" type="presOf" srcId="{6065D284-FE56-431C-83EB-7883EEE23632}" destId="{DBBFEBE8-15F9-44A6-ACEF-E11ABB401681}" srcOrd="0" destOrd="0" presId="urn:microsoft.com/office/officeart/2005/8/layout/equation1"/>
    <dgm:cxn modelId="{DC33C96F-55C3-436E-B047-1E7141F134FB}" type="presOf" srcId="{60D15D32-BCE5-4932-873C-DB4B431C3C32}" destId="{1CC3BEF9-544C-4757-9E8E-881E0B3E3574}" srcOrd="0" destOrd="0" presId="urn:microsoft.com/office/officeart/2005/8/layout/equation1"/>
    <dgm:cxn modelId="{2C83E26F-7DCA-463B-8051-D7F26CF86A72}" type="presOf" srcId="{A1BA2F8C-F245-4DC9-9D1F-7A8C0170CE6E}" destId="{A3D2CB01-A72A-40A6-A3CE-33BDC398169D}" srcOrd="0" destOrd="0" presId="urn:microsoft.com/office/officeart/2005/8/layout/equation1"/>
    <dgm:cxn modelId="{4B79B285-A375-472C-8CDB-912325D9EB48}" srcId="{A1BA2F8C-F245-4DC9-9D1F-7A8C0170CE6E}" destId="{21865126-966E-4B20-9D22-68639CF0BCAF}" srcOrd="0" destOrd="0" parTransId="{18B5B0C6-04DC-434F-BCA6-EEBA6ADC3961}" sibTransId="{580E012A-BD3C-4104-BB64-E08D1E49A2B9}"/>
    <dgm:cxn modelId="{DA86D89E-FFAC-4886-B412-D8D0E5793559}" type="presOf" srcId="{2D57D6F6-591D-467A-AB7D-3BFD05C88ABB}" destId="{640E6BA3-90DA-4136-8B36-664A38B10D4C}" srcOrd="0" destOrd="0" presId="urn:microsoft.com/office/officeart/2005/8/layout/equation1"/>
    <dgm:cxn modelId="{7EC121BE-C6EE-45EE-AAF4-6547C5F340F6}" type="presOf" srcId="{1B65307B-CE01-435B-9A5E-E214AE947F53}" destId="{B57E4F40-BEED-429D-8CAB-CCD99AA2680E}" srcOrd="0" destOrd="0" presId="urn:microsoft.com/office/officeart/2005/8/layout/equation1"/>
    <dgm:cxn modelId="{434224C5-BF09-458A-A8AA-1659B1CE54F8}" type="presOf" srcId="{23E6CB70-E40C-49A6-8C68-DEA26C511141}" destId="{28F75FEF-FFBE-403C-BC3E-725184B525CF}" srcOrd="0" destOrd="0" presId="urn:microsoft.com/office/officeart/2005/8/layout/equation1"/>
    <dgm:cxn modelId="{2DC926C5-B0C7-4AFB-A257-9EC857C39D5B}" type="presOf" srcId="{21865126-966E-4B20-9D22-68639CF0BCAF}" destId="{EA97DAD0-411D-4B88-923B-EC06AB0B9514}" srcOrd="0" destOrd="0" presId="urn:microsoft.com/office/officeart/2005/8/layout/equation1"/>
    <dgm:cxn modelId="{0E4A4CCC-7122-4C4C-863E-072DBC37569C}" srcId="{A1BA2F8C-F245-4DC9-9D1F-7A8C0170CE6E}" destId="{1B65307B-CE01-435B-9A5E-E214AE947F53}" srcOrd="2" destOrd="0" parTransId="{CE0A2450-6480-4D17-9E2F-E84DDFFC4C58}" sibTransId="{60D15D32-BCE5-4932-873C-DB4B431C3C32}"/>
    <dgm:cxn modelId="{C9479CE1-BAAE-47FC-950B-BC383626AE90}" type="presOf" srcId="{3E5DAE7B-BA03-4E81-A095-68B264FE53ED}" destId="{04478DC0-21C5-41AF-8501-CCC9F7A7143C}" srcOrd="0" destOrd="0" presId="urn:microsoft.com/office/officeart/2005/8/layout/equation1"/>
    <dgm:cxn modelId="{30FAADE9-7A6E-4B3C-946F-55F9B1F2414C}" srcId="{A1BA2F8C-F245-4DC9-9D1F-7A8C0170CE6E}" destId="{3E5DAE7B-BA03-4E81-A095-68B264FE53ED}" srcOrd="5" destOrd="0" parTransId="{45B312F1-CC28-4270-AE64-539FC3FDD889}" sibTransId="{F39D1774-6C84-45D7-8638-0CE183371995}"/>
    <dgm:cxn modelId="{F67576B4-0F89-451F-9535-A8819637E1C1}" type="presParOf" srcId="{A3D2CB01-A72A-40A6-A3CE-33BDC398169D}" destId="{EA97DAD0-411D-4B88-923B-EC06AB0B9514}" srcOrd="0" destOrd="0" presId="urn:microsoft.com/office/officeart/2005/8/layout/equation1"/>
    <dgm:cxn modelId="{069C97D6-3CC7-496C-B7A0-6A456BF91FF7}" type="presParOf" srcId="{A3D2CB01-A72A-40A6-A3CE-33BDC398169D}" destId="{7468AB50-F9F3-4363-9807-665F10DBD480}" srcOrd="1" destOrd="0" presId="urn:microsoft.com/office/officeart/2005/8/layout/equation1"/>
    <dgm:cxn modelId="{FA984C38-B7B9-4D88-90DC-C9A4F954500C}" type="presParOf" srcId="{A3D2CB01-A72A-40A6-A3CE-33BDC398169D}" destId="{61555F01-D4DD-42FE-88B9-74D53286609F}" srcOrd="2" destOrd="0" presId="urn:microsoft.com/office/officeart/2005/8/layout/equation1"/>
    <dgm:cxn modelId="{B2665240-0B4A-4303-9152-AD6456EA4203}" type="presParOf" srcId="{A3D2CB01-A72A-40A6-A3CE-33BDC398169D}" destId="{979E43AA-F983-47AC-A8F6-47635317439F}" srcOrd="3" destOrd="0" presId="urn:microsoft.com/office/officeart/2005/8/layout/equation1"/>
    <dgm:cxn modelId="{CEF7979A-C6F4-4EE1-A5C6-496CBACA50D7}" type="presParOf" srcId="{A3D2CB01-A72A-40A6-A3CE-33BDC398169D}" destId="{DBBFEBE8-15F9-44A6-ACEF-E11ABB401681}" srcOrd="4" destOrd="0" presId="urn:microsoft.com/office/officeart/2005/8/layout/equation1"/>
    <dgm:cxn modelId="{E746C0A8-4412-41AF-8B27-52E342BC842E}" type="presParOf" srcId="{A3D2CB01-A72A-40A6-A3CE-33BDC398169D}" destId="{3264A425-7CE1-4B5E-A4A0-54822349AE8B}" srcOrd="5" destOrd="0" presId="urn:microsoft.com/office/officeart/2005/8/layout/equation1"/>
    <dgm:cxn modelId="{9A20340A-9D14-4866-AA0D-8F4581C1478E}" type="presParOf" srcId="{A3D2CB01-A72A-40A6-A3CE-33BDC398169D}" destId="{28F75FEF-FFBE-403C-BC3E-725184B525CF}" srcOrd="6" destOrd="0" presId="urn:microsoft.com/office/officeart/2005/8/layout/equation1"/>
    <dgm:cxn modelId="{3B472044-77AD-45A9-B554-829B313B5198}" type="presParOf" srcId="{A3D2CB01-A72A-40A6-A3CE-33BDC398169D}" destId="{D1FD43B2-8BCF-4105-806C-2A74AD887DE2}" srcOrd="7" destOrd="0" presId="urn:microsoft.com/office/officeart/2005/8/layout/equation1"/>
    <dgm:cxn modelId="{92EB11EE-6980-4026-93BA-F4E2788CC2BC}" type="presParOf" srcId="{A3D2CB01-A72A-40A6-A3CE-33BDC398169D}" destId="{B57E4F40-BEED-429D-8CAB-CCD99AA2680E}" srcOrd="8" destOrd="0" presId="urn:microsoft.com/office/officeart/2005/8/layout/equation1"/>
    <dgm:cxn modelId="{5C876D76-99BE-4C69-9AD2-88032C5C5FEC}" type="presParOf" srcId="{A3D2CB01-A72A-40A6-A3CE-33BDC398169D}" destId="{0D6B1946-C7C2-445F-9137-6FC60C6E088C}" srcOrd="9" destOrd="0" presId="urn:microsoft.com/office/officeart/2005/8/layout/equation1"/>
    <dgm:cxn modelId="{AA7C1076-F87D-49C4-8DBA-8DB050B08545}" type="presParOf" srcId="{A3D2CB01-A72A-40A6-A3CE-33BDC398169D}" destId="{1CC3BEF9-544C-4757-9E8E-881E0B3E3574}" srcOrd="10" destOrd="0" presId="urn:microsoft.com/office/officeart/2005/8/layout/equation1"/>
    <dgm:cxn modelId="{D13D1626-F472-4407-82B8-277CF2352CCD}" type="presParOf" srcId="{A3D2CB01-A72A-40A6-A3CE-33BDC398169D}" destId="{EB228442-CD45-4CEC-B8CC-001B0487C4F2}" srcOrd="11" destOrd="0" presId="urn:microsoft.com/office/officeart/2005/8/layout/equation1"/>
    <dgm:cxn modelId="{65E2AFF9-7A9D-4AFC-8F0B-2271F7394765}" type="presParOf" srcId="{A3D2CB01-A72A-40A6-A3CE-33BDC398169D}" destId="{640E6BA3-90DA-4136-8B36-664A38B10D4C}" srcOrd="12" destOrd="0" presId="urn:microsoft.com/office/officeart/2005/8/layout/equation1"/>
    <dgm:cxn modelId="{EE822BE7-2F8C-4C21-B80B-EC6866ACFD45}" type="presParOf" srcId="{A3D2CB01-A72A-40A6-A3CE-33BDC398169D}" destId="{BB39C84D-4F46-4CAD-91E1-ED5A813E9F4B}" srcOrd="13" destOrd="0" presId="urn:microsoft.com/office/officeart/2005/8/layout/equation1"/>
    <dgm:cxn modelId="{D788D0EF-37A1-4DCC-B3AD-E2F16E0DE674}" type="presParOf" srcId="{A3D2CB01-A72A-40A6-A3CE-33BDC398169D}" destId="{F946878A-F3F1-4A8D-A3F9-A2EC48533F15}" srcOrd="14" destOrd="0" presId="urn:microsoft.com/office/officeart/2005/8/layout/equation1"/>
    <dgm:cxn modelId="{64C6EE9F-C7DA-46E8-B25A-5B46EA5DD4C1}" type="presParOf" srcId="{A3D2CB01-A72A-40A6-A3CE-33BDC398169D}" destId="{92998777-C5E0-4938-8655-C94E73C099A8}" srcOrd="15" destOrd="0" presId="urn:microsoft.com/office/officeart/2005/8/layout/equation1"/>
    <dgm:cxn modelId="{405EA3CF-79C4-4A3A-90AA-E192F02BFBA7}" type="presParOf" srcId="{A3D2CB01-A72A-40A6-A3CE-33BDC398169D}" destId="{93444CCA-F493-4FAE-9DF6-4DD14DE58EB9}" srcOrd="16" destOrd="0" presId="urn:microsoft.com/office/officeart/2005/8/layout/equation1"/>
    <dgm:cxn modelId="{D025435B-011D-4A60-A389-088A1E3D063B}" type="presParOf" srcId="{A3D2CB01-A72A-40A6-A3CE-33BDC398169D}" destId="{12F59A68-0633-482C-AC21-881319F46BBA}" srcOrd="17" destOrd="0" presId="urn:microsoft.com/office/officeart/2005/8/layout/equation1"/>
    <dgm:cxn modelId="{E651B0DE-57CB-4186-B0C4-564391E2CE5A}" type="presParOf" srcId="{A3D2CB01-A72A-40A6-A3CE-33BDC398169D}" destId="{E3AC365A-1594-4F1B-9E6C-8E2014979B1C}" srcOrd="18" destOrd="0" presId="urn:microsoft.com/office/officeart/2005/8/layout/equation1"/>
    <dgm:cxn modelId="{2DA81A47-A0C7-43F0-AC36-E42BF862E434}" type="presParOf" srcId="{A3D2CB01-A72A-40A6-A3CE-33BDC398169D}" destId="{9D77DC35-064B-4C3A-BF89-D67A4A0E11AB}" srcOrd="19" destOrd="0" presId="urn:microsoft.com/office/officeart/2005/8/layout/equation1"/>
    <dgm:cxn modelId="{50AADABB-A403-4B36-9252-9110634CD57F}" type="presParOf" srcId="{A3D2CB01-A72A-40A6-A3CE-33BDC398169D}" destId="{04478DC0-21C5-41AF-8501-CCC9F7A7143C}" srcOrd="20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7DAD0-411D-4B88-923B-EC06AB0B9514}">
      <dsp:nvSpPr>
        <dsp:cNvPr id="0" name=""/>
        <dsp:cNvSpPr/>
      </dsp:nvSpPr>
      <dsp:spPr>
        <a:xfrm>
          <a:off x="3065" y="714073"/>
          <a:ext cx="1080431" cy="1080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학력</a:t>
          </a:r>
        </a:p>
      </dsp:txBody>
      <dsp:txXfrm>
        <a:off x="161290" y="872298"/>
        <a:ext cx="763981" cy="763981"/>
      </dsp:txXfrm>
    </dsp:sp>
    <dsp:sp modelId="{61555F01-D4DD-42FE-88B9-74D53286609F}">
      <dsp:nvSpPr>
        <dsp:cNvPr id="0" name=""/>
        <dsp:cNvSpPr/>
      </dsp:nvSpPr>
      <dsp:spPr>
        <a:xfrm>
          <a:off x="1171228" y="940963"/>
          <a:ext cx="626650" cy="62665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/>
        </a:p>
      </dsp:txBody>
      <dsp:txXfrm>
        <a:off x="1254290" y="1180594"/>
        <a:ext cx="460526" cy="147388"/>
      </dsp:txXfrm>
    </dsp:sp>
    <dsp:sp modelId="{DBBFEBE8-15F9-44A6-ACEF-E11ABB401681}">
      <dsp:nvSpPr>
        <dsp:cNvPr id="0" name=""/>
        <dsp:cNvSpPr/>
      </dsp:nvSpPr>
      <dsp:spPr>
        <a:xfrm>
          <a:off x="1885610" y="714073"/>
          <a:ext cx="1080431" cy="1080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경력</a:t>
          </a:r>
        </a:p>
      </dsp:txBody>
      <dsp:txXfrm>
        <a:off x="2043835" y="872298"/>
        <a:ext cx="763981" cy="763981"/>
      </dsp:txXfrm>
    </dsp:sp>
    <dsp:sp modelId="{28F75FEF-FFBE-403C-BC3E-725184B525CF}">
      <dsp:nvSpPr>
        <dsp:cNvPr id="0" name=""/>
        <dsp:cNvSpPr/>
      </dsp:nvSpPr>
      <dsp:spPr>
        <a:xfrm>
          <a:off x="3053773" y="940963"/>
          <a:ext cx="626650" cy="62665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/>
        </a:p>
      </dsp:txBody>
      <dsp:txXfrm>
        <a:off x="3136835" y="1180594"/>
        <a:ext cx="460526" cy="147388"/>
      </dsp:txXfrm>
    </dsp:sp>
    <dsp:sp modelId="{B57E4F40-BEED-429D-8CAB-CCD99AA2680E}">
      <dsp:nvSpPr>
        <dsp:cNvPr id="0" name=""/>
        <dsp:cNvSpPr/>
      </dsp:nvSpPr>
      <dsp:spPr>
        <a:xfrm>
          <a:off x="3768155" y="714073"/>
          <a:ext cx="1080431" cy="1080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자격증</a:t>
          </a:r>
        </a:p>
      </dsp:txBody>
      <dsp:txXfrm>
        <a:off x="3926380" y="872298"/>
        <a:ext cx="763981" cy="763981"/>
      </dsp:txXfrm>
    </dsp:sp>
    <dsp:sp modelId="{1CC3BEF9-544C-4757-9E8E-881E0B3E3574}">
      <dsp:nvSpPr>
        <dsp:cNvPr id="0" name=""/>
        <dsp:cNvSpPr/>
      </dsp:nvSpPr>
      <dsp:spPr>
        <a:xfrm>
          <a:off x="4936318" y="940963"/>
          <a:ext cx="626650" cy="62665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/>
        </a:p>
      </dsp:txBody>
      <dsp:txXfrm>
        <a:off x="5019380" y="1180594"/>
        <a:ext cx="460526" cy="147388"/>
      </dsp:txXfrm>
    </dsp:sp>
    <dsp:sp modelId="{640E6BA3-90DA-4136-8B36-664A38B10D4C}">
      <dsp:nvSpPr>
        <dsp:cNvPr id="0" name=""/>
        <dsp:cNvSpPr/>
      </dsp:nvSpPr>
      <dsp:spPr>
        <a:xfrm>
          <a:off x="5650699" y="714073"/>
          <a:ext cx="1080431" cy="1080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평생학습이수</a:t>
          </a:r>
        </a:p>
      </dsp:txBody>
      <dsp:txXfrm>
        <a:off x="5808924" y="872298"/>
        <a:ext cx="763981" cy="763981"/>
      </dsp:txXfrm>
    </dsp:sp>
    <dsp:sp modelId="{F946878A-F3F1-4A8D-A3F9-A2EC48533F15}">
      <dsp:nvSpPr>
        <dsp:cNvPr id="0" name=""/>
        <dsp:cNvSpPr/>
      </dsp:nvSpPr>
      <dsp:spPr>
        <a:xfrm>
          <a:off x="6818862" y="940963"/>
          <a:ext cx="626650" cy="62665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/>
        </a:p>
      </dsp:txBody>
      <dsp:txXfrm>
        <a:off x="6901924" y="1180594"/>
        <a:ext cx="460526" cy="147388"/>
      </dsp:txXfrm>
    </dsp:sp>
    <dsp:sp modelId="{93444CCA-F493-4FAE-9DF6-4DD14DE58EB9}">
      <dsp:nvSpPr>
        <dsp:cNvPr id="0" name=""/>
        <dsp:cNvSpPr/>
      </dsp:nvSpPr>
      <dsp:spPr>
        <a:xfrm>
          <a:off x="7533244" y="714073"/>
          <a:ext cx="1080431" cy="1080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특기</a:t>
          </a:r>
          <a:endParaRPr lang="en-US" altLang="ko-KR" sz="1500" kern="1200"/>
        </a:p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사항</a:t>
          </a:r>
        </a:p>
      </dsp:txBody>
      <dsp:txXfrm>
        <a:off x="7691469" y="872298"/>
        <a:ext cx="763981" cy="763981"/>
      </dsp:txXfrm>
    </dsp:sp>
    <dsp:sp modelId="{E3AC365A-1594-4F1B-9E6C-8E2014979B1C}">
      <dsp:nvSpPr>
        <dsp:cNvPr id="0" name=""/>
        <dsp:cNvSpPr/>
      </dsp:nvSpPr>
      <dsp:spPr>
        <a:xfrm>
          <a:off x="8701407" y="940963"/>
          <a:ext cx="626650" cy="62665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2100" kern="1200"/>
        </a:p>
      </dsp:txBody>
      <dsp:txXfrm>
        <a:off x="8784469" y="1070053"/>
        <a:ext cx="460526" cy="368470"/>
      </dsp:txXfrm>
    </dsp:sp>
    <dsp:sp modelId="{04478DC0-21C5-41AF-8501-CCC9F7A7143C}">
      <dsp:nvSpPr>
        <dsp:cNvPr id="0" name=""/>
        <dsp:cNvSpPr/>
      </dsp:nvSpPr>
      <dsp:spPr>
        <a:xfrm>
          <a:off x="9415789" y="714073"/>
          <a:ext cx="1080431" cy="1080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학습</a:t>
          </a:r>
          <a:endParaRPr lang="en-US" altLang="ko-KR" sz="1500" kern="1200"/>
        </a:p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계좌</a:t>
          </a:r>
        </a:p>
      </dsp:txBody>
      <dsp:txXfrm>
        <a:off x="9574014" y="872298"/>
        <a:ext cx="763981" cy="763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50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9094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68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98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104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389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5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11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2429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3674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4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121DC-4BAE-4C07-9DEF-E8FA557CB487}" type="datetimeFigureOut">
              <a:rPr lang="ko-KR" altLang="en-US" smtClean="0"/>
              <a:t>2018-03-11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B80EA7D-C6FC-4F27-B514-7AFBE31CCF3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95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B57BA5-C726-4283-BCAF-D00EC23341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평생학습계좌제</a:t>
            </a:r>
          </a:p>
        </p:txBody>
      </p:sp>
    </p:spTree>
    <p:extLst>
      <p:ext uri="{BB962C8B-B14F-4D97-AF65-F5344CB8AC3E}">
        <p14:creationId xmlns:p14="http://schemas.microsoft.com/office/powerpoint/2010/main" val="283683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AE30BB-677A-4FF6-8F5E-963F160A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평생학습계좌제란</a:t>
            </a:r>
            <a:r>
              <a:rPr lang="en-US" altLang="ko-KR"/>
              <a:t>?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9ADEAB5-1F78-448D-9A41-A0AFEF0AA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개인의 다양한 학습경험</a:t>
            </a:r>
            <a:r>
              <a:rPr lang="en-US" altLang="ko-KR"/>
              <a:t>(</a:t>
            </a:r>
            <a:r>
              <a:rPr lang="ko-KR" altLang="en-US"/>
              <a:t>예</a:t>
            </a:r>
            <a:r>
              <a:rPr lang="en-US" altLang="ko-KR"/>
              <a:t>:</a:t>
            </a:r>
            <a:r>
              <a:rPr lang="ko-KR" altLang="en-US"/>
              <a:t>학력</a:t>
            </a:r>
            <a:r>
              <a:rPr lang="en-US" altLang="ko-KR"/>
              <a:t>, </a:t>
            </a:r>
            <a:r>
              <a:rPr lang="ko-KR" altLang="en-US"/>
              <a:t>경력</a:t>
            </a:r>
            <a:r>
              <a:rPr lang="en-US" altLang="ko-KR"/>
              <a:t>, </a:t>
            </a:r>
            <a:r>
              <a:rPr lang="ko-KR" altLang="en-US"/>
              <a:t>자격사항</a:t>
            </a:r>
            <a:r>
              <a:rPr lang="en-US" altLang="ko-KR"/>
              <a:t>, </a:t>
            </a:r>
            <a:r>
              <a:rPr lang="ko-KR" altLang="en-US"/>
              <a:t>평생학습 이력 등</a:t>
            </a:r>
            <a:r>
              <a:rPr lang="en-US" altLang="ko-KR"/>
              <a:t>)</a:t>
            </a:r>
            <a:r>
              <a:rPr lang="ko-KR" altLang="en-US"/>
              <a:t>을 온라인 학습계좌에 누적∙관리하고 그 결과를 학력이나 자격인정과 연계하거나 고용정보로 활용하는 제도입니다</a:t>
            </a:r>
            <a:r>
              <a:rPr lang="en-US" altLang="ko-KR"/>
              <a:t>.</a:t>
            </a:r>
          </a:p>
          <a:p>
            <a:pPr marL="0" indent="0">
              <a:buNone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036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3F752F-E158-4C9E-8559-17236CE55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평생학습계좌제 방식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CF18B882-013A-4C7C-8E93-3084D0F8AE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6717964"/>
              </p:ext>
            </p:extLst>
          </p:nvPr>
        </p:nvGraphicFramePr>
        <p:xfrm>
          <a:off x="846356" y="1685050"/>
          <a:ext cx="10499287" cy="2508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505E7703-6208-4793-9BFF-80ECC6274FB0}"/>
              </a:ext>
            </a:extLst>
          </p:cNvPr>
          <p:cNvSpPr/>
          <p:nvPr/>
        </p:nvSpPr>
        <p:spPr>
          <a:xfrm>
            <a:off x="846356" y="4524704"/>
            <a:ext cx="3137338" cy="520262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/>
              <a:t>https://www.all.go.kr</a:t>
            </a:r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D91ED1-615B-48DA-BC82-AC703814B6AE}"/>
              </a:ext>
            </a:extLst>
          </p:cNvPr>
          <p:cNvSpPr txBox="1"/>
          <p:nvPr/>
        </p:nvSpPr>
        <p:spPr>
          <a:xfrm>
            <a:off x="846356" y="4008962"/>
            <a:ext cx="3137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• </a:t>
            </a:r>
            <a:r>
              <a:rPr lang="ko-KR" altLang="en-US"/>
              <a:t>평생학습계좌제 홈페이지</a:t>
            </a:r>
          </a:p>
        </p:txBody>
      </p:sp>
    </p:spTree>
    <p:extLst>
      <p:ext uri="{BB962C8B-B14F-4D97-AF65-F5344CB8AC3E}">
        <p14:creationId xmlns:p14="http://schemas.microsoft.com/office/powerpoint/2010/main" val="177182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633666-83BD-4AAE-84FB-C133C38D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평생학습계좌제 기대효과</a:t>
            </a:r>
          </a:p>
        </p:txBody>
      </p:sp>
      <p:sp>
        <p:nvSpPr>
          <p:cNvPr id="8" name="내용 개체 틀 7">
            <a:extLst>
              <a:ext uri="{FF2B5EF4-FFF2-40B4-BE49-F238E27FC236}">
                <a16:creationId xmlns:a16="http://schemas.microsoft.com/office/drawing/2014/main" id="{BAC43410-0CBA-42C0-9B53-F1152A3A8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체계적인 학습 설계</a:t>
            </a:r>
            <a:endParaRPr lang="en-US" altLang="ko-KR"/>
          </a:p>
          <a:p>
            <a:r>
              <a:rPr lang="ko-KR" altLang="en-US"/>
              <a:t>학습 이력통합관리</a:t>
            </a:r>
            <a:endParaRPr lang="en-US" altLang="ko-KR"/>
          </a:p>
          <a:p>
            <a:r>
              <a:rPr lang="ko-KR" altLang="en-US"/>
              <a:t>평생 교육 참여 활성화</a:t>
            </a:r>
            <a:endParaRPr lang="en-US" altLang="ko-KR"/>
          </a:p>
          <a:p>
            <a:r>
              <a:rPr lang="ko-KR" altLang="en-US"/>
              <a:t>질높은 평생교육 프로그램 선택권 보장</a:t>
            </a:r>
            <a:endParaRPr lang="en-US" altLang="ko-KR"/>
          </a:p>
          <a:p>
            <a:r>
              <a:rPr lang="ko-KR" altLang="en-US"/>
              <a:t>열린 평생학습 국가 조성</a:t>
            </a:r>
            <a:endParaRPr lang="en-US" altLang="ko-KR"/>
          </a:p>
          <a:p>
            <a:r>
              <a:rPr lang="ko-KR" altLang="en-US"/>
              <a:t>체계적인 학습 상담 제공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70D37171-1887-4583-B950-FCCBEDAB9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732" y="3514883"/>
            <a:ext cx="3434122" cy="229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356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E0B0EC-40D6-4F31-8000-877D533F0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평생학습계좌제 </a:t>
            </a:r>
            <a:r>
              <a:rPr lang="en-US" altLang="ko-KR"/>
              <a:t>B.I </a:t>
            </a:r>
            <a:r>
              <a:rPr lang="ko-KR" altLang="en-US"/>
              <a:t>소개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E7524F4-49DE-42AB-9A08-C1548C9C0E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>
                <a:latin typeface="+mn-ea"/>
              </a:rPr>
              <a:t>'</a:t>
            </a:r>
            <a:r>
              <a:rPr lang="ko-KR" altLang="en-US">
                <a:latin typeface="+mn-ea"/>
              </a:rPr>
              <a:t>전 국민</a:t>
            </a:r>
            <a:r>
              <a:rPr lang="en-US" altLang="ko-KR">
                <a:latin typeface="+mn-ea"/>
              </a:rPr>
              <a:t>'</a:t>
            </a:r>
            <a:r>
              <a:rPr lang="ko-KR" altLang="en-US">
                <a:latin typeface="+mn-ea"/>
              </a:rPr>
              <a:t>의 </a:t>
            </a:r>
            <a:r>
              <a:rPr lang="en-US" altLang="ko-KR">
                <a:latin typeface="+mn-ea"/>
              </a:rPr>
              <a:t>'</a:t>
            </a:r>
            <a:r>
              <a:rPr lang="ko-KR" altLang="en-US">
                <a:latin typeface="+mn-ea"/>
              </a:rPr>
              <a:t>전 생애</a:t>
            </a:r>
            <a:r>
              <a:rPr lang="en-US" altLang="ko-KR">
                <a:latin typeface="+mn-ea"/>
              </a:rPr>
              <a:t>'</a:t>
            </a:r>
            <a:r>
              <a:rPr lang="ko-KR" altLang="en-US">
                <a:latin typeface="+mn-ea"/>
              </a:rPr>
              <a:t>에 걸친 </a:t>
            </a:r>
            <a:r>
              <a:rPr lang="en-US" altLang="ko-KR">
                <a:latin typeface="+mn-ea"/>
              </a:rPr>
              <a:t>'</a:t>
            </a:r>
            <a:r>
              <a:rPr lang="ko-KR" altLang="en-US">
                <a:latin typeface="+mn-ea"/>
              </a:rPr>
              <a:t>모든 학습이력</a:t>
            </a:r>
            <a:r>
              <a:rPr lang="en-US" altLang="ko-KR">
                <a:latin typeface="+mn-ea"/>
              </a:rPr>
              <a:t>'</a:t>
            </a:r>
            <a:r>
              <a:rPr lang="ko-KR" altLang="en-US">
                <a:latin typeface="+mn-ea"/>
              </a:rPr>
              <a:t>을 담는 학습계좌를 의미합니다</a:t>
            </a:r>
            <a:r>
              <a:rPr lang="en-US" altLang="ko-KR">
                <a:latin typeface="+mn-ea"/>
              </a:rPr>
              <a:t>. </a:t>
            </a:r>
          </a:p>
          <a:p>
            <a:r>
              <a:rPr lang="en-US" altLang="ko-KR">
                <a:latin typeface="+mn-ea"/>
              </a:rPr>
              <a:t>"</a:t>
            </a:r>
            <a:r>
              <a:rPr lang="ko-KR" altLang="en-US">
                <a:latin typeface="+mn-ea"/>
              </a:rPr>
              <a:t>학습</a:t>
            </a:r>
            <a:r>
              <a:rPr lang="en-US" altLang="ko-KR">
                <a:latin typeface="+mn-ea"/>
              </a:rPr>
              <a:t>/ALL/</a:t>
            </a:r>
            <a:r>
              <a:rPr lang="ko-KR" altLang="en-US">
                <a:latin typeface="+mn-ea"/>
              </a:rPr>
              <a:t>계좌</a:t>
            </a:r>
            <a:r>
              <a:rPr lang="en-US" altLang="ko-KR">
                <a:latin typeface="+mn-ea"/>
              </a:rPr>
              <a:t>/</a:t>
            </a:r>
            <a:r>
              <a:rPr lang="ko-KR" altLang="en-US">
                <a:latin typeface="+mn-ea"/>
              </a:rPr>
              <a:t>사람</a:t>
            </a:r>
            <a:r>
              <a:rPr lang="en-US" altLang="ko-KR">
                <a:latin typeface="+mn-ea"/>
              </a:rPr>
              <a:t>(</a:t>
            </a:r>
            <a:r>
              <a:rPr lang="ko-KR" altLang="en-US">
                <a:latin typeface="+mn-ea"/>
              </a:rPr>
              <a:t>人</a:t>
            </a:r>
            <a:r>
              <a:rPr lang="en-US" altLang="ko-KR">
                <a:latin typeface="+mn-ea"/>
              </a:rPr>
              <a:t>)"</a:t>
            </a:r>
            <a:r>
              <a:rPr lang="ko-KR" altLang="en-US">
                <a:latin typeface="+mn-ea"/>
              </a:rPr>
              <a:t>의 조화를 통하여 전 생애를 아우르는 통합 학습이력 관리 체제로써 학습결과를 다양한 방법으로 활용할 수 있는 제도를 의미합니다</a:t>
            </a:r>
            <a:r>
              <a:rPr lang="en-US" altLang="ko-KR">
                <a:latin typeface="+mn-ea"/>
              </a:rPr>
              <a:t>. </a:t>
            </a:r>
            <a:endParaRPr lang="ko-KR" altLang="en-US">
              <a:latin typeface="+mn-ea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96CA47D-F621-4111-899D-052FFDF71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87" y="3765230"/>
            <a:ext cx="3583867" cy="1863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15575"/>
      </p:ext>
    </p:extLst>
  </p:cSld>
  <p:clrMapOvr>
    <a:masterClrMapping/>
  </p:clrMapOvr>
</p:sld>
</file>

<file path=ppt/theme/theme1.xml><?xml version="1.0" encoding="utf-8"?>
<a:theme xmlns:a="http://schemas.openxmlformats.org/drawingml/2006/main" name="갤러리">
  <a:themeElements>
    <a:clrScheme name="갤러리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갤러리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갤러리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갤러리</Template>
  <TotalTime>23</TotalTime>
  <Words>135</Words>
  <Application>Microsoft Office PowerPoint</Application>
  <PresentationFormat>와이드스크린</PresentationFormat>
  <Paragraphs>24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맑은 고딕</vt:lpstr>
      <vt:lpstr>Arial</vt:lpstr>
      <vt:lpstr>Gill Sans MT</vt:lpstr>
      <vt:lpstr>갤러리</vt:lpstr>
      <vt:lpstr>평생학습계좌제</vt:lpstr>
      <vt:lpstr>평생학습계좌제란?</vt:lpstr>
      <vt:lpstr>평생학습계좌제 방식</vt:lpstr>
      <vt:lpstr>평생학습계좌제 기대효과</vt:lpstr>
      <vt:lpstr>평생학습계좌제 B.I 소개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평생학습계좌제</dc:title>
  <dc:creator>정동임</dc:creator>
  <cp:lastModifiedBy>정동임</cp:lastModifiedBy>
  <cp:revision>3</cp:revision>
  <dcterms:created xsi:type="dcterms:W3CDTF">2018-03-11T14:14:52Z</dcterms:created>
  <dcterms:modified xsi:type="dcterms:W3CDTF">2018-03-11T14:38:50Z</dcterms:modified>
</cp:coreProperties>
</file>