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9635A2-9CBF-42D7-9D36-B775D8BC5F61}" type="doc">
      <dgm:prSet loTypeId="urn:microsoft.com/office/officeart/2005/8/layout/orgChart1" loCatId="hierarchy" qsTypeId="urn:microsoft.com/office/officeart/2005/8/quickstyle/simple2" qsCatId="simple" csTypeId="urn:microsoft.com/office/officeart/2005/8/colors/accent6_4" csCatId="accent6" phldr="1"/>
      <dgm:spPr/>
    </dgm:pt>
    <dgm:pt modelId="{EB9584EA-3B6F-4ACE-989A-90B8D474BDA5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세금</a:t>
          </a:r>
        </a:p>
      </dgm:t>
    </dgm:pt>
    <dgm:pt modelId="{3ECC7DE9-EAED-4A17-A07B-FC22E8DE5588}" type="parTrans" cxnId="{EAD4DFC7-147B-472C-920F-83175BF63873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C495D8C8-E463-48C0-88D0-C599F66F92AE}" type="sibTrans" cxnId="{EAD4DFC7-147B-472C-920F-83175BF63873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677692BF-4DF2-4FD4-8D2C-529385C093D8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국세</a:t>
          </a:r>
        </a:p>
      </dgm:t>
    </dgm:pt>
    <dgm:pt modelId="{224107CC-FCD9-4E9F-8944-F59A0641A3CA}" type="parTrans" cxnId="{DA587D4B-BF30-4C00-9EEC-7B6A232C6290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749FBBA0-EADF-468D-A024-D942ADB22EC7}" type="sibTrans" cxnId="{DA587D4B-BF30-4C00-9EEC-7B6A232C6290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ADD64787-8B6D-4E81-BFB1-C6C1CF813A25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지방세</a:t>
          </a:r>
        </a:p>
      </dgm:t>
    </dgm:pt>
    <dgm:pt modelId="{56277B80-F6E2-4AFA-AFDB-3B0521BB576C}" type="parTrans" cxnId="{D2B3E743-CEC8-4233-8141-101FAD8F905E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F239C108-C294-4C23-A36E-3E62CE2F58B8}" type="sibTrans" cxnId="{D2B3E743-CEC8-4233-8141-101FAD8F905E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C3FE04BF-9947-4800-AE3F-4C973991B307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소득세</a:t>
          </a:r>
        </a:p>
      </dgm:t>
    </dgm:pt>
    <dgm:pt modelId="{1395533C-EBAA-4619-AB14-531C374CAFD0}" type="parTrans" cxnId="{822185D8-E447-4926-BFC8-BF1CE034397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C5AD7D2C-D62F-4267-9BBA-9D8A658AC56C}" type="sibTrans" cxnId="{822185D8-E447-4926-BFC8-BF1CE034397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53C933DF-71DD-4BEA-8D08-2A3A1CA9F001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상속세</a:t>
          </a:r>
        </a:p>
      </dgm:t>
    </dgm:pt>
    <dgm:pt modelId="{F4E39E9F-1AD3-498D-9F88-4BD342354554}" type="parTrans" cxnId="{573C8896-69DD-4630-8F38-9932C62E2F28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79650A64-7CA1-429E-8B5A-9B3807F561CD}" type="sibTrans" cxnId="{573C8896-69DD-4630-8F38-9932C62E2F28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20717FB8-9650-4A94-A579-DB2E10E0C0C0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교육세</a:t>
          </a:r>
        </a:p>
      </dgm:t>
    </dgm:pt>
    <dgm:pt modelId="{FB596A9B-6F84-43EE-A452-3AD0A7CC7443}" type="parTrans" cxnId="{62993C2C-CFBC-405F-A810-1B270C8A5ACF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39FA6891-B8E9-4548-9ECD-05BEF14449C9}" type="sibTrans" cxnId="{62993C2C-CFBC-405F-A810-1B270C8A5ACF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A3C4479A-1163-497C-AFA7-314286FB1F11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주민세</a:t>
          </a:r>
        </a:p>
      </dgm:t>
    </dgm:pt>
    <dgm:pt modelId="{694A14FF-520B-4805-AA04-24D168CF8041}" type="parTrans" cxnId="{5DF25F45-8AFB-460E-88D5-47EFC1FCFE70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FE1967F1-CEDC-4EC9-BAB5-9183CA99F1EF}" type="sibTrans" cxnId="{5DF25F45-8AFB-460E-88D5-47EFC1FCFE70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FE3A224A-7B75-4907-ADFA-B9AFF4A34234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지방교육세</a:t>
          </a:r>
        </a:p>
      </dgm:t>
    </dgm:pt>
    <dgm:pt modelId="{C7D58E25-74AD-414B-A5FB-9A1417F31C82}" type="parTrans" cxnId="{03A4343A-F94B-4E5C-94CE-0EB2814A8E5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04E8387F-6F75-4200-8590-A80CF77CDAE2}" type="sibTrans" cxnId="{03A4343A-F94B-4E5C-94CE-0EB2814A8E5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C790F1F7-8535-4B48-BBFE-A2AF1DBECD04}">
      <dgm:prSet custT="1"/>
      <dgm:spPr/>
      <dgm:t>
        <a:bodyPr/>
        <a:lstStyle/>
        <a:p>
          <a:pPr latinLnBrk="1"/>
          <a:r>
            <a:rPr lang="ko-KR" altLang="en-US" sz="2400" b="1" dirty="0">
              <a:latin typeface="+mn-ea"/>
              <a:ea typeface="+mn-ea"/>
            </a:rPr>
            <a:t>재산세</a:t>
          </a:r>
        </a:p>
      </dgm:t>
    </dgm:pt>
    <dgm:pt modelId="{0BBE963C-C808-451C-ADDB-AA74117A765B}" type="parTrans" cxnId="{354EB4B6-6888-4A05-834B-AFD367BC278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DB474EA4-CCC8-4CD1-A04E-511D82237B83}" type="sibTrans" cxnId="{354EB4B6-6888-4A05-834B-AFD367BC278C}">
      <dgm:prSet/>
      <dgm:spPr/>
      <dgm:t>
        <a:bodyPr/>
        <a:lstStyle/>
        <a:p>
          <a:pPr latinLnBrk="1"/>
          <a:endParaRPr lang="ko-KR" altLang="en-US" sz="2400" b="1">
            <a:latin typeface="+mn-ea"/>
            <a:ea typeface="+mn-ea"/>
          </a:endParaRPr>
        </a:p>
      </dgm:t>
    </dgm:pt>
    <dgm:pt modelId="{ED907178-5D17-48D8-B3DB-9DB7080BBBF2}" type="pres">
      <dgm:prSet presAssocID="{2A9635A2-9CBF-42D7-9D36-B775D8BC5F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2D30628-EFA9-4186-B421-B59E59E69D00}" type="pres">
      <dgm:prSet presAssocID="{EB9584EA-3B6F-4ACE-989A-90B8D474BDA5}" presName="hierRoot1" presStyleCnt="0">
        <dgm:presLayoutVars>
          <dgm:hierBranch val="init"/>
        </dgm:presLayoutVars>
      </dgm:prSet>
      <dgm:spPr/>
    </dgm:pt>
    <dgm:pt modelId="{AE69412B-D752-413F-AD71-E8706174AFB8}" type="pres">
      <dgm:prSet presAssocID="{EB9584EA-3B6F-4ACE-989A-90B8D474BDA5}" presName="rootComposite1" presStyleCnt="0"/>
      <dgm:spPr/>
    </dgm:pt>
    <dgm:pt modelId="{27949BA1-C967-4AA7-8572-93952E7A2915}" type="pres">
      <dgm:prSet presAssocID="{EB9584EA-3B6F-4ACE-989A-90B8D474BDA5}" presName="rootText1" presStyleLbl="node0" presStyleIdx="0" presStyleCnt="1">
        <dgm:presLayoutVars>
          <dgm:chPref val="3"/>
        </dgm:presLayoutVars>
      </dgm:prSet>
      <dgm:spPr/>
    </dgm:pt>
    <dgm:pt modelId="{7AB32057-2996-4598-AC9C-077549F3C6E1}" type="pres">
      <dgm:prSet presAssocID="{EB9584EA-3B6F-4ACE-989A-90B8D474BDA5}" presName="rootConnector1" presStyleLbl="node1" presStyleIdx="0" presStyleCnt="0"/>
      <dgm:spPr/>
    </dgm:pt>
    <dgm:pt modelId="{13B52F3B-6220-4C72-8622-F61F891E1E48}" type="pres">
      <dgm:prSet presAssocID="{EB9584EA-3B6F-4ACE-989A-90B8D474BDA5}" presName="hierChild2" presStyleCnt="0"/>
      <dgm:spPr/>
    </dgm:pt>
    <dgm:pt modelId="{1702FBF8-F730-43BC-BE03-98BD0E80910E}" type="pres">
      <dgm:prSet presAssocID="{224107CC-FCD9-4E9F-8944-F59A0641A3CA}" presName="Name37" presStyleLbl="parChTrans1D2" presStyleIdx="0" presStyleCnt="2"/>
      <dgm:spPr/>
    </dgm:pt>
    <dgm:pt modelId="{E7B72447-AC4C-4B1E-971D-DF45274018AA}" type="pres">
      <dgm:prSet presAssocID="{677692BF-4DF2-4FD4-8D2C-529385C093D8}" presName="hierRoot2" presStyleCnt="0">
        <dgm:presLayoutVars>
          <dgm:hierBranch/>
        </dgm:presLayoutVars>
      </dgm:prSet>
      <dgm:spPr/>
    </dgm:pt>
    <dgm:pt modelId="{5700DC96-2E12-497D-910A-FD5C68EB997C}" type="pres">
      <dgm:prSet presAssocID="{677692BF-4DF2-4FD4-8D2C-529385C093D8}" presName="rootComposite" presStyleCnt="0"/>
      <dgm:spPr/>
    </dgm:pt>
    <dgm:pt modelId="{C7EADA5F-767A-4C1F-BD91-5BDF97F0706A}" type="pres">
      <dgm:prSet presAssocID="{677692BF-4DF2-4FD4-8D2C-529385C093D8}" presName="rootText" presStyleLbl="node2" presStyleIdx="0" presStyleCnt="2">
        <dgm:presLayoutVars>
          <dgm:chPref val="3"/>
        </dgm:presLayoutVars>
      </dgm:prSet>
      <dgm:spPr/>
    </dgm:pt>
    <dgm:pt modelId="{5284F1F8-7F5B-4588-B617-E18044557CEF}" type="pres">
      <dgm:prSet presAssocID="{677692BF-4DF2-4FD4-8D2C-529385C093D8}" presName="rootConnector" presStyleLbl="node2" presStyleIdx="0" presStyleCnt="2"/>
      <dgm:spPr/>
    </dgm:pt>
    <dgm:pt modelId="{AA6F827E-3D3C-47DA-999A-7D2907347688}" type="pres">
      <dgm:prSet presAssocID="{677692BF-4DF2-4FD4-8D2C-529385C093D8}" presName="hierChild4" presStyleCnt="0"/>
      <dgm:spPr/>
    </dgm:pt>
    <dgm:pt modelId="{DFDE3EBF-E4DB-4B68-AC81-E76C7C898736}" type="pres">
      <dgm:prSet presAssocID="{1395533C-EBAA-4619-AB14-531C374CAFD0}" presName="Name35" presStyleLbl="parChTrans1D3" presStyleIdx="0" presStyleCnt="6"/>
      <dgm:spPr/>
    </dgm:pt>
    <dgm:pt modelId="{459F1F1B-B9BA-4232-9316-E109335D877E}" type="pres">
      <dgm:prSet presAssocID="{C3FE04BF-9947-4800-AE3F-4C973991B307}" presName="hierRoot2" presStyleCnt="0">
        <dgm:presLayoutVars>
          <dgm:hierBranch val="init"/>
        </dgm:presLayoutVars>
      </dgm:prSet>
      <dgm:spPr/>
    </dgm:pt>
    <dgm:pt modelId="{061C15B3-FC13-43EF-B232-762FBD61C7C1}" type="pres">
      <dgm:prSet presAssocID="{C3FE04BF-9947-4800-AE3F-4C973991B307}" presName="rootComposite" presStyleCnt="0"/>
      <dgm:spPr/>
    </dgm:pt>
    <dgm:pt modelId="{37F5B17D-854D-4622-8EB6-F051C42EF91B}" type="pres">
      <dgm:prSet presAssocID="{C3FE04BF-9947-4800-AE3F-4C973991B307}" presName="rootText" presStyleLbl="node3" presStyleIdx="0" presStyleCnt="6">
        <dgm:presLayoutVars>
          <dgm:chPref val="3"/>
        </dgm:presLayoutVars>
      </dgm:prSet>
      <dgm:spPr/>
    </dgm:pt>
    <dgm:pt modelId="{926EC40E-09BF-47F8-A525-EE6C6A31F89E}" type="pres">
      <dgm:prSet presAssocID="{C3FE04BF-9947-4800-AE3F-4C973991B307}" presName="rootConnector" presStyleLbl="node3" presStyleIdx="0" presStyleCnt="6"/>
      <dgm:spPr/>
    </dgm:pt>
    <dgm:pt modelId="{C1617293-A0F8-4108-9291-27E0BABDC85D}" type="pres">
      <dgm:prSet presAssocID="{C3FE04BF-9947-4800-AE3F-4C973991B307}" presName="hierChild4" presStyleCnt="0"/>
      <dgm:spPr/>
    </dgm:pt>
    <dgm:pt modelId="{45030432-E80A-491E-8C3B-C72029DC358A}" type="pres">
      <dgm:prSet presAssocID="{C3FE04BF-9947-4800-AE3F-4C973991B307}" presName="hierChild5" presStyleCnt="0"/>
      <dgm:spPr/>
    </dgm:pt>
    <dgm:pt modelId="{137717D4-1C0B-4DE8-BCD8-A8ACB67E5567}" type="pres">
      <dgm:prSet presAssocID="{F4E39E9F-1AD3-498D-9F88-4BD342354554}" presName="Name35" presStyleLbl="parChTrans1D3" presStyleIdx="1" presStyleCnt="6"/>
      <dgm:spPr/>
    </dgm:pt>
    <dgm:pt modelId="{A30091FC-8618-4221-9F15-E96BCF396E5C}" type="pres">
      <dgm:prSet presAssocID="{53C933DF-71DD-4BEA-8D08-2A3A1CA9F001}" presName="hierRoot2" presStyleCnt="0">
        <dgm:presLayoutVars>
          <dgm:hierBranch val="init"/>
        </dgm:presLayoutVars>
      </dgm:prSet>
      <dgm:spPr/>
    </dgm:pt>
    <dgm:pt modelId="{06878031-D77B-40D0-8375-AC10CF0251D7}" type="pres">
      <dgm:prSet presAssocID="{53C933DF-71DD-4BEA-8D08-2A3A1CA9F001}" presName="rootComposite" presStyleCnt="0"/>
      <dgm:spPr/>
    </dgm:pt>
    <dgm:pt modelId="{91827D60-84A6-4105-A27D-DF0B4816CF18}" type="pres">
      <dgm:prSet presAssocID="{53C933DF-71DD-4BEA-8D08-2A3A1CA9F001}" presName="rootText" presStyleLbl="node3" presStyleIdx="1" presStyleCnt="6">
        <dgm:presLayoutVars>
          <dgm:chPref val="3"/>
        </dgm:presLayoutVars>
      </dgm:prSet>
      <dgm:spPr/>
    </dgm:pt>
    <dgm:pt modelId="{258B1260-1DEE-425C-B089-A8FF39E52001}" type="pres">
      <dgm:prSet presAssocID="{53C933DF-71DD-4BEA-8D08-2A3A1CA9F001}" presName="rootConnector" presStyleLbl="node3" presStyleIdx="1" presStyleCnt="6"/>
      <dgm:spPr/>
    </dgm:pt>
    <dgm:pt modelId="{7940274B-5A78-46CD-B812-7CD9A154CC22}" type="pres">
      <dgm:prSet presAssocID="{53C933DF-71DD-4BEA-8D08-2A3A1CA9F001}" presName="hierChild4" presStyleCnt="0"/>
      <dgm:spPr/>
    </dgm:pt>
    <dgm:pt modelId="{03F25C74-A071-4D32-B34A-45981F50CD94}" type="pres">
      <dgm:prSet presAssocID="{53C933DF-71DD-4BEA-8D08-2A3A1CA9F001}" presName="hierChild5" presStyleCnt="0"/>
      <dgm:spPr/>
    </dgm:pt>
    <dgm:pt modelId="{14C36DA7-9160-45AF-97C1-F325D3C601F7}" type="pres">
      <dgm:prSet presAssocID="{FB596A9B-6F84-43EE-A452-3AD0A7CC7443}" presName="Name35" presStyleLbl="parChTrans1D3" presStyleIdx="2" presStyleCnt="6"/>
      <dgm:spPr/>
    </dgm:pt>
    <dgm:pt modelId="{3DF4B20B-2E3E-44B4-9939-6695BF15744D}" type="pres">
      <dgm:prSet presAssocID="{20717FB8-9650-4A94-A579-DB2E10E0C0C0}" presName="hierRoot2" presStyleCnt="0">
        <dgm:presLayoutVars>
          <dgm:hierBranch val="init"/>
        </dgm:presLayoutVars>
      </dgm:prSet>
      <dgm:spPr/>
    </dgm:pt>
    <dgm:pt modelId="{A142D639-9B88-443C-94A4-F6578D737CC2}" type="pres">
      <dgm:prSet presAssocID="{20717FB8-9650-4A94-A579-DB2E10E0C0C0}" presName="rootComposite" presStyleCnt="0"/>
      <dgm:spPr/>
    </dgm:pt>
    <dgm:pt modelId="{AD0AB6CC-40B8-4402-BC50-FDF6E7BEFE1E}" type="pres">
      <dgm:prSet presAssocID="{20717FB8-9650-4A94-A579-DB2E10E0C0C0}" presName="rootText" presStyleLbl="node3" presStyleIdx="2" presStyleCnt="6">
        <dgm:presLayoutVars>
          <dgm:chPref val="3"/>
        </dgm:presLayoutVars>
      </dgm:prSet>
      <dgm:spPr/>
    </dgm:pt>
    <dgm:pt modelId="{C3FC6EE2-366C-41EB-B1B5-12910F80B5A4}" type="pres">
      <dgm:prSet presAssocID="{20717FB8-9650-4A94-A579-DB2E10E0C0C0}" presName="rootConnector" presStyleLbl="node3" presStyleIdx="2" presStyleCnt="6"/>
      <dgm:spPr/>
    </dgm:pt>
    <dgm:pt modelId="{0E1ECBD7-D6E5-4FAF-A1B8-5A90941BE051}" type="pres">
      <dgm:prSet presAssocID="{20717FB8-9650-4A94-A579-DB2E10E0C0C0}" presName="hierChild4" presStyleCnt="0"/>
      <dgm:spPr/>
    </dgm:pt>
    <dgm:pt modelId="{D568567D-569D-4262-B384-D37BE2F3ACE8}" type="pres">
      <dgm:prSet presAssocID="{20717FB8-9650-4A94-A579-DB2E10E0C0C0}" presName="hierChild5" presStyleCnt="0"/>
      <dgm:spPr/>
    </dgm:pt>
    <dgm:pt modelId="{56F18F9D-E9B7-41FD-B227-C8DB0F19B69F}" type="pres">
      <dgm:prSet presAssocID="{677692BF-4DF2-4FD4-8D2C-529385C093D8}" presName="hierChild5" presStyleCnt="0"/>
      <dgm:spPr/>
    </dgm:pt>
    <dgm:pt modelId="{D5E0C685-C941-47B0-8D8C-197024B0B660}" type="pres">
      <dgm:prSet presAssocID="{56277B80-F6E2-4AFA-AFDB-3B0521BB576C}" presName="Name37" presStyleLbl="parChTrans1D2" presStyleIdx="1" presStyleCnt="2"/>
      <dgm:spPr/>
    </dgm:pt>
    <dgm:pt modelId="{0E0238C8-CA8A-4A04-AFA6-A24BD4668B51}" type="pres">
      <dgm:prSet presAssocID="{ADD64787-8B6D-4E81-BFB1-C6C1CF813A25}" presName="hierRoot2" presStyleCnt="0">
        <dgm:presLayoutVars>
          <dgm:hierBranch/>
        </dgm:presLayoutVars>
      </dgm:prSet>
      <dgm:spPr/>
    </dgm:pt>
    <dgm:pt modelId="{7281C06C-1B18-4CAB-999F-7D6175985AED}" type="pres">
      <dgm:prSet presAssocID="{ADD64787-8B6D-4E81-BFB1-C6C1CF813A25}" presName="rootComposite" presStyleCnt="0"/>
      <dgm:spPr/>
    </dgm:pt>
    <dgm:pt modelId="{A7AFA377-943E-4B61-8B70-E6CFBD9B2DAB}" type="pres">
      <dgm:prSet presAssocID="{ADD64787-8B6D-4E81-BFB1-C6C1CF813A25}" presName="rootText" presStyleLbl="node2" presStyleIdx="1" presStyleCnt="2">
        <dgm:presLayoutVars>
          <dgm:chPref val="3"/>
        </dgm:presLayoutVars>
      </dgm:prSet>
      <dgm:spPr/>
    </dgm:pt>
    <dgm:pt modelId="{FDC9E4D8-846A-4200-9BC9-839A258F10A7}" type="pres">
      <dgm:prSet presAssocID="{ADD64787-8B6D-4E81-BFB1-C6C1CF813A25}" presName="rootConnector" presStyleLbl="node2" presStyleIdx="1" presStyleCnt="2"/>
      <dgm:spPr/>
    </dgm:pt>
    <dgm:pt modelId="{A17FF0D0-AC2B-4F7B-9E51-B1C0EF7FBA5C}" type="pres">
      <dgm:prSet presAssocID="{ADD64787-8B6D-4E81-BFB1-C6C1CF813A25}" presName="hierChild4" presStyleCnt="0"/>
      <dgm:spPr/>
    </dgm:pt>
    <dgm:pt modelId="{3793A22E-3B81-4CBB-95F1-4A74C7139441}" type="pres">
      <dgm:prSet presAssocID="{694A14FF-520B-4805-AA04-24D168CF8041}" presName="Name35" presStyleLbl="parChTrans1D3" presStyleIdx="3" presStyleCnt="6"/>
      <dgm:spPr/>
    </dgm:pt>
    <dgm:pt modelId="{F9FCB3D7-178F-478F-A7EC-6D37B976A969}" type="pres">
      <dgm:prSet presAssocID="{A3C4479A-1163-497C-AFA7-314286FB1F11}" presName="hierRoot2" presStyleCnt="0">
        <dgm:presLayoutVars>
          <dgm:hierBranch val="init"/>
        </dgm:presLayoutVars>
      </dgm:prSet>
      <dgm:spPr/>
    </dgm:pt>
    <dgm:pt modelId="{91F19302-BA53-4BF8-979B-F3E63A9F1A91}" type="pres">
      <dgm:prSet presAssocID="{A3C4479A-1163-497C-AFA7-314286FB1F11}" presName="rootComposite" presStyleCnt="0"/>
      <dgm:spPr/>
    </dgm:pt>
    <dgm:pt modelId="{0AF5FFA0-FFD7-4AE9-A8DF-E683EE0A9DA3}" type="pres">
      <dgm:prSet presAssocID="{A3C4479A-1163-497C-AFA7-314286FB1F11}" presName="rootText" presStyleLbl="node3" presStyleIdx="3" presStyleCnt="6">
        <dgm:presLayoutVars>
          <dgm:chPref val="3"/>
        </dgm:presLayoutVars>
      </dgm:prSet>
      <dgm:spPr/>
    </dgm:pt>
    <dgm:pt modelId="{E4F461D1-5A85-4AFC-9461-4EAF99ECE0AF}" type="pres">
      <dgm:prSet presAssocID="{A3C4479A-1163-497C-AFA7-314286FB1F11}" presName="rootConnector" presStyleLbl="node3" presStyleIdx="3" presStyleCnt="6"/>
      <dgm:spPr/>
    </dgm:pt>
    <dgm:pt modelId="{25334E3E-3E96-4007-BDE7-3763AE6AF1C2}" type="pres">
      <dgm:prSet presAssocID="{A3C4479A-1163-497C-AFA7-314286FB1F11}" presName="hierChild4" presStyleCnt="0"/>
      <dgm:spPr/>
    </dgm:pt>
    <dgm:pt modelId="{F30941B2-2A74-45C1-960D-EF1AD8D5E4A9}" type="pres">
      <dgm:prSet presAssocID="{A3C4479A-1163-497C-AFA7-314286FB1F11}" presName="hierChild5" presStyleCnt="0"/>
      <dgm:spPr/>
    </dgm:pt>
    <dgm:pt modelId="{18B1B8E5-5436-4906-998A-E80FE91D25C2}" type="pres">
      <dgm:prSet presAssocID="{C7D58E25-74AD-414B-A5FB-9A1417F31C82}" presName="Name35" presStyleLbl="parChTrans1D3" presStyleIdx="4" presStyleCnt="6"/>
      <dgm:spPr/>
    </dgm:pt>
    <dgm:pt modelId="{21873FE7-AF8B-4673-81F7-0F8AAAD9AA87}" type="pres">
      <dgm:prSet presAssocID="{FE3A224A-7B75-4907-ADFA-B9AFF4A34234}" presName="hierRoot2" presStyleCnt="0">
        <dgm:presLayoutVars>
          <dgm:hierBranch val="init"/>
        </dgm:presLayoutVars>
      </dgm:prSet>
      <dgm:spPr/>
    </dgm:pt>
    <dgm:pt modelId="{2A18DECD-B15B-49AC-8701-B4920890275F}" type="pres">
      <dgm:prSet presAssocID="{FE3A224A-7B75-4907-ADFA-B9AFF4A34234}" presName="rootComposite" presStyleCnt="0"/>
      <dgm:spPr/>
    </dgm:pt>
    <dgm:pt modelId="{1EB2E55B-E5E5-4AD9-91F5-CB687972AF5C}" type="pres">
      <dgm:prSet presAssocID="{FE3A224A-7B75-4907-ADFA-B9AFF4A34234}" presName="rootText" presStyleLbl="node3" presStyleIdx="4" presStyleCnt="6" custScaleX="153459">
        <dgm:presLayoutVars>
          <dgm:chPref val="3"/>
        </dgm:presLayoutVars>
      </dgm:prSet>
      <dgm:spPr/>
    </dgm:pt>
    <dgm:pt modelId="{45B8C843-0B29-490F-B28A-383875561066}" type="pres">
      <dgm:prSet presAssocID="{FE3A224A-7B75-4907-ADFA-B9AFF4A34234}" presName="rootConnector" presStyleLbl="node3" presStyleIdx="4" presStyleCnt="6"/>
      <dgm:spPr/>
    </dgm:pt>
    <dgm:pt modelId="{B9FB8DA7-F5E6-4868-82B9-430D79562F95}" type="pres">
      <dgm:prSet presAssocID="{FE3A224A-7B75-4907-ADFA-B9AFF4A34234}" presName="hierChild4" presStyleCnt="0"/>
      <dgm:spPr/>
    </dgm:pt>
    <dgm:pt modelId="{B9D0B97F-F7C9-4BA7-88FD-0CEFC3B93F7A}" type="pres">
      <dgm:prSet presAssocID="{FE3A224A-7B75-4907-ADFA-B9AFF4A34234}" presName="hierChild5" presStyleCnt="0"/>
      <dgm:spPr/>
    </dgm:pt>
    <dgm:pt modelId="{0306A0B9-7FCF-4997-A757-B7DE2F622E16}" type="pres">
      <dgm:prSet presAssocID="{0BBE963C-C808-451C-ADDB-AA74117A765B}" presName="Name35" presStyleLbl="parChTrans1D3" presStyleIdx="5" presStyleCnt="6"/>
      <dgm:spPr/>
    </dgm:pt>
    <dgm:pt modelId="{9CD05D7B-98CE-4E2C-A93A-7B13B53F2D22}" type="pres">
      <dgm:prSet presAssocID="{C790F1F7-8535-4B48-BBFE-A2AF1DBECD04}" presName="hierRoot2" presStyleCnt="0">
        <dgm:presLayoutVars>
          <dgm:hierBranch val="init"/>
        </dgm:presLayoutVars>
      </dgm:prSet>
      <dgm:spPr/>
    </dgm:pt>
    <dgm:pt modelId="{3FE8B41C-1F2F-481B-A52E-45D2E9F27936}" type="pres">
      <dgm:prSet presAssocID="{C790F1F7-8535-4B48-BBFE-A2AF1DBECD04}" presName="rootComposite" presStyleCnt="0"/>
      <dgm:spPr/>
    </dgm:pt>
    <dgm:pt modelId="{6ADB1497-C983-4B34-B4EF-CF435184DCF4}" type="pres">
      <dgm:prSet presAssocID="{C790F1F7-8535-4B48-BBFE-A2AF1DBECD04}" presName="rootText" presStyleLbl="node3" presStyleIdx="5" presStyleCnt="6">
        <dgm:presLayoutVars>
          <dgm:chPref val="3"/>
        </dgm:presLayoutVars>
      </dgm:prSet>
      <dgm:spPr/>
    </dgm:pt>
    <dgm:pt modelId="{D8E05FB9-EBDC-4598-953E-06D4640BF910}" type="pres">
      <dgm:prSet presAssocID="{C790F1F7-8535-4B48-BBFE-A2AF1DBECD04}" presName="rootConnector" presStyleLbl="node3" presStyleIdx="5" presStyleCnt="6"/>
      <dgm:spPr/>
    </dgm:pt>
    <dgm:pt modelId="{60CE0610-6BD0-4065-BD0D-5FF9FDF82CE2}" type="pres">
      <dgm:prSet presAssocID="{C790F1F7-8535-4B48-BBFE-A2AF1DBECD04}" presName="hierChild4" presStyleCnt="0"/>
      <dgm:spPr/>
    </dgm:pt>
    <dgm:pt modelId="{4571CC83-B3B1-492E-AEAF-0C3B809A1452}" type="pres">
      <dgm:prSet presAssocID="{C790F1F7-8535-4B48-BBFE-A2AF1DBECD04}" presName="hierChild5" presStyleCnt="0"/>
      <dgm:spPr/>
    </dgm:pt>
    <dgm:pt modelId="{6840A594-0B16-4045-A93F-AB6101CCFB5B}" type="pres">
      <dgm:prSet presAssocID="{ADD64787-8B6D-4E81-BFB1-C6C1CF813A25}" presName="hierChild5" presStyleCnt="0"/>
      <dgm:spPr/>
    </dgm:pt>
    <dgm:pt modelId="{ABD408E6-7D4B-4BD3-97BE-1F853235379D}" type="pres">
      <dgm:prSet presAssocID="{EB9584EA-3B6F-4ACE-989A-90B8D474BDA5}" presName="hierChild3" presStyleCnt="0"/>
      <dgm:spPr/>
    </dgm:pt>
  </dgm:ptLst>
  <dgm:cxnLst>
    <dgm:cxn modelId="{49B0EF09-C0B7-4DB1-B751-964FC0206101}" type="presOf" srcId="{C3FE04BF-9947-4800-AE3F-4C973991B307}" destId="{37F5B17D-854D-4622-8EB6-F051C42EF91B}" srcOrd="0" destOrd="0" presId="urn:microsoft.com/office/officeart/2005/8/layout/orgChart1"/>
    <dgm:cxn modelId="{55660212-B3C2-46D3-848F-84ED97A1ED7C}" type="presOf" srcId="{ADD64787-8B6D-4E81-BFB1-C6C1CF813A25}" destId="{FDC9E4D8-846A-4200-9BC9-839A258F10A7}" srcOrd="1" destOrd="0" presId="urn:microsoft.com/office/officeart/2005/8/layout/orgChart1"/>
    <dgm:cxn modelId="{B1F67116-3461-496A-9B60-888E28BD8528}" type="presOf" srcId="{FB596A9B-6F84-43EE-A452-3AD0A7CC7443}" destId="{14C36DA7-9160-45AF-97C1-F325D3C601F7}" srcOrd="0" destOrd="0" presId="urn:microsoft.com/office/officeart/2005/8/layout/orgChart1"/>
    <dgm:cxn modelId="{C7878718-87C4-46EB-9F01-43BC13894CDA}" type="presOf" srcId="{A3C4479A-1163-497C-AFA7-314286FB1F11}" destId="{E4F461D1-5A85-4AFC-9461-4EAF99ECE0AF}" srcOrd="1" destOrd="0" presId="urn:microsoft.com/office/officeart/2005/8/layout/orgChart1"/>
    <dgm:cxn modelId="{89C94626-7CF9-4D61-8172-F7F85F1A35FC}" type="presOf" srcId="{F4E39E9F-1AD3-498D-9F88-4BD342354554}" destId="{137717D4-1C0B-4DE8-BCD8-A8ACB67E5567}" srcOrd="0" destOrd="0" presId="urn:microsoft.com/office/officeart/2005/8/layout/orgChart1"/>
    <dgm:cxn modelId="{62993C2C-CFBC-405F-A810-1B270C8A5ACF}" srcId="{677692BF-4DF2-4FD4-8D2C-529385C093D8}" destId="{20717FB8-9650-4A94-A579-DB2E10E0C0C0}" srcOrd="2" destOrd="0" parTransId="{FB596A9B-6F84-43EE-A452-3AD0A7CC7443}" sibTransId="{39FA6891-B8E9-4548-9ECD-05BEF14449C9}"/>
    <dgm:cxn modelId="{D98F912C-C73A-46B4-9050-2A43B1C0538C}" type="presOf" srcId="{20717FB8-9650-4A94-A579-DB2E10E0C0C0}" destId="{C3FC6EE2-366C-41EB-B1B5-12910F80B5A4}" srcOrd="1" destOrd="0" presId="urn:microsoft.com/office/officeart/2005/8/layout/orgChart1"/>
    <dgm:cxn modelId="{D45D222D-F720-4290-B40F-1221C1A2DDBE}" type="presOf" srcId="{FE3A224A-7B75-4907-ADFA-B9AFF4A34234}" destId="{45B8C843-0B29-490F-B28A-383875561066}" srcOrd="1" destOrd="0" presId="urn:microsoft.com/office/officeart/2005/8/layout/orgChart1"/>
    <dgm:cxn modelId="{03A4343A-F94B-4E5C-94CE-0EB2814A8E5C}" srcId="{ADD64787-8B6D-4E81-BFB1-C6C1CF813A25}" destId="{FE3A224A-7B75-4907-ADFA-B9AFF4A34234}" srcOrd="1" destOrd="0" parTransId="{C7D58E25-74AD-414B-A5FB-9A1417F31C82}" sibTransId="{04E8387F-6F75-4200-8590-A80CF77CDAE2}"/>
    <dgm:cxn modelId="{13AD313C-77E8-4124-A188-2BA52983B873}" type="presOf" srcId="{677692BF-4DF2-4FD4-8D2C-529385C093D8}" destId="{5284F1F8-7F5B-4588-B617-E18044557CEF}" srcOrd="1" destOrd="0" presId="urn:microsoft.com/office/officeart/2005/8/layout/orgChart1"/>
    <dgm:cxn modelId="{ADA4903F-A6E2-4029-93F9-133D5705085F}" type="presOf" srcId="{EB9584EA-3B6F-4ACE-989A-90B8D474BDA5}" destId="{7AB32057-2996-4598-AC9C-077549F3C6E1}" srcOrd="1" destOrd="0" presId="urn:microsoft.com/office/officeart/2005/8/layout/orgChart1"/>
    <dgm:cxn modelId="{A3252642-F164-410F-B81A-7AFC9F2A9BDF}" type="presOf" srcId="{677692BF-4DF2-4FD4-8D2C-529385C093D8}" destId="{C7EADA5F-767A-4C1F-BD91-5BDF97F0706A}" srcOrd="0" destOrd="0" presId="urn:microsoft.com/office/officeart/2005/8/layout/orgChart1"/>
    <dgm:cxn modelId="{D2B3E743-CEC8-4233-8141-101FAD8F905E}" srcId="{EB9584EA-3B6F-4ACE-989A-90B8D474BDA5}" destId="{ADD64787-8B6D-4E81-BFB1-C6C1CF813A25}" srcOrd="1" destOrd="0" parTransId="{56277B80-F6E2-4AFA-AFDB-3B0521BB576C}" sibTransId="{F239C108-C294-4C23-A36E-3E62CE2F58B8}"/>
    <dgm:cxn modelId="{5DF25F45-8AFB-460E-88D5-47EFC1FCFE70}" srcId="{ADD64787-8B6D-4E81-BFB1-C6C1CF813A25}" destId="{A3C4479A-1163-497C-AFA7-314286FB1F11}" srcOrd="0" destOrd="0" parTransId="{694A14FF-520B-4805-AA04-24D168CF8041}" sibTransId="{FE1967F1-CEDC-4EC9-BAB5-9183CA99F1EF}"/>
    <dgm:cxn modelId="{5E3CAB45-0F7C-4461-93B8-AE4A6354AC10}" type="presOf" srcId="{53C933DF-71DD-4BEA-8D08-2A3A1CA9F001}" destId="{91827D60-84A6-4105-A27D-DF0B4816CF18}" srcOrd="0" destOrd="0" presId="urn:microsoft.com/office/officeart/2005/8/layout/orgChart1"/>
    <dgm:cxn modelId="{42A61F68-C508-4FAC-8D50-16F8259CA32A}" type="presOf" srcId="{C790F1F7-8535-4B48-BBFE-A2AF1DBECD04}" destId="{6ADB1497-C983-4B34-B4EF-CF435184DCF4}" srcOrd="0" destOrd="0" presId="urn:microsoft.com/office/officeart/2005/8/layout/orgChart1"/>
    <dgm:cxn modelId="{C693F069-D59B-4DD5-B30C-F21BDE410E6E}" type="presOf" srcId="{FE3A224A-7B75-4907-ADFA-B9AFF4A34234}" destId="{1EB2E55B-E5E5-4AD9-91F5-CB687972AF5C}" srcOrd="0" destOrd="0" presId="urn:microsoft.com/office/officeart/2005/8/layout/orgChart1"/>
    <dgm:cxn modelId="{AC29AA6A-785F-4528-BB6F-A2867DD1AB4E}" type="presOf" srcId="{A3C4479A-1163-497C-AFA7-314286FB1F11}" destId="{0AF5FFA0-FFD7-4AE9-A8DF-E683EE0A9DA3}" srcOrd="0" destOrd="0" presId="urn:microsoft.com/office/officeart/2005/8/layout/orgChart1"/>
    <dgm:cxn modelId="{DA587D4B-BF30-4C00-9EEC-7B6A232C6290}" srcId="{EB9584EA-3B6F-4ACE-989A-90B8D474BDA5}" destId="{677692BF-4DF2-4FD4-8D2C-529385C093D8}" srcOrd="0" destOrd="0" parTransId="{224107CC-FCD9-4E9F-8944-F59A0641A3CA}" sibTransId="{749FBBA0-EADF-468D-A024-D942ADB22EC7}"/>
    <dgm:cxn modelId="{60D1D350-6BD1-44CD-AC0D-57BB082120F4}" type="presOf" srcId="{694A14FF-520B-4805-AA04-24D168CF8041}" destId="{3793A22E-3B81-4CBB-95F1-4A74C7139441}" srcOrd="0" destOrd="0" presId="urn:microsoft.com/office/officeart/2005/8/layout/orgChart1"/>
    <dgm:cxn modelId="{2621B67F-C1A5-45C0-8922-4BB25DAED6F3}" type="presOf" srcId="{ADD64787-8B6D-4E81-BFB1-C6C1CF813A25}" destId="{A7AFA377-943E-4B61-8B70-E6CFBD9B2DAB}" srcOrd="0" destOrd="0" presId="urn:microsoft.com/office/officeart/2005/8/layout/orgChart1"/>
    <dgm:cxn modelId="{7E9A2583-3DB7-4843-9DDE-EDCA3A9949B2}" type="presOf" srcId="{20717FB8-9650-4A94-A579-DB2E10E0C0C0}" destId="{AD0AB6CC-40B8-4402-BC50-FDF6E7BEFE1E}" srcOrd="0" destOrd="0" presId="urn:microsoft.com/office/officeart/2005/8/layout/orgChart1"/>
    <dgm:cxn modelId="{F9910888-C292-4FE9-8D62-C6EC0AC039E2}" type="presOf" srcId="{C3FE04BF-9947-4800-AE3F-4C973991B307}" destId="{926EC40E-09BF-47F8-A525-EE6C6A31F89E}" srcOrd="1" destOrd="0" presId="urn:microsoft.com/office/officeart/2005/8/layout/orgChart1"/>
    <dgm:cxn modelId="{DDEC5A8A-47C8-4F0E-835B-C355C97BF850}" type="presOf" srcId="{224107CC-FCD9-4E9F-8944-F59A0641A3CA}" destId="{1702FBF8-F730-43BC-BE03-98BD0E80910E}" srcOrd="0" destOrd="0" presId="urn:microsoft.com/office/officeart/2005/8/layout/orgChart1"/>
    <dgm:cxn modelId="{17311D91-CA0E-470F-9D07-BE56F8896994}" type="presOf" srcId="{1395533C-EBAA-4619-AB14-531C374CAFD0}" destId="{DFDE3EBF-E4DB-4B68-AC81-E76C7C898736}" srcOrd="0" destOrd="0" presId="urn:microsoft.com/office/officeart/2005/8/layout/orgChart1"/>
    <dgm:cxn modelId="{573C8896-69DD-4630-8F38-9932C62E2F28}" srcId="{677692BF-4DF2-4FD4-8D2C-529385C093D8}" destId="{53C933DF-71DD-4BEA-8D08-2A3A1CA9F001}" srcOrd="1" destOrd="0" parTransId="{F4E39E9F-1AD3-498D-9F88-4BD342354554}" sibTransId="{79650A64-7CA1-429E-8B5A-9B3807F561CD}"/>
    <dgm:cxn modelId="{F79623A2-4B73-46D2-AD04-E4F49C07F97B}" type="presOf" srcId="{C7D58E25-74AD-414B-A5FB-9A1417F31C82}" destId="{18B1B8E5-5436-4906-998A-E80FE91D25C2}" srcOrd="0" destOrd="0" presId="urn:microsoft.com/office/officeart/2005/8/layout/orgChart1"/>
    <dgm:cxn modelId="{BBA65BAB-715B-4BBC-ACF7-1A97072703E1}" type="presOf" srcId="{C790F1F7-8535-4B48-BBFE-A2AF1DBECD04}" destId="{D8E05FB9-EBDC-4598-953E-06D4640BF910}" srcOrd="1" destOrd="0" presId="urn:microsoft.com/office/officeart/2005/8/layout/orgChart1"/>
    <dgm:cxn modelId="{635E4CAF-A3A7-44F6-98AB-BD4BAB58A3D3}" type="presOf" srcId="{2A9635A2-9CBF-42D7-9D36-B775D8BC5F61}" destId="{ED907178-5D17-48D8-B3DB-9DB7080BBBF2}" srcOrd="0" destOrd="0" presId="urn:microsoft.com/office/officeart/2005/8/layout/orgChart1"/>
    <dgm:cxn modelId="{354EB4B6-6888-4A05-834B-AFD367BC278C}" srcId="{ADD64787-8B6D-4E81-BFB1-C6C1CF813A25}" destId="{C790F1F7-8535-4B48-BBFE-A2AF1DBECD04}" srcOrd="2" destOrd="0" parTransId="{0BBE963C-C808-451C-ADDB-AA74117A765B}" sibTransId="{DB474EA4-CCC8-4CD1-A04E-511D82237B83}"/>
    <dgm:cxn modelId="{EAD4DFC7-147B-472C-920F-83175BF63873}" srcId="{2A9635A2-9CBF-42D7-9D36-B775D8BC5F61}" destId="{EB9584EA-3B6F-4ACE-989A-90B8D474BDA5}" srcOrd="0" destOrd="0" parTransId="{3ECC7DE9-EAED-4A17-A07B-FC22E8DE5588}" sibTransId="{C495D8C8-E463-48C0-88D0-C599F66F92AE}"/>
    <dgm:cxn modelId="{F2C0ACCD-C0B4-4A60-B227-B5711D5AB225}" type="presOf" srcId="{56277B80-F6E2-4AFA-AFDB-3B0521BB576C}" destId="{D5E0C685-C941-47B0-8D8C-197024B0B660}" srcOrd="0" destOrd="0" presId="urn:microsoft.com/office/officeart/2005/8/layout/orgChart1"/>
    <dgm:cxn modelId="{E5D098CF-6589-4638-BCBE-E49B78CBC5ED}" type="presOf" srcId="{53C933DF-71DD-4BEA-8D08-2A3A1CA9F001}" destId="{258B1260-1DEE-425C-B089-A8FF39E52001}" srcOrd="1" destOrd="0" presId="urn:microsoft.com/office/officeart/2005/8/layout/orgChart1"/>
    <dgm:cxn modelId="{C616ABD2-9DCE-4D04-9B08-97A108F6AC6C}" type="presOf" srcId="{EB9584EA-3B6F-4ACE-989A-90B8D474BDA5}" destId="{27949BA1-C967-4AA7-8572-93952E7A2915}" srcOrd="0" destOrd="0" presId="urn:microsoft.com/office/officeart/2005/8/layout/orgChart1"/>
    <dgm:cxn modelId="{822185D8-E447-4926-BFC8-BF1CE034397C}" srcId="{677692BF-4DF2-4FD4-8D2C-529385C093D8}" destId="{C3FE04BF-9947-4800-AE3F-4C973991B307}" srcOrd="0" destOrd="0" parTransId="{1395533C-EBAA-4619-AB14-531C374CAFD0}" sibTransId="{C5AD7D2C-D62F-4267-9BBA-9D8A658AC56C}"/>
    <dgm:cxn modelId="{105D7CF2-A914-4EB4-971D-4739B38621CB}" type="presOf" srcId="{0BBE963C-C808-451C-ADDB-AA74117A765B}" destId="{0306A0B9-7FCF-4997-A757-B7DE2F622E16}" srcOrd="0" destOrd="0" presId="urn:microsoft.com/office/officeart/2005/8/layout/orgChart1"/>
    <dgm:cxn modelId="{79884162-6C91-42C3-8E74-F15EB05F0461}" type="presParOf" srcId="{ED907178-5D17-48D8-B3DB-9DB7080BBBF2}" destId="{A2D30628-EFA9-4186-B421-B59E59E69D00}" srcOrd="0" destOrd="0" presId="urn:microsoft.com/office/officeart/2005/8/layout/orgChart1"/>
    <dgm:cxn modelId="{1901A706-E004-4CEA-9FD1-84F6AD0B96E7}" type="presParOf" srcId="{A2D30628-EFA9-4186-B421-B59E59E69D00}" destId="{AE69412B-D752-413F-AD71-E8706174AFB8}" srcOrd="0" destOrd="0" presId="urn:microsoft.com/office/officeart/2005/8/layout/orgChart1"/>
    <dgm:cxn modelId="{B98D4899-CC10-4BAB-9F8E-4C07B9310E3B}" type="presParOf" srcId="{AE69412B-D752-413F-AD71-E8706174AFB8}" destId="{27949BA1-C967-4AA7-8572-93952E7A2915}" srcOrd="0" destOrd="0" presId="urn:microsoft.com/office/officeart/2005/8/layout/orgChart1"/>
    <dgm:cxn modelId="{CFE71BDA-DB99-4F1D-9D65-FFC8E09C0E7D}" type="presParOf" srcId="{AE69412B-D752-413F-AD71-E8706174AFB8}" destId="{7AB32057-2996-4598-AC9C-077549F3C6E1}" srcOrd="1" destOrd="0" presId="urn:microsoft.com/office/officeart/2005/8/layout/orgChart1"/>
    <dgm:cxn modelId="{FE094263-981F-465A-B4FF-DAF3C4C7D5A9}" type="presParOf" srcId="{A2D30628-EFA9-4186-B421-B59E59E69D00}" destId="{13B52F3B-6220-4C72-8622-F61F891E1E48}" srcOrd="1" destOrd="0" presId="urn:microsoft.com/office/officeart/2005/8/layout/orgChart1"/>
    <dgm:cxn modelId="{7F6BBCBC-BA68-47AB-BB85-80583C832FC4}" type="presParOf" srcId="{13B52F3B-6220-4C72-8622-F61F891E1E48}" destId="{1702FBF8-F730-43BC-BE03-98BD0E80910E}" srcOrd="0" destOrd="0" presId="urn:microsoft.com/office/officeart/2005/8/layout/orgChart1"/>
    <dgm:cxn modelId="{5299F933-4197-4A33-970F-0C65BB75B346}" type="presParOf" srcId="{13B52F3B-6220-4C72-8622-F61F891E1E48}" destId="{E7B72447-AC4C-4B1E-971D-DF45274018AA}" srcOrd="1" destOrd="0" presId="urn:microsoft.com/office/officeart/2005/8/layout/orgChart1"/>
    <dgm:cxn modelId="{88CB1FA8-CF9D-41C1-965E-51450D4127F9}" type="presParOf" srcId="{E7B72447-AC4C-4B1E-971D-DF45274018AA}" destId="{5700DC96-2E12-497D-910A-FD5C68EB997C}" srcOrd="0" destOrd="0" presId="urn:microsoft.com/office/officeart/2005/8/layout/orgChart1"/>
    <dgm:cxn modelId="{D39D85E6-425E-4955-838C-C66D5624B9EC}" type="presParOf" srcId="{5700DC96-2E12-497D-910A-FD5C68EB997C}" destId="{C7EADA5F-767A-4C1F-BD91-5BDF97F0706A}" srcOrd="0" destOrd="0" presId="urn:microsoft.com/office/officeart/2005/8/layout/orgChart1"/>
    <dgm:cxn modelId="{14380ED1-CA46-461D-AB16-0487FCFA9200}" type="presParOf" srcId="{5700DC96-2E12-497D-910A-FD5C68EB997C}" destId="{5284F1F8-7F5B-4588-B617-E18044557CEF}" srcOrd="1" destOrd="0" presId="urn:microsoft.com/office/officeart/2005/8/layout/orgChart1"/>
    <dgm:cxn modelId="{55354D8B-2BBF-40D0-92AE-18375AB24365}" type="presParOf" srcId="{E7B72447-AC4C-4B1E-971D-DF45274018AA}" destId="{AA6F827E-3D3C-47DA-999A-7D2907347688}" srcOrd="1" destOrd="0" presId="urn:microsoft.com/office/officeart/2005/8/layout/orgChart1"/>
    <dgm:cxn modelId="{1BA8A54C-9488-4D13-A146-85C86B9811B7}" type="presParOf" srcId="{AA6F827E-3D3C-47DA-999A-7D2907347688}" destId="{DFDE3EBF-E4DB-4B68-AC81-E76C7C898736}" srcOrd="0" destOrd="0" presId="urn:microsoft.com/office/officeart/2005/8/layout/orgChart1"/>
    <dgm:cxn modelId="{60AA8737-C17E-418B-8132-3D38B57223E8}" type="presParOf" srcId="{AA6F827E-3D3C-47DA-999A-7D2907347688}" destId="{459F1F1B-B9BA-4232-9316-E109335D877E}" srcOrd="1" destOrd="0" presId="urn:microsoft.com/office/officeart/2005/8/layout/orgChart1"/>
    <dgm:cxn modelId="{617E1136-D2BE-4695-8EE6-B8D16D78C371}" type="presParOf" srcId="{459F1F1B-B9BA-4232-9316-E109335D877E}" destId="{061C15B3-FC13-43EF-B232-762FBD61C7C1}" srcOrd="0" destOrd="0" presId="urn:microsoft.com/office/officeart/2005/8/layout/orgChart1"/>
    <dgm:cxn modelId="{DBDE2DC6-A599-4951-BA76-BF8DE1E9369E}" type="presParOf" srcId="{061C15B3-FC13-43EF-B232-762FBD61C7C1}" destId="{37F5B17D-854D-4622-8EB6-F051C42EF91B}" srcOrd="0" destOrd="0" presId="urn:microsoft.com/office/officeart/2005/8/layout/orgChart1"/>
    <dgm:cxn modelId="{ECC843CB-C32E-4C07-A725-1876B5F2909F}" type="presParOf" srcId="{061C15B3-FC13-43EF-B232-762FBD61C7C1}" destId="{926EC40E-09BF-47F8-A525-EE6C6A31F89E}" srcOrd="1" destOrd="0" presId="urn:microsoft.com/office/officeart/2005/8/layout/orgChart1"/>
    <dgm:cxn modelId="{14D110AB-FCB3-4488-86AC-D66C4BDA7440}" type="presParOf" srcId="{459F1F1B-B9BA-4232-9316-E109335D877E}" destId="{C1617293-A0F8-4108-9291-27E0BABDC85D}" srcOrd="1" destOrd="0" presId="urn:microsoft.com/office/officeart/2005/8/layout/orgChart1"/>
    <dgm:cxn modelId="{59F0C31A-AE43-4552-972D-79AF04A5FB39}" type="presParOf" srcId="{459F1F1B-B9BA-4232-9316-E109335D877E}" destId="{45030432-E80A-491E-8C3B-C72029DC358A}" srcOrd="2" destOrd="0" presId="urn:microsoft.com/office/officeart/2005/8/layout/orgChart1"/>
    <dgm:cxn modelId="{E421254D-6FA6-4C63-8DD1-FC2ED568A29E}" type="presParOf" srcId="{AA6F827E-3D3C-47DA-999A-7D2907347688}" destId="{137717D4-1C0B-4DE8-BCD8-A8ACB67E5567}" srcOrd="2" destOrd="0" presId="urn:microsoft.com/office/officeart/2005/8/layout/orgChart1"/>
    <dgm:cxn modelId="{36FA718E-204F-4C60-AF32-F2576BD93A81}" type="presParOf" srcId="{AA6F827E-3D3C-47DA-999A-7D2907347688}" destId="{A30091FC-8618-4221-9F15-E96BCF396E5C}" srcOrd="3" destOrd="0" presId="urn:microsoft.com/office/officeart/2005/8/layout/orgChart1"/>
    <dgm:cxn modelId="{AC60C309-B7B0-49F1-84AE-AB11BEF3C04F}" type="presParOf" srcId="{A30091FC-8618-4221-9F15-E96BCF396E5C}" destId="{06878031-D77B-40D0-8375-AC10CF0251D7}" srcOrd="0" destOrd="0" presId="urn:microsoft.com/office/officeart/2005/8/layout/orgChart1"/>
    <dgm:cxn modelId="{EF0F5C9A-4D31-4CD4-B816-AFBBB9CAE37D}" type="presParOf" srcId="{06878031-D77B-40D0-8375-AC10CF0251D7}" destId="{91827D60-84A6-4105-A27D-DF0B4816CF18}" srcOrd="0" destOrd="0" presId="urn:microsoft.com/office/officeart/2005/8/layout/orgChart1"/>
    <dgm:cxn modelId="{D2BDB667-9C88-406D-99FE-1CEA608EA1F8}" type="presParOf" srcId="{06878031-D77B-40D0-8375-AC10CF0251D7}" destId="{258B1260-1DEE-425C-B089-A8FF39E52001}" srcOrd="1" destOrd="0" presId="urn:microsoft.com/office/officeart/2005/8/layout/orgChart1"/>
    <dgm:cxn modelId="{FCDA741E-D441-46BB-91A0-4CFAE06C3B98}" type="presParOf" srcId="{A30091FC-8618-4221-9F15-E96BCF396E5C}" destId="{7940274B-5A78-46CD-B812-7CD9A154CC22}" srcOrd="1" destOrd="0" presId="urn:microsoft.com/office/officeart/2005/8/layout/orgChart1"/>
    <dgm:cxn modelId="{8D97EB24-780B-4027-B398-2F8F9F6F972B}" type="presParOf" srcId="{A30091FC-8618-4221-9F15-E96BCF396E5C}" destId="{03F25C74-A071-4D32-B34A-45981F50CD94}" srcOrd="2" destOrd="0" presId="urn:microsoft.com/office/officeart/2005/8/layout/orgChart1"/>
    <dgm:cxn modelId="{53245B5E-B7AA-4F65-B1B8-FC2646D9E6F9}" type="presParOf" srcId="{AA6F827E-3D3C-47DA-999A-7D2907347688}" destId="{14C36DA7-9160-45AF-97C1-F325D3C601F7}" srcOrd="4" destOrd="0" presId="urn:microsoft.com/office/officeart/2005/8/layout/orgChart1"/>
    <dgm:cxn modelId="{4C7AAA23-4C79-46EA-B639-88ADB7F71EC8}" type="presParOf" srcId="{AA6F827E-3D3C-47DA-999A-7D2907347688}" destId="{3DF4B20B-2E3E-44B4-9939-6695BF15744D}" srcOrd="5" destOrd="0" presId="urn:microsoft.com/office/officeart/2005/8/layout/orgChart1"/>
    <dgm:cxn modelId="{25B3CDB5-1C27-4891-8FCA-8572F942ADC8}" type="presParOf" srcId="{3DF4B20B-2E3E-44B4-9939-6695BF15744D}" destId="{A142D639-9B88-443C-94A4-F6578D737CC2}" srcOrd="0" destOrd="0" presId="urn:microsoft.com/office/officeart/2005/8/layout/orgChart1"/>
    <dgm:cxn modelId="{F34B4287-725E-4185-A905-D94ECD0585AA}" type="presParOf" srcId="{A142D639-9B88-443C-94A4-F6578D737CC2}" destId="{AD0AB6CC-40B8-4402-BC50-FDF6E7BEFE1E}" srcOrd="0" destOrd="0" presId="urn:microsoft.com/office/officeart/2005/8/layout/orgChart1"/>
    <dgm:cxn modelId="{4F396418-ED71-4226-8BF9-A7A33BA65E3E}" type="presParOf" srcId="{A142D639-9B88-443C-94A4-F6578D737CC2}" destId="{C3FC6EE2-366C-41EB-B1B5-12910F80B5A4}" srcOrd="1" destOrd="0" presId="urn:microsoft.com/office/officeart/2005/8/layout/orgChart1"/>
    <dgm:cxn modelId="{C112C7BE-4C6F-4339-A26E-CD4175E1E338}" type="presParOf" srcId="{3DF4B20B-2E3E-44B4-9939-6695BF15744D}" destId="{0E1ECBD7-D6E5-4FAF-A1B8-5A90941BE051}" srcOrd="1" destOrd="0" presId="urn:microsoft.com/office/officeart/2005/8/layout/orgChart1"/>
    <dgm:cxn modelId="{FA5153C3-85B5-4D68-926E-1238AB0DBCD1}" type="presParOf" srcId="{3DF4B20B-2E3E-44B4-9939-6695BF15744D}" destId="{D568567D-569D-4262-B384-D37BE2F3ACE8}" srcOrd="2" destOrd="0" presId="urn:microsoft.com/office/officeart/2005/8/layout/orgChart1"/>
    <dgm:cxn modelId="{54D41A3A-F3E3-40F2-A3A6-02F30A993C4F}" type="presParOf" srcId="{E7B72447-AC4C-4B1E-971D-DF45274018AA}" destId="{56F18F9D-E9B7-41FD-B227-C8DB0F19B69F}" srcOrd="2" destOrd="0" presId="urn:microsoft.com/office/officeart/2005/8/layout/orgChart1"/>
    <dgm:cxn modelId="{FC31B240-CD52-471D-83D1-40D945615309}" type="presParOf" srcId="{13B52F3B-6220-4C72-8622-F61F891E1E48}" destId="{D5E0C685-C941-47B0-8D8C-197024B0B660}" srcOrd="2" destOrd="0" presId="urn:microsoft.com/office/officeart/2005/8/layout/orgChart1"/>
    <dgm:cxn modelId="{38F3EC21-18EA-4AC6-8A75-76FDD2A45A43}" type="presParOf" srcId="{13B52F3B-6220-4C72-8622-F61F891E1E48}" destId="{0E0238C8-CA8A-4A04-AFA6-A24BD4668B51}" srcOrd="3" destOrd="0" presId="urn:microsoft.com/office/officeart/2005/8/layout/orgChart1"/>
    <dgm:cxn modelId="{DC64ACC3-161E-4FE6-B0ED-2BA34385B1E0}" type="presParOf" srcId="{0E0238C8-CA8A-4A04-AFA6-A24BD4668B51}" destId="{7281C06C-1B18-4CAB-999F-7D6175985AED}" srcOrd="0" destOrd="0" presId="urn:microsoft.com/office/officeart/2005/8/layout/orgChart1"/>
    <dgm:cxn modelId="{67C991E8-D9FA-45E6-BC49-2706805488EB}" type="presParOf" srcId="{7281C06C-1B18-4CAB-999F-7D6175985AED}" destId="{A7AFA377-943E-4B61-8B70-E6CFBD9B2DAB}" srcOrd="0" destOrd="0" presId="urn:microsoft.com/office/officeart/2005/8/layout/orgChart1"/>
    <dgm:cxn modelId="{9CB874C3-62AC-4491-B634-4673005F4D82}" type="presParOf" srcId="{7281C06C-1B18-4CAB-999F-7D6175985AED}" destId="{FDC9E4D8-846A-4200-9BC9-839A258F10A7}" srcOrd="1" destOrd="0" presId="urn:microsoft.com/office/officeart/2005/8/layout/orgChart1"/>
    <dgm:cxn modelId="{577E45BB-8602-4E0F-A385-F82180FD5450}" type="presParOf" srcId="{0E0238C8-CA8A-4A04-AFA6-A24BD4668B51}" destId="{A17FF0D0-AC2B-4F7B-9E51-B1C0EF7FBA5C}" srcOrd="1" destOrd="0" presId="urn:microsoft.com/office/officeart/2005/8/layout/orgChart1"/>
    <dgm:cxn modelId="{EA44E252-608E-4919-8BB3-17094F0073AE}" type="presParOf" srcId="{A17FF0D0-AC2B-4F7B-9E51-B1C0EF7FBA5C}" destId="{3793A22E-3B81-4CBB-95F1-4A74C7139441}" srcOrd="0" destOrd="0" presId="urn:microsoft.com/office/officeart/2005/8/layout/orgChart1"/>
    <dgm:cxn modelId="{6CB92B9A-3F09-4C35-8701-FF9859EF04F7}" type="presParOf" srcId="{A17FF0D0-AC2B-4F7B-9E51-B1C0EF7FBA5C}" destId="{F9FCB3D7-178F-478F-A7EC-6D37B976A969}" srcOrd="1" destOrd="0" presId="urn:microsoft.com/office/officeart/2005/8/layout/orgChart1"/>
    <dgm:cxn modelId="{1089DA7C-15AB-4D11-9A33-28A52BA1C6ED}" type="presParOf" srcId="{F9FCB3D7-178F-478F-A7EC-6D37B976A969}" destId="{91F19302-BA53-4BF8-979B-F3E63A9F1A91}" srcOrd="0" destOrd="0" presId="urn:microsoft.com/office/officeart/2005/8/layout/orgChart1"/>
    <dgm:cxn modelId="{477BD98D-6F6D-4C9F-AE04-2B4DD986ACDD}" type="presParOf" srcId="{91F19302-BA53-4BF8-979B-F3E63A9F1A91}" destId="{0AF5FFA0-FFD7-4AE9-A8DF-E683EE0A9DA3}" srcOrd="0" destOrd="0" presId="urn:microsoft.com/office/officeart/2005/8/layout/orgChart1"/>
    <dgm:cxn modelId="{BD877DE9-B8A5-4E58-B8BC-C053FF567A96}" type="presParOf" srcId="{91F19302-BA53-4BF8-979B-F3E63A9F1A91}" destId="{E4F461D1-5A85-4AFC-9461-4EAF99ECE0AF}" srcOrd="1" destOrd="0" presId="urn:microsoft.com/office/officeart/2005/8/layout/orgChart1"/>
    <dgm:cxn modelId="{DF4D7C8D-4148-4DE0-9E95-1BCDFF103044}" type="presParOf" srcId="{F9FCB3D7-178F-478F-A7EC-6D37B976A969}" destId="{25334E3E-3E96-4007-BDE7-3763AE6AF1C2}" srcOrd="1" destOrd="0" presId="urn:microsoft.com/office/officeart/2005/8/layout/orgChart1"/>
    <dgm:cxn modelId="{6E6D8510-D558-4321-BCD8-5ED3ADBB6CAF}" type="presParOf" srcId="{F9FCB3D7-178F-478F-A7EC-6D37B976A969}" destId="{F30941B2-2A74-45C1-960D-EF1AD8D5E4A9}" srcOrd="2" destOrd="0" presId="urn:microsoft.com/office/officeart/2005/8/layout/orgChart1"/>
    <dgm:cxn modelId="{60302394-3734-454A-A9B2-33D968144BF5}" type="presParOf" srcId="{A17FF0D0-AC2B-4F7B-9E51-B1C0EF7FBA5C}" destId="{18B1B8E5-5436-4906-998A-E80FE91D25C2}" srcOrd="2" destOrd="0" presId="urn:microsoft.com/office/officeart/2005/8/layout/orgChart1"/>
    <dgm:cxn modelId="{EA197023-92EE-4C7D-B2BA-A0458D49FA70}" type="presParOf" srcId="{A17FF0D0-AC2B-4F7B-9E51-B1C0EF7FBA5C}" destId="{21873FE7-AF8B-4673-81F7-0F8AAAD9AA87}" srcOrd="3" destOrd="0" presId="urn:microsoft.com/office/officeart/2005/8/layout/orgChart1"/>
    <dgm:cxn modelId="{958E6F8D-38D5-49CD-B613-4ADFFEBBC407}" type="presParOf" srcId="{21873FE7-AF8B-4673-81F7-0F8AAAD9AA87}" destId="{2A18DECD-B15B-49AC-8701-B4920890275F}" srcOrd="0" destOrd="0" presId="urn:microsoft.com/office/officeart/2005/8/layout/orgChart1"/>
    <dgm:cxn modelId="{3AF207BC-0E7C-44B7-A9DD-DA0EB82479D2}" type="presParOf" srcId="{2A18DECD-B15B-49AC-8701-B4920890275F}" destId="{1EB2E55B-E5E5-4AD9-91F5-CB687972AF5C}" srcOrd="0" destOrd="0" presId="urn:microsoft.com/office/officeart/2005/8/layout/orgChart1"/>
    <dgm:cxn modelId="{C88026E7-C49C-40CA-9555-BB9C29A64A22}" type="presParOf" srcId="{2A18DECD-B15B-49AC-8701-B4920890275F}" destId="{45B8C843-0B29-490F-B28A-383875561066}" srcOrd="1" destOrd="0" presId="urn:microsoft.com/office/officeart/2005/8/layout/orgChart1"/>
    <dgm:cxn modelId="{3F57E65E-1A58-437E-8A4A-3B558343CEA3}" type="presParOf" srcId="{21873FE7-AF8B-4673-81F7-0F8AAAD9AA87}" destId="{B9FB8DA7-F5E6-4868-82B9-430D79562F95}" srcOrd="1" destOrd="0" presId="urn:microsoft.com/office/officeart/2005/8/layout/orgChart1"/>
    <dgm:cxn modelId="{642F8224-0C65-408B-A58C-A02410156F8C}" type="presParOf" srcId="{21873FE7-AF8B-4673-81F7-0F8AAAD9AA87}" destId="{B9D0B97F-F7C9-4BA7-88FD-0CEFC3B93F7A}" srcOrd="2" destOrd="0" presId="urn:microsoft.com/office/officeart/2005/8/layout/orgChart1"/>
    <dgm:cxn modelId="{D6A61621-CF13-431B-A7ED-3ABE34E9B282}" type="presParOf" srcId="{A17FF0D0-AC2B-4F7B-9E51-B1C0EF7FBA5C}" destId="{0306A0B9-7FCF-4997-A757-B7DE2F622E16}" srcOrd="4" destOrd="0" presId="urn:microsoft.com/office/officeart/2005/8/layout/orgChart1"/>
    <dgm:cxn modelId="{1C7D0D83-EC3C-4715-8296-71A54FB485FD}" type="presParOf" srcId="{A17FF0D0-AC2B-4F7B-9E51-B1C0EF7FBA5C}" destId="{9CD05D7B-98CE-4E2C-A93A-7B13B53F2D22}" srcOrd="5" destOrd="0" presId="urn:microsoft.com/office/officeart/2005/8/layout/orgChart1"/>
    <dgm:cxn modelId="{B1EF9C90-7C50-4336-9CAF-B637BA4E2616}" type="presParOf" srcId="{9CD05D7B-98CE-4E2C-A93A-7B13B53F2D22}" destId="{3FE8B41C-1F2F-481B-A52E-45D2E9F27936}" srcOrd="0" destOrd="0" presId="urn:microsoft.com/office/officeart/2005/8/layout/orgChart1"/>
    <dgm:cxn modelId="{FD09CDC8-324A-4EFD-91DB-69353C0F76F4}" type="presParOf" srcId="{3FE8B41C-1F2F-481B-A52E-45D2E9F27936}" destId="{6ADB1497-C983-4B34-B4EF-CF435184DCF4}" srcOrd="0" destOrd="0" presId="urn:microsoft.com/office/officeart/2005/8/layout/orgChart1"/>
    <dgm:cxn modelId="{039B2B12-52F7-40E8-9A28-F23B13256DAB}" type="presParOf" srcId="{3FE8B41C-1F2F-481B-A52E-45D2E9F27936}" destId="{D8E05FB9-EBDC-4598-953E-06D4640BF910}" srcOrd="1" destOrd="0" presId="urn:microsoft.com/office/officeart/2005/8/layout/orgChart1"/>
    <dgm:cxn modelId="{48A14B6D-7C97-46C4-9653-74D1889CEDEA}" type="presParOf" srcId="{9CD05D7B-98CE-4E2C-A93A-7B13B53F2D22}" destId="{60CE0610-6BD0-4065-BD0D-5FF9FDF82CE2}" srcOrd="1" destOrd="0" presId="urn:microsoft.com/office/officeart/2005/8/layout/orgChart1"/>
    <dgm:cxn modelId="{493B3125-AC4A-40B8-94D3-80FD563F9BCD}" type="presParOf" srcId="{9CD05D7B-98CE-4E2C-A93A-7B13B53F2D22}" destId="{4571CC83-B3B1-492E-AEAF-0C3B809A1452}" srcOrd="2" destOrd="0" presId="urn:microsoft.com/office/officeart/2005/8/layout/orgChart1"/>
    <dgm:cxn modelId="{1F89C4AD-9D67-4421-9AC1-7FA3FABF6D74}" type="presParOf" srcId="{0E0238C8-CA8A-4A04-AFA6-A24BD4668B51}" destId="{6840A594-0B16-4045-A93F-AB6101CCFB5B}" srcOrd="2" destOrd="0" presId="urn:microsoft.com/office/officeart/2005/8/layout/orgChart1"/>
    <dgm:cxn modelId="{1FCDF795-B244-45A6-9492-3EC0D78079BD}" type="presParOf" srcId="{A2D30628-EFA9-4186-B421-B59E59E69D00}" destId="{ABD408E6-7D4B-4BD3-97BE-1F853235379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6A0B9-7FCF-4997-A757-B7DE2F622E16}">
      <dsp:nvSpPr>
        <dsp:cNvPr id="0" name=""/>
        <dsp:cNvSpPr/>
      </dsp:nvSpPr>
      <dsp:spPr>
        <a:xfrm>
          <a:off x="7993461" y="2619349"/>
          <a:ext cx="2105841" cy="299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674"/>
              </a:lnTo>
              <a:lnTo>
                <a:pt x="2105841" y="149674"/>
              </a:lnTo>
              <a:lnTo>
                <a:pt x="2105841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1B8E5-5436-4906-998A-E80FE91D25C2}">
      <dsp:nvSpPr>
        <dsp:cNvPr id="0" name=""/>
        <dsp:cNvSpPr/>
      </dsp:nvSpPr>
      <dsp:spPr>
        <a:xfrm>
          <a:off x="7947741" y="2619349"/>
          <a:ext cx="91440" cy="2993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93A22E-3B81-4CBB-95F1-4A74C7139441}">
      <dsp:nvSpPr>
        <dsp:cNvPr id="0" name=""/>
        <dsp:cNvSpPr/>
      </dsp:nvSpPr>
      <dsp:spPr>
        <a:xfrm>
          <a:off x="5887620" y="2619349"/>
          <a:ext cx="2105841" cy="299348"/>
        </a:xfrm>
        <a:custGeom>
          <a:avLst/>
          <a:gdLst/>
          <a:ahLst/>
          <a:cxnLst/>
          <a:rect l="0" t="0" r="0" b="0"/>
          <a:pathLst>
            <a:path>
              <a:moveTo>
                <a:pt x="2105841" y="0"/>
              </a:moveTo>
              <a:lnTo>
                <a:pt x="2105841" y="149674"/>
              </a:lnTo>
              <a:lnTo>
                <a:pt x="0" y="149674"/>
              </a:lnTo>
              <a:lnTo>
                <a:pt x="0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0C685-C941-47B0-8D8C-197024B0B660}">
      <dsp:nvSpPr>
        <dsp:cNvPr id="0" name=""/>
        <dsp:cNvSpPr/>
      </dsp:nvSpPr>
      <dsp:spPr>
        <a:xfrm>
          <a:off x="5215720" y="1607264"/>
          <a:ext cx="2777740" cy="299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674"/>
              </a:lnTo>
              <a:lnTo>
                <a:pt x="2777740" y="149674"/>
              </a:lnTo>
              <a:lnTo>
                <a:pt x="2777740" y="299348"/>
              </a:lnTo>
            </a:path>
          </a:pathLst>
        </a:custGeom>
        <a:noFill/>
        <a:ln w="15875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36DA7-9160-45AF-97C1-F325D3C601F7}">
      <dsp:nvSpPr>
        <dsp:cNvPr id="0" name=""/>
        <dsp:cNvSpPr/>
      </dsp:nvSpPr>
      <dsp:spPr>
        <a:xfrm>
          <a:off x="2437979" y="2619349"/>
          <a:ext cx="1724820" cy="299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674"/>
              </a:lnTo>
              <a:lnTo>
                <a:pt x="1724820" y="149674"/>
              </a:lnTo>
              <a:lnTo>
                <a:pt x="1724820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717D4-1C0B-4DE8-BCD8-A8ACB67E5567}">
      <dsp:nvSpPr>
        <dsp:cNvPr id="0" name=""/>
        <dsp:cNvSpPr/>
      </dsp:nvSpPr>
      <dsp:spPr>
        <a:xfrm>
          <a:off x="2392259" y="2619349"/>
          <a:ext cx="91440" cy="2993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DE3EBF-E4DB-4B68-AC81-E76C7C898736}">
      <dsp:nvSpPr>
        <dsp:cNvPr id="0" name=""/>
        <dsp:cNvSpPr/>
      </dsp:nvSpPr>
      <dsp:spPr>
        <a:xfrm>
          <a:off x="713159" y="2619349"/>
          <a:ext cx="1724820" cy="299348"/>
        </a:xfrm>
        <a:custGeom>
          <a:avLst/>
          <a:gdLst/>
          <a:ahLst/>
          <a:cxnLst/>
          <a:rect l="0" t="0" r="0" b="0"/>
          <a:pathLst>
            <a:path>
              <a:moveTo>
                <a:pt x="1724820" y="0"/>
              </a:moveTo>
              <a:lnTo>
                <a:pt x="1724820" y="149674"/>
              </a:lnTo>
              <a:lnTo>
                <a:pt x="0" y="149674"/>
              </a:lnTo>
              <a:lnTo>
                <a:pt x="0" y="299348"/>
              </a:lnTo>
            </a:path>
          </a:pathLst>
        </a:custGeom>
        <a:noFill/>
        <a:ln w="1587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02FBF8-F730-43BC-BE03-98BD0E80910E}">
      <dsp:nvSpPr>
        <dsp:cNvPr id="0" name=""/>
        <dsp:cNvSpPr/>
      </dsp:nvSpPr>
      <dsp:spPr>
        <a:xfrm>
          <a:off x="2437979" y="1607264"/>
          <a:ext cx="2777740" cy="299348"/>
        </a:xfrm>
        <a:custGeom>
          <a:avLst/>
          <a:gdLst/>
          <a:ahLst/>
          <a:cxnLst/>
          <a:rect l="0" t="0" r="0" b="0"/>
          <a:pathLst>
            <a:path>
              <a:moveTo>
                <a:pt x="2777740" y="0"/>
              </a:moveTo>
              <a:lnTo>
                <a:pt x="2777740" y="149674"/>
              </a:lnTo>
              <a:lnTo>
                <a:pt x="0" y="149674"/>
              </a:lnTo>
              <a:lnTo>
                <a:pt x="0" y="299348"/>
              </a:lnTo>
            </a:path>
          </a:pathLst>
        </a:custGeom>
        <a:noFill/>
        <a:ln w="15875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49BA1-C967-4AA7-8572-93952E7A2915}">
      <dsp:nvSpPr>
        <dsp:cNvPr id="0" name=""/>
        <dsp:cNvSpPr/>
      </dsp:nvSpPr>
      <dsp:spPr>
        <a:xfrm>
          <a:off x="4502985" y="894529"/>
          <a:ext cx="1425471" cy="712735"/>
        </a:xfrm>
        <a:prstGeom prst="rect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세금</a:t>
          </a:r>
        </a:p>
      </dsp:txBody>
      <dsp:txXfrm>
        <a:off x="4502985" y="894529"/>
        <a:ext cx="1425471" cy="712735"/>
      </dsp:txXfrm>
    </dsp:sp>
    <dsp:sp modelId="{C7EADA5F-767A-4C1F-BD91-5BDF97F0706A}">
      <dsp:nvSpPr>
        <dsp:cNvPr id="0" name=""/>
        <dsp:cNvSpPr/>
      </dsp:nvSpPr>
      <dsp:spPr>
        <a:xfrm>
          <a:off x="1725244" y="1906613"/>
          <a:ext cx="1425471" cy="712735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국세</a:t>
          </a:r>
        </a:p>
      </dsp:txBody>
      <dsp:txXfrm>
        <a:off x="1725244" y="1906613"/>
        <a:ext cx="1425471" cy="712735"/>
      </dsp:txXfrm>
    </dsp:sp>
    <dsp:sp modelId="{37F5B17D-854D-4622-8EB6-F051C42EF91B}">
      <dsp:nvSpPr>
        <dsp:cNvPr id="0" name=""/>
        <dsp:cNvSpPr/>
      </dsp:nvSpPr>
      <dsp:spPr>
        <a:xfrm>
          <a:off x="424" y="2918698"/>
          <a:ext cx="1425471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소득세</a:t>
          </a:r>
        </a:p>
      </dsp:txBody>
      <dsp:txXfrm>
        <a:off x="424" y="2918698"/>
        <a:ext cx="1425471" cy="712735"/>
      </dsp:txXfrm>
    </dsp:sp>
    <dsp:sp modelId="{91827D60-84A6-4105-A27D-DF0B4816CF18}">
      <dsp:nvSpPr>
        <dsp:cNvPr id="0" name=""/>
        <dsp:cNvSpPr/>
      </dsp:nvSpPr>
      <dsp:spPr>
        <a:xfrm>
          <a:off x="1725244" y="2918698"/>
          <a:ext cx="1425471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상속세</a:t>
          </a:r>
        </a:p>
      </dsp:txBody>
      <dsp:txXfrm>
        <a:off x="1725244" y="2918698"/>
        <a:ext cx="1425471" cy="712735"/>
      </dsp:txXfrm>
    </dsp:sp>
    <dsp:sp modelId="{AD0AB6CC-40B8-4402-BC50-FDF6E7BEFE1E}">
      <dsp:nvSpPr>
        <dsp:cNvPr id="0" name=""/>
        <dsp:cNvSpPr/>
      </dsp:nvSpPr>
      <dsp:spPr>
        <a:xfrm>
          <a:off x="3450064" y="2918698"/>
          <a:ext cx="1425471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교육세</a:t>
          </a:r>
        </a:p>
      </dsp:txBody>
      <dsp:txXfrm>
        <a:off x="3450064" y="2918698"/>
        <a:ext cx="1425471" cy="712735"/>
      </dsp:txXfrm>
    </dsp:sp>
    <dsp:sp modelId="{A7AFA377-943E-4B61-8B70-E6CFBD9B2DAB}">
      <dsp:nvSpPr>
        <dsp:cNvPr id="0" name=""/>
        <dsp:cNvSpPr/>
      </dsp:nvSpPr>
      <dsp:spPr>
        <a:xfrm>
          <a:off x="7280726" y="1906613"/>
          <a:ext cx="1425471" cy="712735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지방세</a:t>
          </a:r>
        </a:p>
      </dsp:txBody>
      <dsp:txXfrm>
        <a:off x="7280726" y="1906613"/>
        <a:ext cx="1425471" cy="712735"/>
      </dsp:txXfrm>
    </dsp:sp>
    <dsp:sp modelId="{0AF5FFA0-FFD7-4AE9-A8DF-E683EE0A9DA3}">
      <dsp:nvSpPr>
        <dsp:cNvPr id="0" name=""/>
        <dsp:cNvSpPr/>
      </dsp:nvSpPr>
      <dsp:spPr>
        <a:xfrm>
          <a:off x="5174884" y="2918698"/>
          <a:ext cx="1425471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주민세</a:t>
          </a:r>
        </a:p>
      </dsp:txBody>
      <dsp:txXfrm>
        <a:off x="5174884" y="2918698"/>
        <a:ext cx="1425471" cy="712735"/>
      </dsp:txXfrm>
    </dsp:sp>
    <dsp:sp modelId="{1EB2E55B-E5E5-4AD9-91F5-CB687972AF5C}">
      <dsp:nvSpPr>
        <dsp:cNvPr id="0" name=""/>
        <dsp:cNvSpPr/>
      </dsp:nvSpPr>
      <dsp:spPr>
        <a:xfrm>
          <a:off x="6899704" y="2918698"/>
          <a:ext cx="2187513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지방교육세</a:t>
          </a:r>
        </a:p>
      </dsp:txBody>
      <dsp:txXfrm>
        <a:off x="6899704" y="2918698"/>
        <a:ext cx="2187513" cy="712735"/>
      </dsp:txXfrm>
    </dsp:sp>
    <dsp:sp modelId="{6ADB1497-C983-4B34-B4EF-CF435184DCF4}">
      <dsp:nvSpPr>
        <dsp:cNvPr id="0" name=""/>
        <dsp:cNvSpPr/>
      </dsp:nvSpPr>
      <dsp:spPr>
        <a:xfrm>
          <a:off x="9386567" y="2918698"/>
          <a:ext cx="1425471" cy="712735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2000" sy="102000" algn="ctr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latin typeface="+mn-ea"/>
              <a:ea typeface="+mn-ea"/>
            </a:rPr>
            <a:t>재산세</a:t>
          </a:r>
        </a:p>
      </dsp:txBody>
      <dsp:txXfrm>
        <a:off x="9386567" y="2918698"/>
        <a:ext cx="1425471" cy="712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12192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6762756" y="3571876"/>
            <a:ext cx="495612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011936" y="786384"/>
            <a:ext cx="85344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9790176" y="740664"/>
            <a:ext cx="984069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10594849" y="1106424"/>
            <a:ext cx="1005068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12192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778718" y="2100960"/>
            <a:ext cx="1500199" cy="1889313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73552"/>
            <a:ext cx="103632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7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12192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12192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609600" y="1719072"/>
            <a:ext cx="10972800" cy="452628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2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9339072" y="429768"/>
            <a:ext cx="1999488" cy="58247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609600" y="429768"/>
            <a:ext cx="8534400" cy="58247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1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568452" y="67056"/>
            <a:ext cx="996696" cy="1292352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1"/>
            <a:ext cx="10813143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6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12192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999232"/>
            <a:ext cx="8388096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9448800" y="3465576"/>
            <a:ext cx="984069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10277857" y="3831336"/>
            <a:ext cx="1005068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12192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605028" y="4872228"/>
            <a:ext cx="1069848" cy="132892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4855465"/>
            <a:ext cx="9314688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5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3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12192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024" y="1535113"/>
            <a:ext cx="524256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024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6416" y="1535113"/>
            <a:ext cx="524256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6416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12192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484632" y="39624"/>
            <a:ext cx="932688" cy="114604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426464" y="146304"/>
            <a:ext cx="9241536" cy="99669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31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27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52" y="356616"/>
            <a:ext cx="10863072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424" y="1216152"/>
            <a:ext cx="67056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53" y="1216152"/>
            <a:ext cx="4011084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60155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43456" y="1143000"/>
            <a:ext cx="8217408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621536" y="384048"/>
            <a:ext cx="8400288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55648" y="1143000"/>
            <a:ext cx="8144256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8025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A6E49-8399-4A84-A7F9-3738082EDDF7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3952"/>
            <a:ext cx="3860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936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F2F69-A491-48EB-AC5D-DA1943FC31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0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>
            <a:extLst>
              <a:ext uri="{FF2B5EF4-FFF2-40B4-BE49-F238E27FC236}">
                <a16:creationId xmlns:a16="http://schemas.microsoft.com/office/drawing/2014/main" id="{7C8DE19B-CFD7-404F-94B0-1E4D262D44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국민은 국가 운영에 필요한 비용을 스스로 납부합니다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A672BC1-8C12-43A8-90DB-86F9E796DA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국세행정 운영방안</a:t>
            </a:r>
          </a:p>
        </p:txBody>
      </p:sp>
    </p:spTree>
    <p:extLst>
      <p:ext uri="{BB962C8B-B14F-4D97-AF65-F5344CB8AC3E}">
        <p14:creationId xmlns:p14="http://schemas.microsoft.com/office/powerpoint/2010/main" val="293317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6A062F19-B4A4-4227-AB32-D7831F55F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세금의 종류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C2148B5B-6FD9-48CE-B1CE-CFD4B47766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489120"/>
              </p:ext>
            </p:extLst>
          </p:nvPr>
        </p:nvGraphicFramePr>
        <p:xfrm>
          <a:off x="609600" y="1600200"/>
          <a:ext cx="10812463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18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4540B34A-F9B6-4FC7-A351-66616F5CA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>
                <a:latin typeface="+mn-ea"/>
              </a:rPr>
              <a:t>빅데이터 기반 세정시스템 구현을 통한 자발적 성실납세체계 확립</a:t>
            </a:r>
          </a:p>
          <a:p>
            <a:r>
              <a:rPr lang="ko-KR" altLang="en-US">
                <a:latin typeface="+mn-ea"/>
              </a:rPr>
              <a:t>수요자 중심의 국세정보 생산체계 구축을 통해 국세정보 공개 대폭 확대 </a:t>
            </a:r>
          </a:p>
          <a:p>
            <a:r>
              <a:rPr lang="ko-KR" altLang="en-US">
                <a:latin typeface="+mn-ea"/>
              </a:rPr>
              <a:t>세무조사</a:t>
            </a:r>
            <a:r>
              <a:rPr lang="en-US" altLang="ko-KR">
                <a:latin typeface="+mn-ea"/>
              </a:rPr>
              <a:t>·</a:t>
            </a:r>
            <a:r>
              <a:rPr lang="ko-KR" altLang="en-US">
                <a:latin typeface="+mn-ea"/>
              </a:rPr>
              <a:t>신고검증 절차에 대한 민주적 통제로 납세자 권익보호 강화 </a:t>
            </a:r>
          </a:p>
          <a:p>
            <a:r>
              <a:rPr lang="ko-KR" altLang="en-US">
                <a:latin typeface="+mn-ea"/>
              </a:rPr>
              <a:t>실질적</a:t>
            </a:r>
            <a:r>
              <a:rPr lang="en-US" altLang="ko-KR">
                <a:latin typeface="+mn-ea"/>
              </a:rPr>
              <a:t>·</a:t>
            </a:r>
            <a:r>
              <a:rPr lang="ko-KR" altLang="en-US">
                <a:latin typeface="+mn-ea"/>
              </a:rPr>
              <a:t>상향식 소통을 통해 일자리창출 등 현장의 문제를 적극 지원  </a:t>
            </a:r>
            <a:endParaRPr lang="en-US" altLang="ko-KR">
              <a:latin typeface="+mn-ea"/>
            </a:endParaRPr>
          </a:p>
          <a:p>
            <a:r>
              <a:rPr lang="ko-KR" altLang="en-US">
                <a:latin typeface="+mn-ea"/>
              </a:rPr>
              <a:t>깨끗하고 당당한 공직문화를 확립하여 세정에 대한 국민신뢰제고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8B5E442-174E-4DD7-AB36-4EFE6444D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주요 추진과제</a:t>
            </a:r>
          </a:p>
        </p:txBody>
      </p:sp>
    </p:spTree>
    <p:extLst>
      <p:ext uri="{BB962C8B-B14F-4D97-AF65-F5344CB8AC3E}">
        <p14:creationId xmlns:p14="http://schemas.microsoft.com/office/powerpoint/2010/main" val="2406190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2629246-D117-4B41-88BC-BE7CD7DF9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탈세대응 방향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2055924F-50D7-4B1E-AB87-8816751DB0F1}"/>
              </a:ext>
            </a:extLst>
          </p:cNvPr>
          <p:cNvSpPr/>
          <p:nvPr/>
        </p:nvSpPr>
        <p:spPr>
          <a:xfrm>
            <a:off x="945931" y="2065283"/>
            <a:ext cx="3153103" cy="8986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/>
              <a:t>고질적 탈세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41ED402-37E8-42EC-B089-A3C5C6B86123}"/>
              </a:ext>
            </a:extLst>
          </p:cNvPr>
          <p:cNvSpPr/>
          <p:nvPr/>
        </p:nvSpPr>
        <p:spPr>
          <a:xfrm>
            <a:off x="945931" y="4130566"/>
            <a:ext cx="3153103" cy="8986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/>
              <a:t>지능적 탈세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9E61A1-E452-4FD4-839A-CD6FF34FAA95}"/>
              </a:ext>
            </a:extLst>
          </p:cNvPr>
          <p:cNvSpPr txBox="1"/>
          <p:nvPr/>
        </p:nvSpPr>
        <p:spPr>
          <a:xfrm>
            <a:off x="4619297" y="2099101"/>
            <a:ext cx="5044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400"/>
              <a:t>과세 인프라를 확충하고 세무조사 제한적 실시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163334-A9EA-455D-BECF-6DF183DDBADA}"/>
              </a:ext>
            </a:extLst>
          </p:cNvPr>
          <p:cNvSpPr txBox="1"/>
          <p:nvPr/>
        </p:nvSpPr>
        <p:spPr>
          <a:xfrm>
            <a:off x="4619297" y="4209393"/>
            <a:ext cx="5044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400"/>
              <a:t>세무조사 역량을 집중하여 엄정 대응 </a:t>
            </a:r>
          </a:p>
        </p:txBody>
      </p:sp>
    </p:spTree>
    <p:extLst>
      <p:ext uri="{BB962C8B-B14F-4D97-AF65-F5344CB8AC3E}">
        <p14:creationId xmlns:p14="http://schemas.microsoft.com/office/powerpoint/2010/main" val="109437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2B11771A-3498-4F5D-819A-9EEF687C38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8406883"/>
              </p:ext>
            </p:extLst>
          </p:nvPr>
        </p:nvGraphicFramePr>
        <p:xfrm>
          <a:off x="609600" y="1962807"/>
          <a:ext cx="10812465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01385">
                  <a:extLst>
                    <a:ext uri="{9D8B030D-6E8A-4147-A177-3AD203B41FA5}">
                      <a16:colId xmlns:a16="http://schemas.microsoft.com/office/drawing/2014/main" val="997237099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2783678883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2313662900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846404649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4138265253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3524909174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3985711909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1034249227"/>
                    </a:ext>
                  </a:extLst>
                </a:gridCol>
                <a:gridCol w="1201385">
                  <a:extLst>
                    <a:ext uri="{9D8B030D-6E8A-4147-A177-3AD203B41FA5}">
                      <a16:colId xmlns:a16="http://schemas.microsoft.com/office/drawing/2014/main" val="2728335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항목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일반</a:t>
                      </a:r>
                      <a:r>
                        <a:rPr lang="en-US" altLang="ko-KR"/>
                        <a:t>, </a:t>
                      </a:r>
                    </a:p>
                    <a:p>
                      <a:pPr algn="ctr" latinLnBrk="1"/>
                      <a:r>
                        <a:rPr lang="ko-KR" altLang="en-US"/>
                        <a:t>지방행정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국방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교육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사회복지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보건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농림수산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교통물류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기타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1872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금액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63.4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39.0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57.4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119.1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10.4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19.6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18.6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38.9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1755517"/>
                  </a:ext>
                </a:extLst>
              </a:tr>
            </a:tbl>
          </a:graphicData>
        </a:graphic>
      </p:graphicFrame>
      <p:sp>
        <p:nvSpPr>
          <p:cNvPr id="3" name="제목 2">
            <a:extLst>
              <a:ext uri="{FF2B5EF4-FFF2-40B4-BE49-F238E27FC236}">
                <a16:creationId xmlns:a16="http://schemas.microsoft.com/office/drawing/2014/main" id="{195DA193-F809-452F-88E1-5BAEBB8FF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우리나라 세출 예산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F89CFE-E181-4C5C-902E-CB784A209D5C}"/>
              </a:ext>
            </a:extLst>
          </p:cNvPr>
          <p:cNvSpPr txBox="1"/>
          <p:nvPr/>
        </p:nvSpPr>
        <p:spPr>
          <a:xfrm>
            <a:off x="9934956" y="1474075"/>
            <a:ext cx="1647444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[</a:t>
            </a:r>
            <a:r>
              <a:rPr lang="ko-KR" altLang="en-US"/>
              <a:t>단위 </a:t>
            </a:r>
            <a:r>
              <a:rPr lang="en-US" altLang="ko-KR"/>
              <a:t>: </a:t>
            </a:r>
            <a:r>
              <a:rPr lang="ko-KR" altLang="en-US"/>
              <a:t>조 원</a:t>
            </a:r>
            <a:r>
              <a:rPr lang="en-US" altLang="ko-KR"/>
              <a:t>]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797807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메모 테마</Template>
  <TotalTime>95</TotalTime>
  <Words>69</Words>
  <Application>Microsoft Office PowerPoint</Application>
  <PresentationFormat>와이드스크린</PresentationFormat>
  <Paragraphs>44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맑은 고딕</vt:lpstr>
      <vt:lpstr>Arial</vt:lpstr>
      <vt:lpstr>Corbel</vt:lpstr>
      <vt:lpstr>Wingdings</vt:lpstr>
      <vt:lpstr>Wingdings 2</vt:lpstr>
      <vt:lpstr>New_Education03</vt:lpstr>
      <vt:lpstr>국세행정 운영방안</vt:lpstr>
      <vt:lpstr>세금의 종류</vt:lpstr>
      <vt:lpstr>주요 추진과제</vt:lpstr>
      <vt:lpstr>탈세대응 방향</vt:lpstr>
      <vt:lpstr>우리나라 세출 예산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국세행정 운영방안</dc:title>
  <dc:creator>정동임</dc:creator>
  <cp:lastModifiedBy>정동임</cp:lastModifiedBy>
  <cp:revision>4</cp:revision>
  <dcterms:created xsi:type="dcterms:W3CDTF">2018-03-11T18:11:45Z</dcterms:created>
  <dcterms:modified xsi:type="dcterms:W3CDTF">2018-03-11T21:47:09Z</dcterms:modified>
</cp:coreProperties>
</file>