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0948416" y="2788920"/>
            <a:ext cx="1243584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0" y="2130552"/>
            <a:ext cx="112776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3328416" y="0"/>
            <a:ext cx="2279904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3718560" cy="2359152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0832" y="3118105"/>
            <a:ext cx="10375392" cy="1470025"/>
          </a:xfr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359152"/>
            <a:ext cx="10948416" cy="685800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71845-EA31-4E20-AE73-2D97A349DDA2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3D40-35CC-49E2-AEFA-EC97148437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1346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257432" cy="4525963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71845-EA31-4E20-AE73-2D97A349DDA2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3D40-35CC-49E2-AEFA-EC97148437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52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 rot="5400000">
            <a:off x="7182612" y="2048256"/>
            <a:ext cx="6519672" cy="2414016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8737600" y="6135624"/>
            <a:ext cx="1316736" cy="722376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11474908" y="1379355"/>
            <a:ext cx="719328" cy="146304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11472672" y="0"/>
            <a:ext cx="719328" cy="18288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1536" y="274637"/>
            <a:ext cx="2231136" cy="585216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436864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71845-EA31-4E20-AE73-2D97A349DDA2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3D40-35CC-49E2-AEFA-EC97148437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2716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71845-EA31-4E20-AE73-2D97A349DDA2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3D40-35CC-49E2-AEFA-EC97148437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7991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728" y="3044952"/>
            <a:ext cx="6254496" cy="740664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71845-EA31-4E20-AE73-2D97A349DDA2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3D40-35CC-49E2-AEFA-EC97148437A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 bwMode="gray">
          <a:xfrm>
            <a:off x="10948416" y="2788920"/>
            <a:ext cx="1243584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0" y="2130552"/>
            <a:ext cx="112776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3328416" y="0"/>
            <a:ext cx="2279904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3718560" cy="267004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09600" y="3813048"/>
            <a:ext cx="10363200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72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802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802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71845-EA31-4E20-AE73-2D97A349DDA2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3D40-35CC-49E2-AEFA-EC97148437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0117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609600" y="1627632"/>
            <a:ext cx="5386917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860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6193368" y="1627632"/>
            <a:ext cx="5389033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860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71845-EA31-4E20-AE73-2D97A349DDA2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3D40-35CC-49E2-AEFA-EC97148437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5663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01384"/>
            <a:ext cx="12192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/>
        </p:nvSpPr>
        <p:spPr bwMode="gray">
          <a:xfrm>
            <a:off x="0" y="0"/>
            <a:ext cx="12192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0" y="0"/>
            <a:ext cx="3243072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1901952" y="0"/>
            <a:ext cx="2097024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71845-EA31-4E20-AE73-2D97A349DDA2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3D40-35CC-49E2-AEFA-EC97148437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614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6501384"/>
            <a:ext cx="12192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/>
        </p:nvSpPr>
        <p:spPr bwMode="gray">
          <a:xfrm>
            <a:off x="0" y="0"/>
            <a:ext cx="12192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/>
        </p:nvSpPr>
        <p:spPr bwMode="gray">
          <a:xfrm>
            <a:off x="0" y="0"/>
            <a:ext cx="402336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 bwMode="gray">
          <a:xfrm>
            <a:off x="0" y="0"/>
            <a:ext cx="3243072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 bwMode="gray">
          <a:xfrm>
            <a:off x="1901952" y="0"/>
            <a:ext cx="2097024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Rectangle 15"/>
          <p:cNvSpPr/>
          <p:nvPr/>
        </p:nvSpPr>
        <p:spPr bwMode="gray">
          <a:xfrm>
            <a:off x="11789664" y="0"/>
            <a:ext cx="402336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71845-EA31-4E20-AE73-2D97A349DDA2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3D40-35CC-49E2-AEFA-EC97148437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09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548640"/>
            <a:ext cx="10265664" cy="93268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2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07936" y="1645920"/>
            <a:ext cx="3755136" cy="44805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71845-EA31-4E20-AE73-2D97A349DDA2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3D40-35CC-49E2-AEFA-EC97148437A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645920"/>
            <a:ext cx="6400800" cy="448056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858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1824" y="658368"/>
            <a:ext cx="7315200" cy="822960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2389632" y="1618488"/>
            <a:ext cx="7315200" cy="3639312"/>
          </a:xfrm>
          <a:solidFill>
            <a:srgbClr val="F8F8F8"/>
          </a:solidFill>
          <a:ln w="76200" cmpd="sng"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632" y="5413248"/>
            <a:ext cx="7315200" cy="9875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71845-EA31-4E20-AE73-2D97A349DDA2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3D40-35CC-49E2-AEFA-EC97148437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7813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402336"/>
            <a:ext cx="11582400" cy="109728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10887456" y="996696"/>
            <a:ext cx="1304544" cy="896112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2377440" y="0"/>
            <a:ext cx="2596896" cy="53949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3243072" cy="53949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9496"/>
            <a:ext cx="10972800" cy="96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37960"/>
            <a:ext cx="284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71845-EA31-4E20-AE73-2D97A349DDA2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827264" y="6537960"/>
            <a:ext cx="3860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9536" y="6537960"/>
            <a:ext cx="284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B3D40-35CC-49E2-AEFA-EC97148437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8988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1"/>
        </a:buClr>
        <a:buSzPct val="90000"/>
        <a:buFont typeface="Wingdings 3" pitchFamily="18" charset="2"/>
        <a:buChar char="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2"/>
        </a:buClr>
        <a:buSzPct val="90000"/>
        <a:buFont typeface="Wingdings 3" pitchFamily="18" charset="2"/>
        <a:buChar char="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3"/>
        </a:buClr>
        <a:buSzPct val="90000"/>
        <a:buFont typeface="Wingdings 3" pitchFamily="18" charset="2"/>
        <a:buChar char="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4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5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496CE70-2780-4518-B972-EDCA9DD1A4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/>
              <a:t>바리스타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2863F2C-CFE2-4D97-8194-06EDF6D097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/>
              <a:t>커피를 만들어내는 사람</a:t>
            </a:r>
          </a:p>
        </p:txBody>
      </p:sp>
    </p:spTree>
    <p:extLst>
      <p:ext uri="{BB962C8B-B14F-4D97-AF65-F5344CB8AC3E}">
        <p14:creationId xmlns:p14="http://schemas.microsoft.com/office/powerpoint/2010/main" val="553529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1E72543-8A40-4B3E-B86B-3B43AADC1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바리스타란</a:t>
            </a:r>
            <a:r>
              <a:rPr lang="en-US" altLang="ko-KR">
                <a:latin typeface="+mn-ea"/>
                <a:ea typeface="+mn-ea"/>
              </a:rPr>
              <a:t>?</a:t>
            </a:r>
            <a:endParaRPr lang="ko-KR" altLang="en-US">
              <a:latin typeface="+mn-ea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230263-0436-4911-9CAB-4A951731EC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/>
              <a:t>에스프레소 커피를 중심으로 </a:t>
            </a:r>
            <a:r>
              <a:rPr lang="ko-KR" altLang="ko-KR">
                <a:latin typeface="+mn-ea"/>
              </a:rPr>
              <a:t>하는 높은 수준의 커피에 대한 경험과 </a:t>
            </a:r>
            <a:r>
              <a:rPr lang="ko-KR" altLang="en-US">
                <a:latin typeface="+mn-ea"/>
              </a:rPr>
              <a:t>풍부한 </a:t>
            </a:r>
            <a:r>
              <a:rPr lang="ko-KR" altLang="ko-KR">
                <a:latin typeface="+mn-ea"/>
              </a:rPr>
              <a:t>지식을 가</a:t>
            </a:r>
            <a:r>
              <a:rPr lang="ko-KR" altLang="en-US">
                <a:latin typeface="+mn-ea"/>
              </a:rPr>
              <a:t>진 인력</a:t>
            </a:r>
            <a:endParaRPr lang="en-US" altLang="ko-KR">
              <a:latin typeface="+mn-ea"/>
            </a:endParaRPr>
          </a:p>
          <a:p>
            <a:r>
              <a:rPr lang="ko-KR" altLang="en-US">
                <a:latin typeface="+mn-ea"/>
              </a:rPr>
              <a:t>커피의 종류</a:t>
            </a:r>
            <a:r>
              <a:rPr lang="en-US" altLang="ko-KR">
                <a:latin typeface="+mn-ea"/>
              </a:rPr>
              <a:t>, </a:t>
            </a:r>
            <a:r>
              <a:rPr lang="ko-KR" altLang="en-US">
                <a:latin typeface="+mn-ea"/>
              </a:rPr>
              <a:t>품질</a:t>
            </a:r>
            <a:r>
              <a:rPr lang="en-US" altLang="ko-KR">
                <a:latin typeface="+mn-ea"/>
              </a:rPr>
              <a:t>, </a:t>
            </a:r>
            <a:r>
              <a:rPr lang="ko-KR" altLang="en-US">
                <a:latin typeface="+mn-ea"/>
              </a:rPr>
              <a:t>로스팅 정도</a:t>
            </a:r>
            <a:r>
              <a:rPr lang="en-US" altLang="ko-KR">
                <a:latin typeface="+mn-ea"/>
              </a:rPr>
              <a:t>, </a:t>
            </a:r>
            <a:r>
              <a:rPr lang="ko-KR" altLang="ko-KR">
                <a:latin typeface="+mn-ea"/>
              </a:rPr>
              <a:t>장비 관리, 라떼 아트 등에 대한</a:t>
            </a:r>
            <a:r>
              <a:rPr lang="en-US" altLang="ko-KR">
                <a:latin typeface="+mn-ea"/>
              </a:rPr>
              <a:t> </a:t>
            </a:r>
            <a:r>
              <a:rPr lang="ko-KR" altLang="ko-KR">
                <a:latin typeface="+mn-ea"/>
              </a:rPr>
              <a:t>지식</a:t>
            </a:r>
            <a:r>
              <a:rPr lang="ko-KR" altLang="en-US">
                <a:latin typeface="+mn-ea"/>
              </a:rPr>
              <a:t>과 숙련된 솜씨를</a:t>
            </a:r>
            <a:r>
              <a:rPr lang="ko-KR" altLang="ko-KR">
                <a:latin typeface="+mn-ea"/>
              </a:rPr>
              <a:t> 바탕으로 </a:t>
            </a:r>
            <a:r>
              <a:rPr lang="ko-KR" altLang="en-US">
                <a:latin typeface="+mn-ea"/>
              </a:rPr>
              <a:t>만족스러운</a:t>
            </a:r>
            <a:r>
              <a:rPr lang="ko-KR" altLang="ko-KR">
                <a:latin typeface="+mn-ea"/>
              </a:rPr>
              <a:t> 커피를 만들어내는 사람</a:t>
            </a:r>
            <a:r>
              <a:rPr lang="en-US" altLang="ko-KR">
                <a:latin typeface="+mn-ea"/>
              </a:rPr>
              <a:t> 	</a:t>
            </a:r>
            <a:endParaRPr lang="ko-KR" altLang="en-US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01926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085A333-C707-4DAB-8FB1-48FCCF7C9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바리스타 </a:t>
            </a:r>
            <a:r>
              <a:rPr lang="en-US" altLang="ko-KR"/>
              <a:t>2</a:t>
            </a:r>
            <a:r>
              <a:rPr lang="ko-KR" altLang="en-US"/>
              <a:t>급 일밤 전형시험안내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799CD91-3498-484D-9BE9-E7B189009F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/>
              <a:t>필기시험</a:t>
            </a:r>
            <a:r>
              <a:rPr lang="en-US" altLang="ko-KR"/>
              <a:t>(50</a:t>
            </a:r>
            <a:r>
              <a:rPr lang="ko-KR" altLang="en-US"/>
              <a:t>문항</a:t>
            </a:r>
            <a:r>
              <a:rPr lang="en-US" altLang="ko-KR"/>
              <a:t>)</a:t>
            </a:r>
          </a:p>
          <a:p>
            <a:pPr lvl="1"/>
            <a:r>
              <a:rPr lang="ko-KR" altLang="en-US"/>
              <a:t>출제범위 </a:t>
            </a:r>
            <a:r>
              <a:rPr lang="en-US" altLang="ko-KR"/>
              <a:t>: </a:t>
            </a:r>
            <a:r>
              <a:rPr lang="ko-KR" altLang="en-US"/>
              <a:t>커피학 개론</a:t>
            </a:r>
            <a:r>
              <a:rPr lang="en-US" altLang="ko-KR"/>
              <a:t>, </a:t>
            </a:r>
            <a:r>
              <a:rPr lang="ko-KR" altLang="en-US"/>
              <a:t>커피 로스팅과 향미 평가</a:t>
            </a:r>
            <a:r>
              <a:rPr lang="en-US" altLang="ko-KR"/>
              <a:t>, </a:t>
            </a:r>
            <a:r>
              <a:rPr lang="ko-KR" altLang="en-US"/>
              <a:t>커피 추출</a:t>
            </a:r>
            <a:r>
              <a:rPr lang="en-US" altLang="ko-KR"/>
              <a:t>, </a:t>
            </a:r>
            <a:r>
              <a:rPr lang="ko-KR" altLang="en-US"/>
              <a:t>우리 차</a:t>
            </a:r>
            <a:r>
              <a:rPr lang="en-US" altLang="ko-KR"/>
              <a:t>(</a:t>
            </a:r>
            <a:r>
              <a:rPr lang="ko-KR" altLang="en-US"/>
              <a:t>녹차</a:t>
            </a:r>
            <a:r>
              <a:rPr lang="en-US" altLang="ko-KR"/>
              <a:t>) </a:t>
            </a:r>
            <a:r>
              <a:rPr lang="ko-KR" altLang="en-US"/>
              <a:t>등</a:t>
            </a:r>
            <a:endParaRPr lang="en-US" altLang="ko-KR"/>
          </a:p>
          <a:p>
            <a:pPr lvl="1"/>
            <a:r>
              <a:rPr lang="ko-KR" altLang="en-US"/>
              <a:t>출제형태 </a:t>
            </a:r>
            <a:r>
              <a:rPr lang="en-US" altLang="ko-KR"/>
              <a:t>: </a:t>
            </a:r>
            <a:r>
              <a:rPr lang="ko-KR" altLang="en-US"/>
              <a:t>사지선다형</a:t>
            </a:r>
            <a:endParaRPr lang="en-US" altLang="ko-KR"/>
          </a:p>
          <a:p>
            <a:r>
              <a:rPr lang="ko-KR" altLang="en-US"/>
              <a:t>실기시험</a:t>
            </a:r>
            <a:endParaRPr lang="en-US" altLang="ko-KR"/>
          </a:p>
          <a:p>
            <a:pPr lvl="1"/>
            <a:r>
              <a:rPr lang="ko-KR" altLang="en-US"/>
              <a:t>사전준비자세 </a:t>
            </a:r>
            <a:r>
              <a:rPr lang="en-US" altLang="ko-KR"/>
              <a:t>– 5</a:t>
            </a:r>
            <a:r>
              <a:rPr lang="ko-KR" altLang="en-US"/>
              <a:t>분</a:t>
            </a:r>
            <a:endParaRPr lang="en-US" altLang="ko-KR"/>
          </a:p>
          <a:p>
            <a:pPr lvl="1"/>
            <a:r>
              <a:rPr lang="ko-KR" altLang="en-US"/>
              <a:t>시연시간</a:t>
            </a:r>
            <a:r>
              <a:rPr lang="en-US" altLang="ko-KR"/>
              <a:t>(</a:t>
            </a:r>
            <a:r>
              <a:rPr lang="ko-KR" altLang="en-US"/>
              <a:t>에스프레소</a:t>
            </a:r>
            <a:r>
              <a:rPr lang="en-US" altLang="ko-KR"/>
              <a:t>, </a:t>
            </a:r>
            <a:r>
              <a:rPr lang="ko-KR" altLang="en-US"/>
              <a:t>카푸치노</a:t>
            </a:r>
            <a:r>
              <a:rPr lang="en-US" altLang="ko-KR"/>
              <a:t>, </a:t>
            </a:r>
            <a:r>
              <a:rPr lang="ko-KR" altLang="en-US"/>
              <a:t>서비스 기술</a:t>
            </a:r>
            <a:r>
              <a:rPr lang="en-US" altLang="ko-KR"/>
              <a:t>)</a:t>
            </a:r>
            <a:r>
              <a:rPr lang="ko-KR" altLang="en-US"/>
              <a:t> </a:t>
            </a:r>
            <a:r>
              <a:rPr lang="en-US" altLang="ko-KR"/>
              <a:t>– 10</a:t>
            </a:r>
            <a:r>
              <a:rPr lang="ko-KR" altLang="en-US"/>
              <a:t>분</a:t>
            </a:r>
            <a:endParaRPr lang="en-US" altLang="ko-KR"/>
          </a:p>
          <a:p>
            <a:pPr lvl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8544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76A9C30-FBC5-4550-98FA-94E770BD7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바리스타 </a:t>
            </a:r>
            <a:r>
              <a:rPr lang="en-US" altLang="ko-KR"/>
              <a:t>1</a:t>
            </a:r>
            <a:r>
              <a:rPr lang="ko-KR" altLang="en-US"/>
              <a:t>급 일밤 전형시험안내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DD1357A-9C63-4D1C-AE78-ACD1078E9C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/>
              <a:t>자격 </a:t>
            </a:r>
            <a:r>
              <a:rPr lang="en-US" altLang="ko-KR"/>
              <a:t>– 2</a:t>
            </a:r>
            <a:r>
              <a:rPr lang="ko-KR" altLang="en-US"/>
              <a:t>급 자격 취득 후</a:t>
            </a:r>
            <a:endParaRPr lang="en-US" altLang="ko-KR"/>
          </a:p>
          <a:p>
            <a:r>
              <a:rPr lang="ko-KR" altLang="en-US"/>
              <a:t>필기시험</a:t>
            </a:r>
            <a:r>
              <a:rPr lang="en-US" altLang="ko-KR"/>
              <a:t>(50</a:t>
            </a:r>
            <a:r>
              <a:rPr lang="ko-KR" altLang="en-US"/>
              <a:t>문항</a:t>
            </a:r>
            <a:r>
              <a:rPr lang="en-US" altLang="ko-KR"/>
              <a:t>)</a:t>
            </a:r>
          </a:p>
          <a:p>
            <a:pPr lvl="1"/>
            <a:r>
              <a:rPr lang="ko-KR" altLang="en-US"/>
              <a:t>출제범위 </a:t>
            </a:r>
            <a:r>
              <a:rPr lang="en-US" altLang="ko-KR"/>
              <a:t>- </a:t>
            </a:r>
            <a:r>
              <a:rPr lang="ko-KR" altLang="en-US"/>
              <a:t>커피학 개론</a:t>
            </a:r>
            <a:r>
              <a:rPr lang="en-US" altLang="ko-KR"/>
              <a:t>, </a:t>
            </a:r>
            <a:r>
              <a:rPr lang="ko-KR" altLang="en-US"/>
              <a:t>커피 로스팅과 향미 평가</a:t>
            </a:r>
            <a:r>
              <a:rPr lang="en-US" altLang="ko-KR"/>
              <a:t>, </a:t>
            </a:r>
            <a:r>
              <a:rPr lang="ko-KR" altLang="en-US"/>
              <a:t>커피 추출</a:t>
            </a:r>
            <a:r>
              <a:rPr lang="en-US" altLang="ko-KR"/>
              <a:t>, </a:t>
            </a:r>
            <a:r>
              <a:rPr lang="ko-KR" altLang="en-US"/>
              <a:t>우리 차</a:t>
            </a:r>
            <a:r>
              <a:rPr lang="en-US" altLang="ko-KR"/>
              <a:t>(</a:t>
            </a:r>
            <a:r>
              <a:rPr lang="ko-KR" altLang="en-US"/>
              <a:t>녹차</a:t>
            </a:r>
            <a:r>
              <a:rPr lang="en-US" altLang="ko-KR"/>
              <a:t>) </a:t>
            </a:r>
            <a:r>
              <a:rPr lang="ko-KR" altLang="en-US"/>
              <a:t>등</a:t>
            </a:r>
            <a:endParaRPr lang="en-US" altLang="ko-KR"/>
          </a:p>
          <a:p>
            <a:pPr lvl="1"/>
            <a:r>
              <a:rPr lang="ko-KR" altLang="en-US"/>
              <a:t>출제형태 </a:t>
            </a:r>
            <a:r>
              <a:rPr lang="en-US" altLang="ko-KR"/>
              <a:t>– </a:t>
            </a:r>
            <a:r>
              <a:rPr lang="ko-KR" altLang="en-US"/>
              <a:t>사지선다형</a:t>
            </a:r>
            <a:r>
              <a:rPr lang="en-US" altLang="ko-KR"/>
              <a:t>(</a:t>
            </a:r>
            <a:r>
              <a:rPr lang="ko-KR" altLang="en-US"/>
              <a:t>영어문제포함</a:t>
            </a:r>
            <a:r>
              <a:rPr lang="en-US" altLang="ko-KR"/>
              <a:t>)</a:t>
            </a:r>
          </a:p>
          <a:p>
            <a:r>
              <a:rPr lang="ko-KR" altLang="en-US"/>
              <a:t>실기시험</a:t>
            </a:r>
            <a:endParaRPr lang="en-US" altLang="ko-KR"/>
          </a:p>
          <a:p>
            <a:pPr lvl="1"/>
            <a:r>
              <a:rPr lang="ko-KR" altLang="en-US"/>
              <a:t>사전준비자세 </a:t>
            </a:r>
            <a:r>
              <a:rPr lang="en-US" altLang="ko-KR"/>
              <a:t>– 10</a:t>
            </a:r>
            <a:r>
              <a:rPr lang="ko-KR" altLang="en-US"/>
              <a:t>분</a:t>
            </a:r>
            <a:endParaRPr lang="en-US" altLang="ko-KR"/>
          </a:p>
          <a:p>
            <a:pPr lvl="1"/>
            <a:r>
              <a:rPr lang="ko-KR" altLang="en-US"/>
              <a:t>에스프레소 </a:t>
            </a:r>
            <a:r>
              <a:rPr lang="en-US" altLang="ko-KR"/>
              <a:t>4</a:t>
            </a:r>
            <a:r>
              <a:rPr lang="ko-KR" altLang="en-US"/>
              <a:t>잔</a:t>
            </a:r>
            <a:r>
              <a:rPr lang="en-US" altLang="ko-KR"/>
              <a:t>, </a:t>
            </a:r>
            <a:r>
              <a:rPr lang="ko-KR" altLang="en-US"/>
              <a:t>카푸치노 </a:t>
            </a:r>
            <a:r>
              <a:rPr lang="en-US" altLang="ko-KR"/>
              <a:t>4</a:t>
            </a:r>
            <a:r>
              <a:rPr lang="ko-KR" altLang="en-US"/>
              <a:t>잔 </a:t>
            </a:r>
            <a:r>
              <a:rPr lang="en-US" altLang="ko-KR"/>
              <a:t>– 10</a:t>
            </a:r>
            <a:r>
              <a:rPr lang="ko-KR" altLang="en-US"/>
              <a:t>분</a:t>
            </a:r>
            <a:endParaRPr lang="en-US" altLang="ko-KR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1554396"/>
      </p:ext>
    </p:extLst>
  </p:cSld>
  <p:clrMapOvr>
    <a:masterClrMapping/>
  </p:clrMapOvr>
</p:sld>
</file>

<file path=ppt/theme/theme1.xml><?xml version="1.0" encoding="utf-8"?>
<a:theme xmlns:a="http://schemas.openxmlformats.org/drawingml/2006/main" name="New_Simple01">
  <a:themeElements>
    <a:clrScheme name="New_Simple01">
      <a:dk1>
        <a:sysClr val="windowText" lastClr="000000"/>
      </a:dk1>
      <a:lt1>
        <a:sysClr val="window" lastClr="FFFFFF"/>
      </a:lt1>
      <a:dk2>
        <a:srgbClr val="562B71"/>
      </a:dk2>
      <a:lt2>
        <a:srgbClr val="DFF0F7"/>
      </a:lt2>
      <a:accent1>
        <a:srgbClr val="6BA2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AA5E74"/>
      </a:accent5>
      <a:accent6>
        <a:srgbClr val="EF9031"/>
      </a:accent6>
      <a:hlink>
        <a:srgbClr val="FF0000"/>
      </a:hlink>
      <a:folHlink>
        <a:srgbClr val="92D050"/>
      </a:folHlink>
    </a:clrScheme>
    <a:fontScheme name="New_Simple01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ew_Simple01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hade val="100000"/>
                <a:satMod val="165000"/>
              </a:schemeClr>
            </a:gs>
            <a:gs pos="55000">
              <a:schemeClr val="phClr">
                <a:tint val="83000"/>
                <a:shade val="100000"/>
                <a:satMod val="155000"/>
              </a:schemeClr>
            </a:gs>
            <a:gs pos="100000">
              <a:schemeClr val="phClr">
                <a:shade val="85000"/>
                <a:satMod val="100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20040000"/>
            </a:lightRig>
          </a:scene3d>
          <a:sp3d contourW="12700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hueMod val="105000"/>
                <a:satMod val="250000"/>
              </a:schemeClr>
            </a:gs>
            <a:gs pos="100000">
              <a:schemeClr val="phClr">
                <a:tint val="95000"/>
                <a:shade val="100000"/>
                <a:satMod val="200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4000"/>
                <a:satMod val="20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path path="circle">
            <a:fillToRect l="40000" r="40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TM10237555[[fn=심플 테마]]</Template>
  <TotalTime>24</TotalTime>
  <Words>148</Words>
  <Application>Microsoft Office PowerPoint</Application>
  <PresentationFormat>와이드스크린</PresentationFormat>
  <Paragraphs>20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맑은 고딕</vt:lpstr>
      <vt:lpstr>Arial</vt:lpstr>
      <vt:lpstr>Tw Cen MT</vt:lpstr>
      <vt:lpstr>Wingdings 3</vt:lpstr>
      <vt:lpstr>New_Simple01</vt:lpstr>
      <vt:lpstr>바리스타</vt:lpstr>
      <vt:lpstr>바리스타란?</vt:lpstr>
      <vt:lpstr>바리스타 2급 일밤 전형시험안내</vt:lpstr>
      <vt:lpstr>바리스타 1급 일밤 전형시험안내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바리스타</dc:title>
  <dc:creator>정동임</dc:creator>
  <cp:lastModifiedBy>정동임</cp:lastModifiedBy>
  <cp:revision>3</cp:revision>
  <dcterms:created xsi:type="dcterms:W3CDTF">2018-03-12T00:14:13Z</dcterms:created>
  <dcterms:modified xsi:type="dcterms:W3CDTF">2018-03-12T00:38:25Z</dcterms:modified>
</cp:coreProperties>
</file>