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88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1DB645-4213-46E5-BCCE-E5A8536672FD}" type="doc">
      <dgm:prSet loTypeId="urn:microsoft.com/office/officeart/2005/8/layout/vList2" loCatId="list" qsTypeId="urn:microsoft.com/office/officeart/2005/8/quickstyle/simple3" qsCatId="simple" csTypeId="urn:microsoft.com/office/officeart/2005/8/colors/accent4_5" csCatId="accent4" phldr="1"/>
      <dgm:spPr/>
      <dgm:t>
        <a:bodyPr/>
        <a:lstStyle/>
        <a:p>
          <a:pPr latinLnBrk="1"/>
          <a:endParaRPr lang="ko-KR" altLang="en-US"/>
        </a:p>
      </dgm:t>
    </dgm:pt>
    <dgm:pt modelId="{F48B11BC-92A8-4747-8171-35E621567AFC}">
      <dgm:prSet phldrT="[텍스트]"/>
      <dgm:spPr/>
      <dgm:t>
        <a:bodyPr/>
        <a:lstStyle/>
        <a:p>
          <a:pPr latinLnBrk="1"/>
          <a:r>
            <a:rPr lang="ko-KR" altLang="en-US">
              <a:latin typeface="돋움" panose="020B0600000101010101" pitchFamily="50" charset="-127"/>
              <a:ea typeface="돋움" panose="020B0600000101010101" pitchFamily="50" charset="-127"/>
            </a:rPr>
            <a:t>강변여과수 개발</a:t>
          </a:r>
          <a:endParaRPr lang="ko-KR" altLang="en-US"/>
        </a:p>
      </dgm:t>
    </dgm:pt>
    <dgm:pt modelId="{75CEC5C8-846B-4888-81EE-C59B71E5AC1B}" type="parTrans" cxnId="{8688B4DA-B81C-454C-A02E-043F55D8373A}">
      <dgm:prSet/>
      <dgm:spPr/>
      <dgm:t>
        <a:bodyPr/>
        <a:lstStyle/>
        <a:p>
          <a:pPr latinLnBrk="1"/>
          <a:endParaRPr lang="ko-KR" altLang="en-US"/>
        </a:p>
      </dgm:t>
    </dgm:pt>
    <dgm:pt modelId="{A8A8E4B4-543D-4DA2-A1CB-C825060747CB}" type="sibTrans" cxnId="{8688B4DA-B81C-454C-A02E-043F55D8373A}">
      <dgm:prSet/>
      <dgm:spPr/>
      <dgm:t>
        <a:bodyPr/>
        <a:lstStyle/>
        <a:p>
          <a:pPr latinLnBrk="1"/>
          <a:endParaRPr lang="ko-KR" altLang="en-US"/>
        </a:p>
      </dgm:t>
    </dgm:pt>
    <dgm:pt modelId="{DAD5415E-F7AF-4EFD-8DE5-7FC0BE3A9664}">
      <dgm:prSet phldrT="[텍스트]"/>
      <dgm:spPr/>
      <dgm:t>
        <a:bodyPr/>
        <a:lstStyle/>
        <a:p>
          <a:pPr latinLnBrk="1"/>
          <a:r>
            <a:rPr lang="ko-KR" altLang="en-US">
              <a:latin typeface="돋움" panose="020B0600000101010101" pitchFamily="50" charset="-127"/>
              <a:ea typeface="돋움" panose="020B0600000101010101" pitchFamily="50" charset="-127"/>
            </a:rPr>
            <a:t>강변 바닥의 지층 아래 물 이용</a:t>
          </a:r>
          <a:endParaRPr lang="ko-KR" altLang="en-US"/>
        </a:p>
      </dgm:t>
    </dgm:pt>
    <dgm:pt modelId="{F09A9A39-8DCF-4183-8D72-B46A1BA759EF}" type="parTrans" cxnId="{94B24D2C-9EBA-41F7-8A8B-0B31151530E5}">
      <dgm:prSet/>
      <dgm:spPr/>
      <dgm:t>
        <a:bodyPr/>
        <a:lstStyle/>
        <a:p>
          <a:pPr latinLnBrk="1"/>
          <a:endParaRPr lang="ko-KR" altLang="en-US"/>
        </a:p>
      </dgm:t>
    </dgm:pt>
    <dgm:pt modelId="{6747FBAF-C4F6-4D47-9731-80B6AD69B834}" type="sibTrans" cxnId="{94B24D2C-9EBA-41F7-8A8B-0B31151530E5}">
      <dgm:prSet/>
      <dgm:spPr/>
      <dgm:t>
        <a:bodyPr/>
        <a:lstStyle/>
        <a:p>
          <a:pPr latinLnBrk="1"/>
          <a:endParaRPr lang="ko-KR" altLang="en-US"/>
        </a:p>
      </dgm:t>
    </dgm:pt>
    <dgm:pt modelId="{F0140613-04B1-4C93-93E6-726B358F55A3}">
      <dgm:prSet phldrT="[텍스트]"/>
      <dgm:spPr/>
      <dgm:t>
        <a:bodyPr/>
        <a:lstStyle/>
        <a:p>
          <a:pPr latinLnBrk="1"/>
          <a:r>
            <a:rPr lang="ko-KR" altLang="en-US">
              <a:latin typeface="돋움" panose="020B0600000101010101" pitchFamily="50" charset="-127"/>
              <a:ea typeface="돋움" panose="020B0600000101010101" pitchFamily="50" charset="-127"/>
            </a:rPr>
            <a:t>빗물과 지하철 용출수</a:t>
          </a:r>
          <a:endParaRPr lang="ko-KR" altLang="en-US"/>
        </a:p>
      </dgm:t>
    </dgm:pt>
    <dgm:pt modelId="{CD2EC9D8-C3B6-4997-BF9B-0BB0163273D2}" type="parTrans" cxnId="{D4B744E5-EF03-4DAD-8B4F-3DA5544BD432}">
      <dgm:prSet/>
      <dgm:spPr/>
      <dgm:t>
        <a:bodyPr/>
        <a:lstStyle/>
        <a:p>
          <a:pPr latinLnBrk="1"/>
          <a:endParaRPr lang="ko-KR" altLang="en-US"/>
        </a:p>
      </dgm:t>
    </dgm:pt>
    <dgm:pt modelId="{BA321B32-35A0-4505-BAA8-BDE3B3E108CB}" type="sibTrans" cxnId="{D4B744E5-EF03-4DAD-8B4F-3DA5544BD432}">
      <dgm:prSet/>
      <dgm:spPr/>
      <dgm:t>
        <a:bodyPr/>
        <a:lstStyle/>
        <a:p>
          <a:pPr latinLnBrk="1"/>
          <a:endParaRPr lang="ko-KR" altLang="en-US"/>
        </a:p>
      </dgm:t>
    </dgm:pt>
    <dgm:pt modelId="{FC2E9101-1E49-473A-B0AC-699BA45B1A81}">
      <dgm:prSet phldrT="[텍스트]"/>
      <dgm:spPr/>
      <dgm:t>
        <a:bodyPr/>
        <a:lstStyle/>
        <a:p>
          <a:pPr latinLnBrk="1"/>
          <a:r>
            <a:rPr lang="ko-KR" altLang="en-US">
              <a:latin typeface="돋움" panose="020B0600000101010101" pitchFamily="50" charset="-127"/>
              <a:ea typeface="돋움" panose="020B0600000101010101" pitchFamily="50" charset="-127"/>
            </a:rPr>
            <a:t>빗물</a:t>
          </a:r>
          <a:r>
            <a:rPr lang="en-US" altLang="ko-KR">
              <a:latin typeface="돋움" panose="020B0600000101010101" pitchFamily="50" charset="-127"/>
              <a:ea typeface="돋움" panose="020B0600000101010101" pitchFamily="50" charset="-127"/>
            </a:rPr>
            <a:t>, </a:t>
          </a:r>
          <a:r>
            <a:rPr lang="ko-KR" altLang="en-US">
              <a:latin typeface="돋움" panose="020B0600000101010101" pitchFamily="50" charset="-127"/>
              <a:ea typeface="돋움" panose="020B0600000101010101" pitchFamily="50" charset="-127"/>
            </a:rPr>
            <a:t>화장실</a:t>
          </a:r>
          <a:r>
            <a:rPr lang="en-US" altLang="ko-KR">
              <a:latin typeface="돋움" panose="020B0600000101010101" pitchFamily="50" charset="-127"/>
              <a:ea typeface="돋움" panose="020B0600000101010101" pitchFamily="50" charset="-127"/>
            </a:rPr>
            <a:t>, </a:t>
          </a:r>
          <a:r>
            <a:rPr lang="ko-KR" altLang="en-US">
              <a:latin typeface="돋움" panose="020B0600000101010101" pitchFamily="50" charset="-127"/>
              <a:ea typeface="돋움" panose="020B0600000101010101" pitchFamily="50" charset="-127"/>
            </a:rPr>
            <a:t>청소 용수 등을 조경수로 사용</a:t>
          </a:r>
          <a:endParaRPr lang="ko-KR" altLang="en-US"/>
        </a:p>
      </dgm:t>
    </dgm:pt>
    <dgm:pt modelId="{F6F608CE-D642-4EA8-B45E-F35FDAC915E7}" type="parTrans" cxnId="{60926634-4384-41CE-8CA3-EDA3549CD8D9}">
      <dgm:prSet/>
      <dgm:spPr/>
      <dgm:t>
        <a:bodyPr/>
        <a:lstStyle/>
        <a:p>
          <a:pPr latinLnBrk="1"/>
          <a:endParaRPr lang="ko-KR" altLang="en-US"/>
        </a:p>
      </dgm:t>
    </dgm:pt>
    <dgm:pt modelId="{93F5E5B1-B6E4-486D-8805-AE5D6FA3E5E6}" type="sibTrans" cxnId="{60926634-4384-41CE-8CA3-EDA3549CD8D9}">
      <dgm:prSet/>
      <dgm:spPr/>
      <dgm:t>
        <a:bodyPr/>
        <a:lstStyle/>
        <a:p>
          <a:pPr latinLnBrk="1"/>
          <a:endParaRPr lang="ko-KR" altLang="en-US"/>
        </a:p>
      </dgm:t>
    </dgm:pt>
    <dgm:pt modelId="{EA296B38-3F5C-430E-9996-5331768F1F8D}">
      <dgm:prSet phldrT="[텍스트]"/>
      <dgm:spPr/>
      <dgm:t>
        <a:bodyPr/>
        <a:lstStyle/>
        <a:p>
          <a:pPr latinLnBrk="1"/>
          <a:r>
            <a:rPr lang="ko-KR" altLang="en-US">
              <a:latin typeface="돋움" panose="020B0600000101010101" pitchFamily="50" charset="-127"/>
              <a:ea typeface="돋움" panose="020B0600000101010101" pitchFamily="50" charset="-127"/>
            </a:rPr>
            <a:t>중수도</a:t>
          </a:r>
          <a:endParaRPr lang="ko-KR" altLang="en-US"/>
        </a:p>
      </dgm:t>
    </dgm:pt>
    <dgm:pt modelId="{5239AC6E-E098-465E-8C41-59DA44027579}" type="parTrans" cxnId="{8A174A7C-74D7-43B5-B8C3-7934971E239B}">
      <dgm:prSet/>
      <dgm:spPr/>
      <dgm:t>
        <a:bodyPr/>
        <a:lstStyle/>
        <a:p>
          <a:pPr latinLnBrk="1"/>
          <a:endParaRPr lang="ko-KR" altLang="en-US"/>
        </a:p>
      </dgm:t>
    </dgm:pt>
    <dgm:pt modelId="{C9AC1FBD-8141-4774-B2F7-9C42E2B57665}" type="sibTrans" cxnId="{8A174A7C-74D7-43B5-B8C3-7934971E239B}">
      <dgm:prSet/>
      <dgm:spPr/>
      <dgm:t>
        <a:bodyPr/>
        <a:lstStyle/>
        <a:p>
          <a:pPr latinLnBrk="1"/>
          <a:endParaRPr lang="ko-KR" altLang="en-US"/>
        </a:p>
      </dgm:t>
    </dgm:pt>
    <dgm:pt modelId="{C49C8208-D6A8-4613-AA41-18D5DAA74DFE}">
      <dgm:prSet phldrT="[텍스트]"/>
      <dgm:spPr/>
      <dgm:t>
        <a:bodyPr/>
        <a:lstStyle/>
        <a:p>
          <a:pPr latinLnBrk="1"/>
          <a:r>
            <a:rPr lang="ko-KR" altLang="en-US">
              <a:latin typeface="돋움" panose="020B0600000101010101" pitchFamily="50" charset="-127"/>
              <a:ea typeface="돋움" panose="020B0600000101010101" pitchFamily="50" charset="-127"/>
            </a:rPr>
            <a:t>허드렛물을 생활</a:t>
          </a:r>
          <a:r>
            <a:rPr lang="en-US" altLang="ko-KR">
              <a:latin typeface="돋움" panose="020B0600000101010101" pitchFamily="50" charset="-127"/>
              <a:ea typeface="돋움" panose="020B0600000101010101" pitchFamily="50" charset="-127"/>
            </a:rPr>
            <a:t>, </a:t>
          </a:r>
          <a:r>
            <a:rPr lang="ko-KR" altLang="en-US">
              <a:latin typeface="돋움" panose="020B0600000101010101" pitchFamily="50" charset="-127"/>
              <a:ea typeface="돋움" panose="020B0600000101010101" pitchFamily="50" charset="-127"/>
            </a:rPr>
            <a:t>공업 용수로 사용</a:t>
          </a:r>
          <a:endParaRPr lang="ko-KR" altLang="en-US"/>
        </a:p>
      </dgm:t>
    </dgm:pt>
    <dgm:pt modelId="{2D4D08AC-AB0E-4C98-901B-0A551E5177FA}" type="parTrans" cxnId="{5CB99701-C78E-48AD-B07C-7F8C22D7097C}">
      <dgm:prSet/>
      <dgm:spPr/>
      <dgm:t>
        <a:bodyPr/>
        <a:lstStyle/>
        <a:p>
          <a:pPr latinLnBrk="1"/>
          <a:endParaRPr lang="ko-KR" altLang="en-US"/>
        </a:p>
      </dgm:t>
    </dgm:pt>
    <dgm:pt modelId="{D371750B-85F0-41FA-82CA-7638CB7BE2CD}" type="sibTrans" cxnId="{5CB99701-C78E-48AD-B07C-7F8C22D7097C}">
      <dgm:prSet/>
      <dgm:spPr/>
      <dgm:t>
        <a:bodyPr/>
        <a:lstStyle/>
        <a:p>
          <a:pPr latinLnBrk="1"/>
          <a:endParaRPr lang="ko-KR" altLang="en-US"/>
        </a:p>
      </dgm:t>
    </dgm:pt>
    <dgm:pt modelId="{DA657E1D-6D5E-44DD-BE84-61E3555BD1B3}">
      <dgm:prSet phldrT="[텍스트]"/>
      <dgm:spPr/>
      <dgm:t>
        <a:bodyPr/>
        <a:lstStyle/>
        <a:p>
          <a:pPr latinLnBrk="1"/>
          <a:r>
            <a:rPr lang="ko-KR" altLang="en-US">
              <a:latin typeface="돋움" panose="020B0600000101010101" pitchFamily="50" charset="-127"/>
              <a:ea typeface="돋움" panose="020B0600000101010101" pitchFamily="50" charset="-127"/>
            </a:rPr>
            <a:t>해수 담수화</a:t>
          </a:r>
          <a:endParaRPr lang="ko-KR" altLang="en-US"/>
        </a:p>
      </dgm:t>
    </dgm:pt>
    <dgm:pt modelId="{90C4CBED-D456-4A1F-A20C-D98B6439EFF5}" type="parTrans" cxnId="{D8374231-7D6D-40CC-B845-5FB5388C9459}">
      <dgm:prSet/>
      <dgm:spPr/>
      <dgm:t>
        <a:bodyPr/>
        <a:lstStyle/>
        <a:p>
          <a:pPr latinLnBrk="1"/>
          <a:endParaRPr lang="ko-KR" altLang="en-US"/>
        </a:p>
      </dgm:t>
    </dgm:pt>
    <dgm:pt modelId="{86840BE7-2E5B-4D97-A7D0-747651D797C9}" type="sibTrans" cxnId="{D8374231-7D6D-40CC-B845-5FB5388C9459}">
      <dgm:prSet/>
      <dgm:spPr/>
      <dgm:t>
        <a:bodyPr/>
        <a:lstStyle/>
        <a:p>
          <a:pPr latinLnBrk="1"/>
          <a:endParaRPr lang="ko-KR" altLang="en-US"/>
        </a:p>
      </dgm:t>
    </dgm:pt>
    <dgm:pt modelId="{6D928A7E-A95C-4EC3-A12A-918F47924DD1}">
      <dgm:prSet phldrT="[텍스트]"/>
      <dgm:spPr/>
      <dgm:t>
        <a:bodyPr/>
        <a:lstStyle/>
        <a:p>
          <a:pPr latinLnBrk="1"/>
          <a:r>
            <a:rPr lang="ko-KR" altLang="en-US">
              <a:latin typeface="돋움" panose="020B0600000101010101" pitchFamily="50" charset="-127"/>
              <a:ea typeface="돋움" panose="020B0600000101010101" pitchFamily="50" charset="-127"/>
            </a:rPr>
            <a:t>바닷물의 염분을 제거</a:t>
          </a:r>
          <a:endParaRPr lang="ko-KR" altLang="en-US"/>
        </a:p>
      </dgm:t>
    </dgm:pt>
    <dgm:pt modelId="{AFDB1346-D20A-4DE9-B500-8D89568A4E05}" type="parTrans" cxnId="{18D379AE-1D6E-4AEA-9433-E57EA3BDB333}">
      <dgm:prSet/>
      <dgm:spPr/>
      <dgm:t>
        <a:bodyPr/>
        <a:lstStyle/>
        <a:p>
          <a:pPr latinLnBrk="1"/>
          <a:endParaRPr lang="ko-KR" altLang="en-US"/>
        </a:p>
      </dgm:t>
    </dgm:pt>
    <dgm:pt modelId="{D03E3485-6801-47C6-82F2-1A29EB7CCA2C}" type="sibTrans" cxnId="{18D379AE-1D6E-4AEA-9433-E57EA3BDB333}">
      <dgm:prSet/>
      <dgm:spPr/>
      <dgm:t>
        <a:bodyPr/>
        <a:lstStyle/>
        <a:p>
          <a:pPr latinLnBrk="1"/>
          <a:endParaRPr lang="ko-KR" altLang="en-US"/>
        </a:p>
      </dgm:t>
    </dgm:pt>
    <dgm:pt modelId="{2977EC81-51C0-4AF6-901C-01D463B002BF}" type="pres">
      <dgm:prSet presAssocID="{461DB645-4213-46E5-BCCE-E5A8536672FD}" presName="linear" presStyleCnt="0">
        <dgm:presLayoutVars>
          <dgm:animLvl val="lvl"/>
          <dgm:resizeHandles val="exact"/>
        </dgm:presLayoutVars>
      </dgm:prSet>
      <dgm:spPr/>
    </dgm:pt>
    <dgm:pt modelId="{754A4F16-DC85-4BDF-88A3-E29FE909D740}" type="pres">
      <dgm:prSet presAssocID="{F48B11BC-92A8-4747-8171-35E621567AF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2E2BDC47-17A3-4115-ACBD-44780F248E3C}" type="pres">
      <dgm:prSet presAssocID="{F48B11BC-92A8-4747-8171-35E621567AFC}" presName="childText" presStyleLbl="revTx" presStyleIdx="0" presStyleCnt="4">
        <dgm:presLayoutVars>
          <dgm:bulletEnabled val="1"/>
        </dgm:presLayoutVars>
      </dgm:prSet>
      <dgm:spPr/>
    </dgm:pt>
    <dgm:pt modelId="{AA9F16E8-A7AC-4C33-9E16-76608FC2D2CA}" type="pres">
      <dgm:prSet presAssocID="{F0140613-04B1-4C93-93E6-726B358F55A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F92BC21-F7D2-46B3-B95E-AE09BBC8DE5B}" type="pres">
      <dgm:prSet presAssocID="{F0140613-04B1-4C93-93E6-726B358F55A3}" presName="childText" presStyleLbl="revTx" presStyleIdx="1" presStyleCnt="4">
        <dgm:presLayoutVars>
          <dgm:bulletEnabled val="1"/>
        </dgm:presLayoutVars>
      </dgm:prSet>
      <dgm:spPr/>
    </dgm:pt>
    <dgm:pt modelId="{46C30E8D-E71F-4E73-8A6D-84573D886746}" type="pres">
      <dgm:prSet presAssocID="{EA296B38-3F5C-430E-9996-5331768F1F8D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D70D541-F862-4FFD-BD91-DA2B3AB06DD2}" type="pres">
      <dgm:prSet presAssocID="{EA296B38-3F5C-430E-9996-5331768F1F8D}" presName="childText" presStyleLbl="revTx" presStyleIdx="2" presStyleCnt="4">
        <dgm:presLayoutVars>
          <dgm:bulletEnabled val="1"/>
        </dgm:presLayoutVars>
      </dgm:prSet>
      <dgm:spPr/>
    </dgm:pt>
    <dgm:pt modelId="{CE6187D1-0413-4050-B7AC-70DFCA089747}" type="pres">
      <dgm:prSet presAssocID="{DA657E1D-6D5E-44DD-BE84-61E3555BD1B3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0E101E5F-D402-4AD4-B7A7-F8E32DFF8EAB}" type="pres">
      <dgm:prSet presAssocID="{DA657E1D-6D5E-44DD-BE84-61E3555BD1B3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D4081D00-2BA0-4905-A251-32D652C04398}" type="presOf" srcId="{DAD5415E-F7AF-4EFD-8DE5-7FC0BE3A9664}" destId="{2E2BDC47-17A3-4115-ACBD-44780F248E3C}" srcOrd="0" destOrd="0" presId="urn:microsoft.com/office/officeart/2005/8/layout/vList2"/>
    <dgm:cxn modelId="{5CB99701-C78E-48AD-B07C-7F8C22D7097C}" srcId="{EA296B38-3F5C-430E-9996-5331768F1F8D}" destId="{C49C8208-D6A8-4613-AA41-18D5DAA74DFE}" srcOrd="0" destOrd="0" parTransId="{2D4D08AC-AB0E-4C98-901B-0A551E5177FA}" sibTransId="{D371750B-85F0-41FA-82CA-7638CB7BE2CD}"/>
    <dgm:cxn modelId="{74FF830A-70C1-4579-93B8-2AD3EDEE95A1}" type="presOf" srcId="{6D928A7E-A95C-4EC3-A12A-918F47924DD1}" destId="{0E101E5F-D402-4AD4-B7A7-F8E32DFF8EAB}" srcOrd="0" destOrd="0" presId="urn:microsoft.com/office/officeart/2005/8/layout/vList2"/>
    <dgm:cxn modelId="{94B24D2C-9EBA-41F7-8A8B-0B31151530E5}" srcId="{F48B11BC-92A8-4747-8171-35E621567AFC}" destId="{DAD5415E-F7AF-4EFD-8DE5-7FC0BE3A9664}" srcOrd="0" destOrd="0" parTransId="{F09A9A39-8DCF-4183-8D72-B46A1BA759EF}" sibTransId="{6747FBAF-C4F6-4D47-9731-80B6AD69B834}"/>
    <dgm:cxn modelId="{D8374231-7D6D-40CC-B845-5FB5388C9459}" srcId="{461DB645-4213-46E5-BCCE-E5A8536672FD}" destId="{DA657E1D-6D5E-44DD-BE84-61E3555BD1B3}" srcOrd="3" destOrd="0" parTransId="{90C4CBED-D456-4A1F-A20C-D98B6439EFF5}" sibTransId="{86840BE7-2E5B-4D97-A7D0-747651D797C9}"/>
    <dgm:cxn modelId="{60926634-4384-41CE-8CA3-EDA3549CD8D9}" srcId="{F0140613-04B1-4C93-93E6-726B358F55A3}" destId="{FC2E9101-1E49-473A-B0AC-699BA45B1A81}" srcOrd="0" destOrd="0" parTransId="{F6F608CE-D642-4EA8-B45E-F35FDAC915E7}" sibTransId="{93F5E5B1-B6E4-486D-8805-AE5D6FA3E5E6}"/>
    <dgm:cxn modelId="{BE348334-E6E7-4F60-90CD-D891160BF56D}" type="presOf" srcId="{DA657E1D-6D5E-44DD-BE84-61E3555BD1B3}" destId="{CE6187D1-0413-4050-B7AC-70DFCA089747}" srcOrd="0" destOrd="0" presId="urn:microsoft.com/office/officeart/2005/8/layout/vList2"/>
    <dgm:cxn modelId="{4096E33F-1F22-4030-9C55-AC150FDDF571}" type="presOf" srcId="{F0140613-04B1-4C93-93E6-726B358F55A3}" destId="{AA9F16E8-A7AC-4C33-9E16-76608FC2D2CA}" srcOrd="0" destOrd="0" presId="urn:microsoft.com/office/officeart/2005/8/layout/vList2"/>
    <dgm:cxn modelId="{F546406D-35AA-4F7F-AACB-DD07C141FB02}" type="presOf" srcId="{461DB645-4213-46E5-BCCE-E5A8536672FD}" destId="{2977EC81-51C0-4AF6-901C-01D463B002BF}" srcOrd="0" destOrd="0" presId="urn:microsoft.com/office/officeart/2005/8/layout/vList2"/>
    <dgm:cxn modelId="{8A174A7C-74D7-43B5-B8C3-7934971E239B}" srcId="{461DB645-4213-46E5-BCCE-E5A8536672FD}" destId="{EA296B38-3F5C-430E-9996-5331768F1F8D}" srcOrd="2" destOrd="0" parTransId="{5239AC6E-E098-465E-8C41-59DA44027579}" sibTransId="{C9AC1FBD-8141-4774-B2F7-9C42E2B57665}"/>
    <dgm:cxn modelId="{18D379AE-1D6E-4AEA-9433-E57EA3BDB333}" srcId="{DA657E1D-6D5E-44DD-BE84-61E3555BD1B3}" destId="{6D928A7E-A95C-4EC3-A12A-918F47924DD1}" srcOrd="0" destOrd="0" parTransId="{AFDB1346-D20A-4DE9-B500-8D89568A4E05}" sibTransId="{D03E3485-6801-47C6-82F2-1A29EB7CCA2C}"/>
    <dgm:cxn modelId="{F89592B1-E40D-4294-80C9-C7CA34C4C438}" type="presOf" srcId="{EA296B38-3F5C-430E-9996-5331768F1F8D}" destId="{46C30E8D-E71F-4E73-8A6D-84573D886746}" srcOrd="0" destOrd="0" presId="urn:microsoft.com/office/officeart/2005/8/layout/vList2"/>
    <dgm:cxn modelId="{658A6EBB-CC0B-483F-8C7F-414EDD3AEA0F}" type="presOf" srcId="{F48B11BC-92A8-4747-8171-35E621567AFC}" destId="{754A4F16-DC85-4BDF-88A3-E29FE909D740}" srcOrd="0" destOrd="0" presId="urn:microsoft.com/office/officeart/2005/8/layout/vList2"/>
    <dgm:cxn modelId="{1F9947C6-C567-439F-8739-676ACDB43FA3}" type="presOf" srcId="{C49C8208-D6A8-4613-AA41-18D5DAA74DFE}" destId="{8D70D541-F862-4FFD-BD91-DA2B3AB06DD2}" srcOrd="0" destOrd="0" presId="urn:microsoft.com/office/officeart/2005/8/layout/vList2"/>
    <dgm:cxn modelId="{205041D0-8983-4235-8C62-3121D94FF9B7}" type="presOf" srcId="{FC2E9101-1E49-473A-B0AC-699BA45B1A81}" destId="{EF92BC21-F7D2-46B3-B95E-AE09BBC8DE5B}" srcOrd="0" destOrd="0" presId="urn:microsoft.com/office/officeart/2005/8/layout/vList2"/>
    <dgm:cxn modelId="{8688B4DA-B81C-454C-A02E-043F55D8373A}" srcId="{461DB645-4213-46E5-BCCE-E5A8536672FD}" destId="{F48B11BC-92A8-4747-8171-35E621567AFC}" srcOrd="0" destOrd="0" parTransId="{75CEC5C8-846B-4888-81EE-C59B71E5AC1B}" sibTransId="{A8A8E4B4-543D-4DA2-A1CB-C825060747CB}"/>
    <dgm:cxn modelId="{D4B744E5-EF03-4DAD-8B4F-3DA5544BD432}" srcId="{461DB645-4213-46E5-BCCE-E5A8536672FD}" destId="{F0140613-04B1-4C93-93E6-726B358F55A3}" srcOrd="1" destOrd="0" parTransId="{CD2EC9D8-C3B6-4997-BF9B-0BB0163273D2}" sibTransId="{BA321B32-35A0-4505-BAA8-BDE3B3E108CB}"/>
    <dgm:cxn modelId="{5E973290-3B15-4F45-A957-359BDB5196C1}" type="presParOf" srcId="{2977EC81-51C0-4AF6-901C-01D463B002BF}" destId="{754A4F16-DC85-4BDF-88A3-E29FE909D740}" srcOrd="0" destOrd="0" presId="urn:microsoft.com/office/officeart/2005/8/layout/vList2"/>
    <dgm:cxn modelId="{FE3A35DB-4442-4CA2-A6BA-695DAFCBC00E}" type="presParOf" srcId="{2977EC81-51C0-4AF6-901C-01D463B002BF}" destId="{2E2BDC47-17A3-4115-ACBD-44780F248E3C}" srcOrd="1" destOrd="0" presId="urn:microsoft.com/office/officeart/2005/8/layout/vList2"/>
    <dgm:cxn modelId="{48BEE536-B04F-4932-8140-6914EA28A196}" type="presParOf" srcId="{2977EC81-51C0-4AF6-901C-01D463B002BF}" destId="{AA9F16E8-A7AC-4C33-9E16-76608FC2D2CA}" srcOrd="2" destOrd="0" presId="urn:microsoft.com/office/officeart/2005/8/layout/vList2"/>
    <dgm:cxn modelId="{020DE595-F8E8-49DC-8338-DED2864E4A07}" type="presParOf" srcId="{2977EC81-51C0-4AF6-901C-01D463B002BF}" destId="{EF92BC21-F7D2-46B3-B95E-AE09BBC8DE5B}" srcOrd="3" destOrd="0" presId="urn:microsoft.com/office/officeart/2005/8/layout/vList2"/>
    <dgm:cxn modelId="{0DFE02A1-ADFD-4C03-A81B-0F865518AB5C}" type="presParOf" srcId="{2977EC81-51C0-4AF6-901C-01D463B002BF}" destId="{46C30E8D-E71F-4E73-8A6D-84573D886746}" srcOrd="4" destOrd="0" presId="urn:microsoft.com/office/officeart/2005/8/layout/vList2"/>
    <dgm:cxn modelId="{56506299-1F3D-4998-BCBF-FB37CCC65E2F}" type="presParOf" srcId="{2977EC81-51C0-4AF6-901C-01D463B002BF}" destId="{8D70D541-F862-4FFD-BD91-DA2B3AB06DD2}" srcOrd="5" destOrd="0" presId="urn:microsoft.com/office/officeart/2005/8/layout/vList2"/>
    <dgm:cxn modelId="{B2F2147A-4603-430E-A1EC-67CDA758C0DA}" type="presParOf" srcId="{2977EC81-51C0-4AF6-901C-01D463B002BF}" destId="{CE6187D1-0413-4050-B7AC-70DFCA089747}" srcOrd="6" destOrd="0" presId="urn:microsoft.com/office/officeart/2005/8/layout/vList2"/>
    <dgm:cxn modelId="{B44569FF-8D14-4561-8484-657C9E3FDB3B}" type="presParOf" srcId="{2977EC81-51C0-4AF6-901C-01D463B002BF}" destId="{0E101E5F-D402-4AD4-B7A7-F8E32DFF8EAB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4A4F16-DC85-4BDF-88A3-E29FE909D740}">
      <dsp:nvSpPr>
        <dsp:cNvPr id="0" name=""/>
        <dsp:cNvSpPr/>
      </dsp:nvSpPr>
      <dsp:spPr>
        <a:xfrm>
          <a:off x="0" y="9042"/>
          <a:ext cx="10058399" cy="603719"/>
        </a:xfrm>
        <a:prstGeom prst="round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4">
                <a:alpha val="90000"/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400" kern="1200">
              <a:latin typeface="돋움" panose="020B0600000101010101" pitchFamily="50" charset="-127"/>
              <a:ea typeface="돋움" panose="020B0600000101010101" pitchFamily="50" charset="-127"/>
            </a:rPr>
            <a:t>강변여과수 개발</a:t>
          </a:r>
          <a:endParaRPr lang="ko-KR" altLang="en-US" sz="2400" kern="1200"/>
        </a:p>
      </dsp:txBody>
      <dsp:txXfrm>
        <a:off x="29471" y="38513"/>
        <a:ext cx="9999457" cy="544777"/>
      </dsp:txXfrm>
    </dsp:sp>
    <dsp:sp modelId="{2E2BDC47-17A3-4115-ACBD-44780F248E3C}">
      <dsp:nvSpPr>
        <dsp:cNvPr id="0" name=""/>
        <dsp:cNvSpPr/>
      </dsp:nvSpPr>
      <dsp:spPr>
        <a:xfrm>
          <a:off x="0" y="612762"/>
          <a:ext cx="10058399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30480" rIns="170688" bIns="30480" numCol="1" spcCol="1270" anchor="t" anchorCtr="0">
          <a:noAutofit/>
        </a:bodyPr>
        <a:lstStyle/>
        <a:p>
          <a:pPr marL="171450" lvl="1" indent="-171450" algn="l" defTabSz="8445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ko-KR" altLang="en-US" sz="1900" kern="1200">
              <a:latin typeface="돋움" panose="020B0600000101010101" pitchFamily="50" charset="-127"/>
              <a:ea typeface="돋움" panose="020B0600000101010101" pitchFamily="50" charset="-127"/>
            </a:rPr>
            <a:t>강변 바닥의 지층 아래 물 이용</a:t>
          </a:r>
          <a:endParaRPr lang="ko-KR" altLang="en-US" sz="1900" kern="1200"/>
        </a:p>
      </dsp:txBody>
      <dsp:txXfrm>
        <a:off x="0" y="612762"/>
        <a:ext cx="10058399" cy="397440"/>
      </dsp:txXfrm>
    </dsp:sp>
    <dsp:sp modelId="{AA9F16E8-A7AC-4C33-9E16-76608FC2D2CA}">
      <dsp:nvSpPr>
        <dsp:cNvPr id="0" name=""/>
        <dsp:cNvSpPr/>
      </dsp:nvSpPr>
      <dsp:spPr>
        <a:xfrm>
          <a:off x="0" y="1010202"/>
          <a:ext cx="10058399" cy="603719"/>
        </a:xfrm>
        <a:prstGeom prst="round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3333"/>
                <a:tint val="65000"/>
                <a:shade val="92000"/>
                <a:satMod val="130000"/>
              </a:schemeClr>
            </a:gs>
            <a:gs pos="45000">
              <a:schemeClr val="accent4">
                <a:alpha val="90000"/>
                <a:hueOff val="0"/>
                <a:satOff val="0"/>
                <a:lumOff val="0"/>
                <a:alphaOff val="-13333"/>
                <a:tint val="60000"/>
                <a:shade val="99000"/>
                <a:satMod val="12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3333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400" kern="1200">
              <a:latin typeface="돋움" panose="020B0600000101010101" pitchFamily="50" charset="-127"/>
              <a:ea typeface="돋움" panose="020B0600000101010101" pitchFamily="50" charset="-127"/>
            </a:rPr>
            <a:t>빗물과 지하철 용출수</a:t>
          </a:r>
          <a:endParaRPr lang="ko-KR" altLang="en-US" sz="2400" kern="1200"/>
        </a:p>
      </dsp:txBody>
      <dsp:txXfrm>
        <a:off x="29471" y="1039673"/>
        <a:ext cx="9999457" cy="544777"/>
      </dsp:txXfrm>
    </dsp:sp>
    <dsp:sp modelId="{EF92BC21-F7D2-46B3-B95E-AE09BBC8DE5B}">
      <dsp:nvSpPr>
        <dsp:cNvPr id="0" name=""/>
        <dsp:cNvSpPr/>
      </dsp:nvSpPr>
      <dsp:spPr>
        <a:xfrm>
          <a:off x="0" y="1613922"/>
          <a:ext cx="10058399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30480" rIns="170688" bIns="30480" numCol="1" spcCol="1270" anchor="t" anchorCtr="0">
          <a:noAutofit/>
        </a:bodyPr>
        <a:lstStyle/>
        <a:p>
          <a:pPr marL="171450" lvl="1" indent="-171450" algn="l" defTabSz="8445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ko-KR" altLang="en-US" sz="1900" kern="1200">
              <a:latin typeface="돋움" panose="020B0600000101010101" pitchFamily="50" charset="-127"/>
              <a:ea typeface="돋움" panose="020B0600000101010101" pitchFamily="50" charset="-127"/>
            </a:rPr>
            <a:t>빗물</a:t>
          </a:r>
          <a:r>
            <a:rPr lang="en-US" altLang="ko-KR" sz="1900" kern="1200">
              <a:latin typeface="돋움" panose="020B0600000101010101" pitchFamily="50" charset="-127"/>
              <a:ea typeface="돋움" panose="020B0600000101010101" pitchFamily="50" charset="-127"/>
            </a:rPr>
            <a:t>, </a:t>
          </a:r>
          <a:r>
            <a:rPr lang="ko-KR" altLang="en-US" sz="1900" kern="1200">
              <a:latin typeface="돋움" panose="020B0600000101010101" pitchFamily="50" charset="-127"/>
              <a:ea typeface="돋움" panose="020B0600000101010101" pitchFamily="50" charset="-127"/>
            </a:rPr>
            <a:t>화장실</a:t>
          </a:r>
          <a:r>
            <a:rPr lang="en-US" altLang="ko-KR" sz="1900" kern="1200">
              <a:latin typeface="돋움" panose="020B0600000101010101" pitchFamily="50" charset="-127"/>
              <a:ea typeface="돋움" panose="020B0600000101010101" pitchFamily="50" charset="-127"/>
            </a:rPr>
            <a:t>, </a:t>
          </a:r>
          <a:r>
            <a:rPr lang="ko-KR" altLang="en-US" sz="1900" kern="1200">
              <a:latin typeface="돋움" panose="020B0600000101010101" pitchFamily="50" charset="-127"/>
              <a:ea typeface="돋움" panose="020B0600000101010101" pitchFamily="50" charset="-127"/>
            </a:rPr>
            <a:t>청소 용수 등을 조경수로 사용</a:t>
          </a:r>
          <a:endParaRPr lang="ko-KR" altLang="en-US" sz="1900" kern="1200"/>
        </a:p>
      </dsp:txBody>
      <dsp:txXfrm>
        <a:off x="0" y="1613922"/>
        <a:ext cx="10058399" cy="397440"/>
      </dsp:txXfrm>
    </dsp:sp>
    <dsp:sp modelId="{46C30E8D-E71F-4E73-8A6D-84573D886746}">
      <dsp:nvSpPr>
        <dsp:cNvPr id="0" name=""/>
        <dsp:cNvSpPr/>
      </dsp:nvSpPr>
      <dsp:spPr>
        <a:xfrm>
          <a:off x="0" y="2011362"/>
          <a:ext cx="10058399" cy="603719"/>
        </a:xfrm>
        <a:prstGeom prst="round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6667"/>
                <a:tint val="65000"/>
                <a:shade val="92000"/>
                <a:satMod val="130000"/>
              </a:schemeClr>
            </a:gs>
            <a:gs pos="45000">
              <a:schemeClr val="accent4">
                <a:alpha val="90000"/>
                <a:hueOff val="0"/>
                <a:satOff val="0"/>
                <a:lumOff val="0"/>
                <a:alphaOff val="-26667"/>
                <a:tint val="60000"/>
                <a:shade val="99000"/>
                <a:satMod val="12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6667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400" kern="1200">
              <a:latin typeface="돋움" panose="020B0600000101010101" pitchFamily="50" charset="-127"/>
              <a:ea typeface="돋움" panose="020B0600000101010101" pitchFamily="50" charset="-127"/>
            </a:rPr>
            <a:t>중수도</a:t>
          </a:r>
          <a:endParaRPr lang="ko-KR" altLang="en-US" sz="2400" kern="1200"/>
        </a:p>
      </dsp:txBody>
      <dsp:txXfrm>
        <a:off x="29471" y="2040833"/>
        <a:ext cx="9999457" cy="544777"/>
      </dsp:txXfrm>
    </dsp:sp>
    <dsp:sp modelId="{8D70D541-F862-4FFD-BD91-DA2B3AB06DD2}">
      <dsp:nvSpPr>
        <dsp:cNvPr id="0" name=""/>
        <dsp:cNvSpPr/>
      </dsp:nvSpPr>
      <dsp:spPr>
        <a:xfrm>
          <a:off x="0" y="2615082"/>
          <a:ext cx="10058399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30480" rIns="170688" bIns="30480" numCol="1" spcCol="1270" anchor="t" anchorCtr="0">
          <a:noAutofit/>
        </a:bodyPr>
        <a:lstStyle/>
        <a:p>
          <a:pPr marL="171450" lvl="1" indent="-171450" algn="l" defTabSz="8445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ko-KR" altLang="en-US" sz="1900" kern="1200">
              <a:latin typeface="돋움" panose="020B0600000101010101" pitchFamily="50" charset="-127"/>
              <a:ea typeface="돋움" panose="020B0600000101010101" pitchFamily="50" charset="-127"/>
            </a:rPr>
            <a:t>허드렛물을 생활</a:t>
          </a:r>
          <a:r>
            <a:rPr lang="en-US" altLang="ko-KR" sz="1900" kern="1200">
              <a:latin typeface="돋움" panose="020B0600000101010101" pitchFamily="50" charset="-127"/>
              <a:ea typeface="돋움" panose="020B0600000101010101" pitchFamily="50" charset="-127"/>
            </a:rPr>
            <a:t>, </a:t>
          </a:r>
          <a:r>
            <a:rPr lang="ko-KR" altLang="en-US" sz="1900" kern="1200">
              <a:latin typeface="돋움" panose="020B0600000101010101" pitchFamily="50" charset="-127"/>
              <a:ea typeface="돋움" panose="020B0600000101010101" pitchFamily="50" charset="-127"/>
            </a:rPr>
            <a:t>공업 용수로 사용</a:t>
          </a:r>
          <a:endParaRPr lang="ko-KR" altLang="en-US" sz="1900" kern="1200"/>
        </a:p>
      </dsp:txBody>
      <dsp:txXfrm>
        <a:off x="0" y="2615082"/>
        <a:ext cx="10058399" cy="397440"/>
      </dsp:txXfrm>
    </dsp:sp>
    <dsp:sp modelId="{CE6187D1-0413-4050-B7AC-70DFCA089747}">
      <dsp:nvSpPr>
        <dsp:cNvPr id="0" name=""/>
        <dsp:cNvSpPr/>
      </dsp:nvSpPr>
      <dsp:spPr>
        <a:xfrm>
          <a:off x="0" y="3012522"/>
          <a:ext cx="10058399" cy="603719"/>
        </a:xfrm>
        <a:prstGeom prst="round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tint val="65000"/>
                <a:shade val="92000"/>
                <a:satMod val="130000"/>
              </a:schemeClr>
            </a:gs>
            <a:gs pos="45000">
              <a:schemeClr val="accent4">
                <a:alpha val="90000"/>
                <a:hueOff val="0"/>
                <a:satOff val="0"/>
                <a:lumOff val="0"/>
                <a:alphaOff val="-40000"/>
                <a:tint val="60000"/>
                <a:shade val="99000"/>
                <a:satMod val="12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400" kern="1200">
              <a:latin typeface="돋움" panose="020B0600000101010101" pitchFamily="50" charset="-127"/>
              <a:ea typeface="돋움" panose="020B0600000101010101" pitchFamily="50" charset="-127"/>
            </a:rPr>
            <a:t>해수 담수화</a:t>
          </a:r>
          <a:endParaRPr lang="ko-KR" altLang="en-US" sz="2400" kern="1200"/>
        </a:p>
      </dsp:txBody>
      <dsp:txXfrm>
        <a:off x="29471" y="3041993"/>
        <a:ext cx="9999457" cy="544777"/>
      </dsp:txXfrm>
    </dsp:sp>
    <dsp:sp modelId="{0E101E5F-D402-4AD4-B7A7-F8E32DFF8EAB}">
      <dsp:nvSpPr>
        <dsp:cNvPr id="0" name=""/>
        <dsp:cNvSpPr/>
      </dsp:nvSpPr>
      <dsp:spPr>
        <a:xfrm>
          <a:off x="0" y="3616242"/>
          <a:ext cx="10058399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30480" rIns="170688" bIns="30480" numCol="1" spcCol="1270" anchor="t" anchorCtr="0">
          <a:noAutofit/>
        </a:bodyPr>
        <a:lstStyle/>
        <a:p>
          <a:pPr marL="171450" lvl="1" indent="-171450" algn="l" defTabSz="8445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ko-KR" altLang="en-US" sz="1900" kern="1200">
              <a:latin typeface="돋움" panose="020B0600000101010101" pitchFamily="50" charset="-127"/>
              <a:ea typeface="돋움" panose="020B0600000101010101" pitchFamily="50" charset="-127"/>
            </a:rPr>
            <a:t>바닷물의 염분을 제거</a:t>
          </a:r>
          <a:endParaRPr lang="ko-KR" altLang="en-US" sz="1900" kern="1200"/>
        </a:p>
      </dsp:txBody>
      <dsp:txXfrm>
        <a:off x="0" y="3616242"/>
        <a:ext cx="10058399" cy="397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41E8-3149-4E3B-8A56-1DF565A65044}" type="datetimeFigureOut">
              <a:rPr lang="ko-KR" altLang="en-US" smtClean="0"/>
              <a:t>2024-04-09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2734-0EF9-4E0A-8A3F-7DBE4FC5E418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453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41E8-3149-4E3B-8A56-1DF565A65044}" type="datetimeFigureOut">
              <a:rPr lang="ko-KR" altLang="en-US" smtClean="0"/>
              <a:t>2024-04-09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2734-0EF9-4E0A-8A3F-7DBE4FC5E4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9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41E8-3149-4E3B-8A56-1DF565A65044}" type="datetimeFigureOut">
              <a:rPr lang="ko-KR" altLang="en-US" smtClean="0"/>
              <a:t>2024-04-09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2734-0EF9-4E0A-8A3F-7DBE4FC5E4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3621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91440" indent="-91440">
              <a:buFont typeface="Wingdings" panose="05000000000000000000" pitchFamily="2" charset="2"/>
              <a:buChar char="Ø"/>
              <a:defRPr sz="2400"/>
            </a:lvl1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41E8-3149-4E3B-8A56-1DF565A65044}" type="datetimeFigureOut">
              <a:rPr lang="ko-KR" altLang="en-US" smtClean="0"/>
              <a:t>2024-04-09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2734-0EF9-4E0A-8A3F-7DBE4FC5E4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70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41E8-3149-4E3B-8A56-1DF565A65044}" type="datetimeFigureOut">
              <a:rPr lang="ko-KR" altLang="en-US" smtClean="0"/>
              <a:t>2024-04-09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2734-0EF9-4E0A-8A3F-7DBE4FC5E418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305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41E8-3149-4E3B-8A56-1DF565A65044}" type="datetimeFigureOut">
              <a:rPr lang="ko-KR" altLang="en-US" smtClean="0"/>
              <a:t>2024-04-09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2734-0EF9-4E0A-8A3F-7DBE4FC5E4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997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41E8-3149-4E3B-8A56-1DF565A65044}" type="datetimeFigureOut">
              <a:rPr lang="ko-KR" altLang="en-US" smtClean="0"/>
              <a:t>2024-04-09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2734-0EF9-4E0A-8A3F-7DBE4FC5E4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8756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41E8-3149-4E3B-8A56-1DF565A65044}" type="datetimeFigureOut">
              <a:rPr lang="ko-KR" altLang="en-US" smtClean="0"/>
              <a:t>2024-04-09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2734-0EF9-4E0A-8A3F-7DBE4FC5E4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354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41E8-3149-4E3B-8A56-1DF565A65044}" type="datetimeFigureOut">
              <a:rPr lang="ko-KR" altLang="en-US" smtClean="0"/>
              <a:t>2024-04-09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2734-0EF9-4E0A-8A3F-7DBE4FC5E4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792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9FF41E8-3149-4E3B-8A56-1DF565A65044}" type="datetimeFigureOut">
              <a:rPr lang="ko-KR" altLang="en-US" smtClean="0"/>
              <a:t>2024-04-09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01F2734-0EF9-4E0A-8A3F-7DBE4FC5E4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0215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41E8-3149-4E3B-8A56-1DF565A65044}" type="datetimeFigureOut">
              <a:rPr lang="ko-KR" altLang="en-US" smtClean="0"/>
              <a:t>2024-04-09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2734-0EF9-4E0A-8A3F-7DBE4FC5E4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1863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9FF41E8-3149-4E3B-8A56-1DF565A65044}" type="datetimeFigureOut">
              <a:rPr lang="ko-KR" altLang="en-US" smtClean="0"/>
              <a:t>2024-04-09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01F2734-0EF9-4E0A-8A3F-7DBE4FC5E418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560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1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1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A1A932-4D9E-4D92-A5ED-9200EB5391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/>
              <a:t>물 부족에 대비하자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7F26664-BD87-46A0-A167-342FA5057A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/>
              <a:t>대한민국은 물 부족 국가</a:t>
            </a:r>
            <a:r>
              <a:rPr lang="en-US" altLang="ko-KR"/>
              <a:t>! </a:t>
            </a:r>
            <a:r>
              <a:rPr lang="ko-KR" altLang="en-US"/>
              <a:t>대안은</a:t>
            </a:r>
            <a:r>
              <a:rPr lang="en-US" altLang="ko-KR"/>
              <a:t>?</a:t>
            </a:r>
            <a:endParaRPr lang="ko-KR" altLang="en-US"/>
          </a:p>
        </p:txBody>
      </p:sp>
      <p:pic>
        <p:nvPicPr>
          <p:cNvPr id="6" name="bgm_1">
            <a:hlinkClick r:id="" action="ppaction://media"/>
            <a:extLst>
              <a:ext uri="{FF2B5EF4-FFF2-40B4-BE49-F238E27FC236}">
                <a16:creationId xmlns:a16="http://schemas.microsoft.com/office/drawing/2014/main" id="{93FFB91A-7A9F-ADEF-72D2-22A77EDD5DF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892800" y="32258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55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5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39DBFB3-9DD0-4B97-9031-2BB9C5405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물 부족 원인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0716469-D99C-434F-B376-8AA71B1A4C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도시화</a:t>
            </a:r>
            <a:r>
              <a:rPr lang="en-US" altLang="ko-KR"/>
              <a:t>, </a:t>
            </a:r>
            <a:r>
              <a:rPr lang="ko-KR" altLang="en-US"/>
              <a:t>산업화</a:t>
            </a:r>
            <a:endParaRPr lang="en-US" altLang="ko-KR"/>
          </a:p>
          <a:p>
            <a:r>
              <a:rPr lang="ko-KR" altLang="en-US"/>
              <a:t>기후 변화 </a:t>
            </a:r>
            <a:r>
              <a:rPr lang="en-US" altLang="ko-KR"/>
              <a:t>/ </a:t>
            </a:r>
            <a:r>
              <a:rPr lang="ko-KR" altLang="en-US"/>
              <a:t>지구 온난화</a:t>
            </a:r>
            <a:endParaRPr lang="en-US" altLang="ko-KR"/>
          </a:p>
          <a:p>
            <a:r>
              <a:rPr lang="ko-KR" altLang="en-US"/>
              <a:t>물 오염 심화</a:t>
            </a:r>
            <a:endParaRPr lang="en-US" altLang="ko-KR"/>
          </a:p>
          <a:p>
            <a:r>
              <a:rPr lang="ko-KR" altLang="en-US"/>
              <a:t>인구의 증가</a:t>
            </a:r>
            <a:endParaRPr lang="en-US" altLang="ko-KR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720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221147-FFE6-4BDC-A298-696444BC7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물 부족 해결방안</a:t>
            </a:r>
          </a:p>
        </p:txBody>
      </p:sp>
      <p:graphicFrame>
        <p:nvGraphicFramePr>
          <p:cNvPr id="4" name="내용 개체 틀 3">
            <a:extLst>
              <a:ext uri="{FF2B5EF4-FFF2-40B4-BE49-F238E27FC236}">
                <a16:creationId xmlns:a16="http://schemas.microsoft.com/office/drawing/2014/main" id="{44192769-2510-40A7-8440-F5922C0A45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9492868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2716835"/>
      </p:ext>
    </p:extLst>
  </p:cSld>
  <p:clrMapOvr>
    <a:masterClrMapping/>
  </p:clrMapOvr>
</p:sld>
</file>

<file path=ppt/theme/theme1.xml><?xml version="1.0" encoding="utf-8"?>
<a:theme xmlns:a="http://schemas.openxmlformats.org/drawingml/2006/main" name="추억">
  <a:themeElements>
    <a:clrScheme name="추억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추억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추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</TotalTime>
  <Words>61</Words>
  <Application>Microsoft Office PowerPoint</Application>
  <PresentationFormat>와이드스크린</PresentationFormat>
  <Paragraphs>16</Paragraphs>
  <Slides>3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돋움</vt:lpstr>
      <vt:lpstr>Calibri</vt:lpstr>
      <vt:lpstr>Calibri Light</vt:lpstr>
      <vt:lpstr>Wingdings</vt:lpstr>
      <vt:lpstr>추억</vt:lpstr>
      <vt:lpstr>물 부족에 대비하자</vt:lpstr>
      <vt:lpstr>물 부족 원인</vt:lpstr>
      <vt:lpstr>물 부족 해결방안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물 부족에 대비하자</dc:title>
  <dc:creator>정동임</dc:creator>
  <cp:lastModifiedBy>대호 조</cp:lastModifiedBy>
  <cp:revision>4</cp:revision>
  <dcterms:created xsi:type="dcterms:W3CDTF">2018-03-12T02:52:28Z</dcterms:created>
  <dcterms:modified xsi:type="dcterms:W3CDTF">2024-04-09T06:10:56Z</dcterms:modified>
</cp:coreProperties>
</file>