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F2C15F-7488-4FEF-89EA-AD4D56D3DA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식중독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7EBDB08-F4FF-4196-8382-408200541D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/>
              <a:t>섭취 음식물의 독성 물질에 의한 증후군</a:t>
            </a:r>
          </a:p>
        </p:txBody>
      </p:sp>
    </p:spTree>
    <p:extLst>
      <p:ext uri="{BB962C8B-B14F-4D97-AF65-F5344CB8AC3E}">
        <p14:creationId xmlns:p14="http://schemas.microsoft.com/office/powerpoint/2010/main" val="1305417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2E9E51-9974-458D-95D4-F31E7D46B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식중독의 종류</a:t>
            </a:r>
          </a:p>
        </p:txBody>
      </p:sp>
      <p:sp>
        <p:nvSpPr>
          <p:cNvPr id="4" name="사각형: 둥근 대각선 방향 모서리 3">
            <a:extLst>
              <a:ext uri="{FF2B5EF4-FFF2-40B4-BE49-F238E27FC236}">
                <a16:creationId xmlns:a16="http://schemas.microsoft.com/office/drawing/2014/main" id="{AA481FE1-D3A1-436A-963A-98CE074E61AA}"/>
              </a:ext>
            </a:extLst>
          </p:cNvPr>
          <p:cNvSpPr/>
          <p:nvPr/>
        </p:nvSpPr>
        <p:spPr>
          <a:xfrm>
            <a:off x="581193" y="2175640"/>
            <a:ext cx="3722794" cy="1253359"/>
          </a:xfrm>
          <a:prstGeom prst="round2DiagRect">
            <a:avLst/>
          </a:prstGeom>
          <a:ln/>
          <a:effectLst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위해 생물성 식중독</a:t>
            </a:r>
          </a:p>
        </p:txBody>
      </p:sp>
      <p:sp>
        <p:nvSpPr>
          <p:cNvPr id="5" name="사각형: 둥근 대각선 방향 모서리 4">
            <a:extLst>
              <a:ext uri="{FF2B5EF4-FFF2-40B4-BE49-F238E27FC236}">
                <a16:creationId xmlns:a16="http://schemas.microsoft.com/office/drawing/2014/main" id="{662F57E2-95B4-49F9-BA57-F2293971AC60}"/>
              </a:ext>
            </a:extLst>
          </p:cNvPr>
          <p:cNvSpPr/>
          <p:nvPr/>
        </p:nvSpPr>
        <p:spPr>
          <a:xfrm>
            <a:off x="4711757" y="2175640"/>
            <a:ext cx="3722794" cy="1253359"/>
          </a:xfrm>
          <a:prstGeom prst="round2DiagRect">
            <a:avLst/>
          </a:prstGeom>
          <a:ln/>
          <a:effectLst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자연 식중독</a:t>
            </a:r>
          </a:p>
        </p:txBody>
      </p:sp>
      <p:sp>
        <p:nvSpPr>
          <p:cNvPr id="10" name="사각형: 둥근 대각선 방향 모서리 9">
            <a:extLst>
              <a:ext uri="{FF2B5EF4-FFF2-40B4-BE49-F238E27FC236}">
                <a16:creationId xmlns:a16="http://schemas.microsoft.com/office/drawing/2014/main" id="{92C0CF7C-DAFD-4807-B1F6-A68BC3FEE705}"/>
              </a:ext>
            </a:extLst>
          </p:cNvPr>
          <p:cNvSpPr/>
          <p:nvPr/>
        </p:nvSpPr>
        <p:spPr>
          <a:xfrm>
            <a:off x="581193" y="4099033"/>
            <a:ext cx="3722794" cy="1253359"/>
          </a:xfrm>
          <a:prstGeom prst="round2DiagRect">
            <a:avLst/>
          </a:prstGeom>
          <a:ln/>
          <a:effectLst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화학적 식중독</a:t>
            </a:r>
          </a:p>
        </p:txBody>
      </p:sp>
      <p:sp>
        <p:nvSpPr>
          <p:cNvPr id="11" name="사각형: 둥근 대각선 방향 모서리 10">
            <a:extLst>
              <a:ext uri="{FF2B5EF4-FFF2-40B4-BE49-F238E27FC236}">
                <a16:creationId xmlns:a16="http://schemas.microsoft.com/office/drawing/2014/main" id="{41FC0DE6-F164-4F82-A8CF-9B243ED10A5A}"/>
              </a:ext>
            </a:extLst>
          </p:cNvPr>
          <p:cNvSpPr/>
          <p:nvPr/>
        </p:nvSpPr>
        <p:spPr>
          <a:xfrm>
            <a:off x="4711757" y="4099033"/>
            <a:ext cx="3722794" cy="1253359"/>
          </a:xfrm>
          <a:prstGeom prst="round2DiagRect">
            <a:avLst/>
          </a:prstGeom>
          <a:ln/>
          <a:effectLst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계절성 식중독</a:t>
            </a:r>
          </a:p>
        </p:txBody>
      </p:sp>
    </p:spTree>
    <p:extLst>
      <p:ext uri="{BB962C8B-B14F-4D97-AF65-F5344CB8AC3E}">
        <p14:creationId xmlns:p14="http://schemas.microsoft.com/office/powerpoint/2010/main" val="1984892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3F2119-424E-4149-B0BC-C5FC64AA5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식중독의 원인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F417F9B-58BB-4E78-959B-D14A61BD3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노로 바이러스</a:t>
            </a:r>
            <a:endParaRPr lang="en-US" altLang="ko-KR"/>
          </a:p>
          <a:p>
            <a:r>
              <a:rPr lang="ko-KR" altLang="en-US"/>
              <a:t>독버섯</a:t>
            </a:r>
            <a:endParaRPr lang="en-US" altLang="ko-KR"/>
          </a:p>
          <a:p>
            <a:r>
              <a:rPr lang="ko-KR" altLang="en-US"/>
              <a:t>복어독</a:t>
            </a:r>
            <a:endParaRPr lang="en-US" altLang="ko-KR"/>
          </a:p>
          <a:p>
            <a:r>
              <a:rPr lang="ko-KR" altLang="en-US"/>
              <a:t>잔류 농약</a:t>
            </a:r>
            <a:endParaRPr lang="en-US" altLang="ko-KR"/>
          </a:p>
          <a:p>
            <a:r>
              <a:rPr lang="ko-KR" altLang="en-US"/>
              <a:t>합성 세제</a:t>
            </a:r>
          </a:p>
        </p:txBody>
      </p:sp>
    </p:spTree>
    <p:extLst>
      <p:ext uri="{BB962C8B-B14F-4D97-AF65-F5344CB8AC3E}">
        <p14:creationId xmlns:p14="http://schemas.microsoft.com/office/powerpoint/2010/main" val="114734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F6A4B8-6182-4101-BBE0-F7478DD39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식중독 예방과 대처요령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9A2458D-90AF-457F-80F4-DC5B2BD93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병원 방문 및 진료</a:t>
            </a:r>
            <a:endParaRPr lang="en-US" altLang="ko-KR"/>
          </a:p>
          <a:p>
            <a:r>
              <a:rPr lang="ko-KR" altLang="en-US"/>
              <a:t>충분한 수분 섭취</a:t>
            </a:r>
            <a:endParaRPr lang="en-US" altLang="ko-KR"/>
          </a:p>
          <a:p>
            <a:r>
              <a:rPr lang="ko-KR" altLang="en-US"/>
              <a:t>적극적인 치료</a:t>
            </a:r>
            <a:endParaRPr lang="en-US" altLang="ko-KR"/>
          </a:p>
          <a:p>
            <a:r>
              <a:rPr lang="ko-KR" altLang="en-US"/>
              <a:t>식중독 예방 생활화</a:t>
            </a:r>
            <a:endParaRPr lang="en-US" altLang="ko-KR"/>
          </a:p>
          <a:p>
            <a:r>
              <a:rPr lang="ko-KR" altLang="en-US"/>
              <a:t>식사 전 손 세척</a:t>
            </a:r>
            <a:endParaRPr lang="en-US" altLang="ko-KR"/>
          </a:p>
          <a:p>
            <a:r>
              <a:rPr lang="ko-KR" altLang="en-US"/>
              <a:t>음식이 상하지 않도록 주의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056F9DD-0426-43F0-A8F8-A48CBABA0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985" y="3429000"/>
            <a:ext cx="2854822" cy="2132195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CC0D29-93CB-4054-9410-669C45F93354}"/>
              </a:ext>
            </a:extLst>
          </p:cNvPr>
          <p:cNvSpPr txBox="1"/>
          <p:nvPr/>
        </p:nvSpPr>
        <p:spPr>
          <a:xfrm>
            <a:off x="6095999" y="2369500"/>
            <a:ext cx="58174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/>
              <a:t>식중독은 예방이 최고</a:t>
            </a:r>
            <a:r>
              <a:rPr lang="en-US" altLang="ko-KR" sz="4400"/>
              <a:t>!</a:t>
            </a:r>
            <a:endParaRPr lang="ko-KR" altLang="en-US" sz="4400"/>
          </a:p>
        </p:txBody>
      </p:sp>
    </p:spTree>
    <p:extLst>
      <p:ext uri="{BB962C8B-B14F-4D97-AF65-F5344CB8AC3E}">
        <p14:creationId xmlns:p14="http://schemas.microsoft.com/office/powerpoint/2010/main" val="4213322584"/>
      </p:ext>
    </p:extLst>
  </p:cSld>
  <p:clrMapOvr>
    <a:masterClrMapping/>
  </p:clrMapOvr>
</p:sld>
</file>

<file path=ppt/theme/theme1.xml><?xml version="1.0" encoding="utf-8"?>
<a:theme xmlns:a="http://schemas.openxmlformats.org/drawingml/2006/main" name="분할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TM03457464[[fn=분할]]</Template>
  <TotalTime>50</TotalTime>
  <Words>55</Words>
  <Application>Microsoft Office PowerPoint</Application>
  <PresentationFormat>와이드스크린</PresentationFormat>
  <Paragraphs>21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휴먼매직체</vt:lpstr>
      <vt:lpstr>Gill Sans MT</vt:lpstr>
      <vt:lpstr>Wingdings 2</vt:lpstr>
      <vt:lpstr>분할</vt:lpstr>
      <vt:lpstr>식중독</vt:lpstr>
      <vt:lpstr>식중독의 종류</vt:lpstr>
      <vt:lpstr>식중독의 원인</vt:lpstr>
      <vt:lpstr>식중독 예방과 대처요령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식중독</dc:title>
  <dc:creator>정동임</dc:creator>
  <cp:lastModifiedBy>정동임</cp:lastModifiedBy>
  <cp:revision>7</cp:revision>
  <dcterms:created xsi:type="dcterms:W3CDTF">2018-03-12T04:13:17Z</dcterms:created>
  <dcterms:modified xsi:type="dcterms:W3CDTF">2018-03-12T05:08:59Z</dcterms:modified>
</cp:coreProperties>
</file>