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2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CB2576-7112-470E-9ED2-2A6D089D3AE0}" v="85" dt="2024-10-06T14:55:25.8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2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476" y="3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상반기 최고 기온과 강수량</a:t>
            </a:r>
            <a:endParaRPr 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최고기온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4A7-4049-9591-F8F46676A3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1월</c:v>
                </c:pt>
                <c:pt idx="1">
                  <c:v>2월</c:v>
                </c:pt>
                <c:pt idx="2">
                  <c:v>3월</c:v>
                </c:pt>
                <c:pt idx="3">
                  <c:v>4월</c:v>
                </c:pt>
              </c:strCache>
            </c:strRef>
          </c:cat>
          <c:val>
            <c:numRef>
              <c:f>Sheet1!$B$2:$E$2</c:f>
              <c:numCache>
                <c:formatCode>_-* #,##0.0_-;\-* #,##0.0_-;_-* "-"_-;_-@_-</c:formatCode>
                <c:ptCount val="4"/>
                <c:pt idx="0">
                  <c:v>12.9</c:v>
                </c:pt>
                <c:pt idx="1">
                  <c:v>13.7</c:v>
                </c:pt>
                <c:pt idx="2">
                  <c:v>15.3</c:v>
                </c:pt>
                <c:pt idx="3">
                  <c:v>18.2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강수량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1월</c:v>
                </c:pt>
                <c:pt idx="1">
                  <c:v>2월</c:v>
                </c:pt>
                <c:pt idx="2">
                  <c:v>3월</c:v>
                </c:pt>
                <c:pt idx="3">
                  <c:v>4월</c:v>
                </c:pt>
              </c:strCache>
            </c:strRef>
          </c:cat>
          <c:val>
            <c:numRef>
              <c:f>Sheet1!$B$3:$E$3</c:f>
              <c:numCache>
                <c:formatCode>_-* #,##0.0_-;\-* #,##0.0_-;_-* "-"_-;_-@_-</c:formatCode>
                <c:ptCount val="4"/>
                <c:pt idx="0">
                  <c:v>80.7</c:v>
                </c:pt>
                <c:pt idx="1">
                  <c:v>74.900000000000006</c:v>
                </c:pt>
                <c:pt idx="2">
                  <c:v>65.099999999999994</c:v>
                </c:pt>
                <c:pt idx="3">
                  <c:v>54.7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30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list1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2A475371-0B10-4C68-AD8C-C00A7F55F6D1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피자알테가미노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5098458-3D3D-4254-8D9B-AC8695DF7DD8}" type="sibTrans" cxnId="{C9F50D0B-7A37-4A34-A040-851A03421A0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B902DD10-63AD-422C-AEB4-7691E14B8B11}" type="parTrans" cxnId="{C9F50D0B-7A37-4A34-A040-851A03421A0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FDF78170-758A-45A0-A596-A60EE1254708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세르데나이라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C60DEC5-004F-4DEA-B28E-85CBD20CFFAB}" type="parTrans" cxnId="{D5E3644C-0EB7-4BE4-B1D9-017A0F3560D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51A795D5-A7DF-4FA4-A5BC-F1ECBF0E288D}" type="sibTrans" cxnId="{D5E3644C-0EB7-4BE4-B1D9-017A0F3560D1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1E2E2D53-A942-4783-8864-66F2BA3D67E0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판체로티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57B8377-ADDF-4BB8-A0DC-0C51BFF61776}" type="parTrans" cxnId="{8D240778-B879-4B79-A664-BD60EF41BE86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4BBB39E2-6583-4E11-8ECF-AE3C4248BFD6}" type="sibTrans" cxnId="{8D240778-B879-4B79-A664-BD60EF41BE86}">
      <dgm:prSet/>
      <dgm:spPr/>
      <dgm:t>
        <a:bodyPr/>
        <a:lstStyle/>
        <a:p>
          <a:pPr latinLnBrk="1"/>
          <a:endParaRPr lang="ko-KR" altLang="en-US">
            <a:solidFill>
              <a:sysClr val="windowText" lastClr="000000"/>
            </a:solidFill>
          </a:endParaRPr>
        </a:p>
      </dgm:t>
    </dgm:pt>
    <dgm:pt modelId="{D1513027-9505-48EB-A8B9-35DB3EEDB702}" type="pres">
      <dgm:prSet presAssocID="{4D858E11-33BD-494B-9B6B-54B325AA768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CF571E6-E29E-4B3D-A519-D32A13399DFD}" type="pres">
      <dgm:prSet presAssocID="{2A475371-0B10-4C68-AD8C-C00A7F55F6D1}" presName="parentLin" presStyleCnt="0"/>
      <dgm:spPr/>
    </dgm:pt>
    <dgm:pt modelId="{B39EAC31-1FEE-4939-ADAA-529A516E495C}" type="pres">
      <dgm:prSet presAssocID="{2A475371-0B10-4C68-AD8C-C00A7F55F6D1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CBF7E2CC-4C3D-407F-8AA3-204BCCF78FB0}" type="pres">
      <dgm:prSet presAssocID="{2A475371-0B10-4C68-AD8C-C00A7F55F6D1}" presName="parentText" presStyleLbl="node1" presStyleIdx="0" presStyleCnt="3" custScaleX="11567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D222B99-AAA1-4182-8196-17BA1BAAD4C9}" type="pres">
      <dgm:prSet presAssocID="{2A475371-0B10-4C68-AD8C-C00A7F55F6D1}" presName="negativeSpace" presStyleCnt="0"/>
      <dgm:spPr/>
    </dgm:pt>
    <dgm:pt modelId="{B3CE69E6-2719-4ECF-B195-F1C41ADCF807}" type="pres">
      <dgm:prSet presAssocID="{2A475371-0B10-4C68-AD8C-C00A7F55F6D1}" presName="childText" presStyleLbl="conFgAcc1" presStyleIdx="0" presStyleCnt="3">
        <dgm:presLayoutVars>
          <dgm:bulletEnabled val="1"/>
        </dgm:presLayoutVars>
      </dgm:prSet>
      <dgm:spPr/>
    </dgm:pt>
    <dgm:pt modelId="{7A161E8A-34EC-47E4-8F53-461B1D493AA0}" type="pres">
      <dgm:prSet presAssocID="{A5098458-3D3D-4254-8D9B-AC8695DF7DD8}" presName="spaceBetweenRectangles" presStyleCnt="0"/>
      <dgm:spPr/>
    </dgm:pt>
    <dgm:pt modelId="{C906E962-C92C-4408-AB19-8466B9438A66}" type="pres">
      <dgm:prSet presAssocID="{FDF78170-758A-45A0-A596-A60EE1254708}" presName="parentLin" presStyleCnt="0"/>
      <dgm:spPr/>
    </dgm:pt>
    <dgm:pt modelId="{357E871B-FCB8-4BB1-8AE6-9CA2A73E9952}" type="pres">
      <dgm:prSet presAssocID="{FDF78170-758A-45A0-A596-A60EE1254708}" presName="parentLeftMargin" presStyleLbl="node1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390A624F-8B85-48D8-BABE-1904A086BCE4}" type="pres">
      <dgm:prSet presAssocID="{FDF78170-758A-45A0-A596-A60EE1254708}" presName="parentText" presStyleLbl="node1" presStyleIdx="1" presStyleCnt="3" custScaleX="11567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6A20966-FD65-47C5-B34F-BA452CE8B766}" type="pres">
      <dgm:prSet presAssocID="{FDF78170-758A-45A0-A596-A60EE1254708}" presName="negativeSpace" presStyleCnt="0"/>
      <dgm:spPr/>
    </dgm:pt>
    <dgm:pt modelId="{0C77F15B-7F3C-4022-868C-54E896D5FD7D}" type="pres">
      <dgm:prSet presAssocID="{FDF78170-758A-45A0-A596-A60EE1254708}" presName="childText" presStyleLbl="conFgAcc1" presStyleIdx="1" presStyleCnt="3">
        <dgm:presLayoutVars>
          <dgm:bulletEnabled val="1"/>
        </dgm:presLayoutVars>
      </dgm:prSet>
      <dgm:spPr/>
    </dgm:pt>
    <dgm:pt modelId="{C9FE8A84-1AF9-4BB2-AAE4-536BE43F7BCA}" type="pres">
      <dgm:prSet presAssocID="{51A795D5-A7DF-4FA4-A5BC-F1ECBF0E288D}" presName="spaceBetweenRectangles" presStyleCnt="0"/>
      <dgm:spPr/>
    </dgm:pt>
    <dgm:pt modelId="{DF28FB46-561A-4E7E-8B1E-F05F0E473E3C}" type="pres">
      <dgm:prSet presAssocID="{1E2E2D53-A942-4783-8864-66F2BA3D67E0}" presName="parentLin" presStyleCnt="0"/>
      <dgm:spPr/>
    </dgm:pt>
    <dgm:pt modelId="{C681A580-A6B0-4A0B-9DE3-ABE3F56FFFC8}" type="pres">
      <dgm:prSet presAssocID="{1E2E2D53-A942-4783-8864-66F2BA3D67E0}" presName="parentLeftMargin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BF1C1151-70DD-4996-B8CC-41B181FAE29E}" type="pres">
      <dgm:prSet presAssocID="{1E2E2D53-A942-4783-8864-66F2BA3D67E0}" presName="parentText" presStyleLbl="node1" presStyleIdx="2" presStyleCnt="3" custScaleX="115671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C3AC299-5145-4D0B-AED1-7C03425653A7}" type="pres">
      <dgm:prSet presAssocID="{1E2E2D53-A942-4783-8864-66F2BA3D67E0}" presName="negativeSpace" presStyleCnt="0"/>
      <dgm:spPr/>
    </dgm:pt>
    <dgm:pt modelId="{03FAFF38-B4B5-47B0-8D93-5495A40B20B2}" type="pres">
      <dgm:prSet presAssocID="{1E2E2D53-A942-4783-8864-66F2BA3D67E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9F50D0B-7A37-4A34-A040-851A03421A01}" srcId="{4D858E11-33BD-494B-9B6B-54B325AA768B}" destId="{2A475371-0B10-4C68-AD8C-C00A7F55F6D1}" srcOrd="0" destOrd="0" parTransId="{B902DD10-63AD-422C-AEB4-7691E14B8B11}" sibTransId="{A5098458-3D3D-4254-8D9B-AC8695DF7DD8}"/>
    <dgm:cxn modelId="{E9AF48FD-A43C-4E56-83FE-35BA1EE5A074}" type="presOf" srcId="{1E2E2D53-A942-4783-8864-66F2BA3D67E0}" destId="{C681A580-A6B0-4A0B-9DE3-ABE3F56FFFC8}" srcOrd="0" destOrd="0" presId="urn:microsoft.com/office/officeart/2005/8/layout/list1"/>
    <dgm:cxn modelId="{0A71D827-F432-4F21-8B6D-6CABF78F247A}" type="presOf" srcId="{1E2E2D53-A942-4783-8864-66F2BA3D67E0}" destId="{BF1C1151-70DD-4996-B8CC-41B181FAE29E}" srcOrd="1" destOrd="0" presId="urn:microsoft.com/office/officeart/2005/8/layout/list1"/>
    <dgm:cxn modelId="{8D240778-B879-4B79-A664-BD60EF41BE86}" srcId="{4D858E11-33BD-494B-9B6B-54B325AA768B}" destId="{1E2E2D53-A942-4783-8864-66F2BA3D67E0}" srcOrd="2" destOrd="0" parTransId="{C57B8377-ADDF-4BB8-A0DC-0C51BFF61776}" sibTransId="{4BBB39E2-6583-4E11-8ECF-AE3C4248BFD6}"/>
    <dgm:cxn modelId="{D5E3644C-0EB7-4BE4-B1D9-017A0F3560D1}" srcId="{4D858E11-33BD-494B-9B6B-54B325AA768B}" destId="{FDF78170-758A-45A0-A596-A60EE1254708}" srcOrd="1" destOrd="0" parTransId="{6C60DEC5-004F-4DEA-B28E-85CBD20CFFAB}" sibTransId="{51A795D5-A7DF-4FA4-A5BC-F1ECBF0E288D}"/>
    <dgm:cxn modelId="{168D22B5-5194-48BF-B1B4-A1E0A4B00E45}" type="presOf" srcId="{FDF78170-758A-45A0-A596-A60EE1254708}" destId="{357E871B-FCB8-4BB1-8AE6-9CA2A73E9952}" srcOrd="0" destOrd="0" presId="urn:microsoft.com/office/officeart/2005/8/layout/list1"/>
    <dgm:cxn modelId="{675A9087-051D-4201-96D2-1B08EB82E4CB}" type="presOf" srcId="{2A475371-0B10-4C68-AD8C-C00A7F55F6D1}" destId="{B39EAC31-1FEE-4939-ADAA-529A516E495C}" srcOrd="0" destOrd="0" presId="urn:microsoft.com/office/officeart/2005/8/layout/list1"/>
    <dgm:cxn modelId="{D1D50886-969B-4AF8-9F7E-1994B5FBC48C}" type="presOf" srcId="{2A475371-0B10-4C68-AD8C-C00A7F55F6D1}" destId="{CBF7E2CC-4C3D-407F-8AA3-204BCCF78FB0}" srcOrd="1" destOrd="0" presId="urn:microsoft.com/office/officeart/2005/8/layout/list1"/>
    <dgm:cxn modelId="{05200C8C-27A3-4B00-8B4D-5702AB36FD20}" type="presOf" srcId="{4D858E11-33BD-494B-9B6B-54B325AA768B}" destId="{D1513027-9505-48EB-A8B9-35DB3EEDB702}" srcOrd="0" destOrd="0" presId="urn:microsoft.com/office/officeart/2005/8/layout/list1"/>
    <dgm:cxn modelId="{79157654-273E-42CF-AFE5-BD78F043F8A7}" type="presOf" srcId="{FDF78170-758A-45A0-A596-A60EE1254708}" destId="{390A624F-8B85-48D8-BABE-1904A086BCE4}" srcOrd="1" destOrd="0" presId="urn:microsoft.com/office/officeart/2005/8/layout/list1"/>
    <dgm:cxn modelId="{A58A2BCA-6220-47F0-9AAA-1A63FD9F32E2}" type="presParOf" srcId="{D1513027-9505-48EB-A8B9-35DB3EEDB702}" destId="{CCF571E6-E29E-4B3D-A519-D32A13399DFD}" srcOrd="0" destOrd="0" presId="urn:microsoft.com/office/officeart/2005/8/layout/list1"/>
    <dgm:cxn modelId="{9CCD0408-98B6-4EA6-B30D-2053757FEF49}" type="presParOf" srcId="{CCF571E6-E29E-4B3D-A519-D32A13399DFD}" destId="{B39EAC31-1FEE-4939-ADAA-529A516E495C}" srcOrd="0" destOrd="0" presId="urn:microsoft.com/office/officeart/2005/8/layout/list1"/>
    <dgm:cxn modelId="{B79F0C57-AA3B-44EF-BBDB-AA827AC33E43}" type="presParOf" srcId="{CCF571E6-E29E-4B3D-A519-D32A13399DFD}" destId="{CBF7E2CC-4C3D-407F-8AA3-204BCCF78FB0}" srcOrd="1" destOrd="0" presId="urn:microsoft.com/office/officeart/2005/8/layout/list1"/>
    <dgm:cxn modelId="{96A59023-0A12-4B6D-96DF-5346AD9E78AB}" type="presParOf" srcId="{D1513027-9505-48EB-A8B9-35DB3EEDB702}" destId="{CD222B99-AAA1-4182-8196-17BA1BAAD4C9}" srcOrd="1" destOrd="0" presId="urn:microsoft.com/office/officeart/2005/8/layout/list1"/>
    <dgm:cxn modelId="{FF50A701-27DF-4B99-9962-4BE390313417}" type="presParOf" srcId="{D1513027-9505-48EB-A8B9-35DB3EEDB702}" destId="{B3CE69E6-2719-4ECF-B195-F1C41ADCF807}" srcOrd="2" destOrd="0" presId="urn:microsoft.com/office/officeart/2005/8/layout/list1"/>
    <dgm:cxn modelId="{EDAB534F-63FD-4E0D-9891-CE0C34D0F268}" type="presParOf" srcId="{D1513027-9505-48EB-A8B9-35DB3EEDB702}" destId="{7A161E8A-34EC-47E4-8F53-461B1D493AA0}" srcOrd="3" destOrd="0" presId="urn:microsoft.com/office/officeart/2005/8/layout/list1"/>
    <dgm:cxn modelId="{705E3091-1197-459B-9CA3-48DB8C612AE6}" type="presParOf" srcId="{D1513027-9505-48EB-A8B9-35DB3EEDB702}" destId="{C906E962-C92C-4408-AB19-8466B9438A66}" srcOrd="4" destOrd="0" presId="urn:microsoft.com/office/officeart/2005/8/layout/list1"/>
    <dgm:cxn modelId="{8D516BB9-5F55-4E18-9E2B-3861B2F1B248}" type="presParOf" srcId="{C906E962-C92C-4408-AB19-8466B9438A66}" destId="{357E871B-FCB8-4BB1-8AE6-9CA2A73E9952}" srcOrd="0" destOrd="0" presId="urn:microsoft.com/office/officeart/2005/8/layout/list1"/>
    <dgm:cxn modelId="{A223CA44-7926-402F-90E1-8417C88107DC}" type="presParOf" srcId="{C906E962-C92C-4408-AB19-8466B9438A66}" destId="{390A624F-8B85-48D8-BABE-1904A086BCE4}" srcOrd="1" destOrd="0" presId="urn:microsoft.com/office/officeart/2005/8/layout/list1"/>
    <dgm:cxn modelId="{3D9C8D86-A555-4891-8006-A7935B80200D}" type="presParOf" srcId="{D1513027-9505-48EB-A8B9-35DB3EEDB702}" destId="{86A20966-FD65-47C5-B34F-BA452CE8B766}" srcOrd="5" destOrd="0" presId="urn:microsoft.com/office/officeart/2005/8/layout/list1"/>
    <dgm:cxn modelId="{F2FD9B80-9158-453C-9FC5-9EBF09ABD2B1}" type="presParOf" srcId="{D1513027-9505-48EB-A8B9-35DB3EEDB702}" destId="{0C77F15B-7F3C-4022-868C-54E896D5FD7D}" srcOrd="6" destOrd="0" presId="urn:microsoft.com/office/officeart/2005/8/layout/list1"/>
    <dgm:cxn modelId="{D3A38DFC-D73D-47B6-A06A-19B98FA063EE}" type="presParOf" srcId="{D1513027-9505-48EB-A8B9-35DB3EEDB702}" destId="{C9FE8A84-1AF9-4BB2-AAE4-536BE43F7BCA}" srcOrd="7" destOrd="0" presId="urn:microsoft.com/office/officeart/2005/8/layout/list1"/>
    <dgm:cxn modelId="{C59601B2-79E6-4F4A-B683-79D4EB6B1B0B}" type="presParOf" srcId="{D1513027-9505-48EB-A8B9-35DB3EEDB702}" destId="{DF28FB46-561A-4E7E-8B1E-F05F0E473E3C}" srcOrd="8" destOrd="0" presId="urn:microsoft.com/office/officeart/2005/8/layout/list1"/>
    <dgm:cxn modelId="{30B834CC-059E-4F1D-B210-C15B8544211D}" type="presParOf" srcId="{DF28FB46-561A-4E7E-8B1E-F05F0E473E3C}" destId="{C681A580-A6B0-4A0B-9DE3-ABE3F56FFFC8}" srcOrd="0" destOrd="0" presId="urn:microsoft.com/office/officeart/2005/8/layout/list1"/>
    <dgm:cxn modelId="{7060534E-4403-41B8-9545-8F74A29D2218}" type="presParOf" srcId="{DF28FB46-561A-4E7E-8B1E-F05F0E473E3C}" destId="{BF1C1151-70DD-4996-B8CC-41B181FAE29E}" srcOrd="1" destOrd="0" presId="urn:microsoft.com/office/officeart/2005/8/layout/list1"/>
    <dgm:cxn modelId="{A0504DE6-89F3-4B37-9F91-22BAB877887B}" type="presParOf" srcId="{D1513027-9505-48EB-A8B9-35DB3EEDB702}" destId="{7C3AC299-5145-4D0B-AED1-7C03425653A7}" srcOrd="9" destOrd="0" presId="urn:microsoft.com/office/officeart/2005/8/layout/list1"/>
    <dgm:cxn modelId="{7E4A3CEF-C782-4FDC-968E-C8E71316FE78}" type="presParOf" srcId="{D1513027-9505-48EB-A8B9-35DB3EEDB702}" destId="{03FAFF38-B4B5-47B0-8D93-5495A40B20B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A24BAE-F50A-49EC-B84A-C98B3F89A410}" type="doc">
      <dgm:prSet loTypeId="urn:microsoft.com/office/officeart/2005/8/layout/hierarchy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CD9FAB44-CF88-4456-A148-7B90BDAB1729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중부지역</a:t>
          </a:r>
        </a:p>
      </dgm:t>
    </dgm:pt>
    <dgm:pt modelId="{CA4DBDC9-6134-4A8B-A67B-EA85CBCD856F}" type="parTrans" cxnId="{41A44467-6748-4613-95B4-7AF541E999E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42C9687-FF1A-4A0B-B5F9-C874AE1AFB8B}" type="sibTrans" cxnId="{41A44467-6748-4613-95B4-7AF541E999E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C96A569-2424-4026-B9D8-AAE0B659AE8C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알라 </a:t>
          </a:r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로마냐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FBAAEC6-EAF9-4D9F-90A1-50CDDEB980F5}" type="parTrans" cxnId="{7E3942F3-0229-47F1-80A1-F4FE61DCF42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49A35AD-1DB0-4962-A3B4-AFDF77F622EF}" type="sibTrans" cxnId="{7E3942F3-0229-47F1-80A1-F4FE61DCF42D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E754DFD-6BBC-418C-B042-63AD7A13D8B9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카프리초사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CB4D47C-742C-452D-A47D-8FF962F440E6}" type="parTrans" cxnId="{E0A41714-073F-4047-B010-C5E616FB1E0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BD72DBC-EE2B-4AA8-A753-E13632061DE4}" type="sibTrans" cxnId="{E0A41714-073F-4047-B010-C5E616FB1E05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617D6AA-0129-4AB9-BF8D-D163A453ECD7}">
      <dgm:prSet phldrT="[텍스트]" custT="1"/>
      <dgm:spPr/>
      <dgm:t>
        <a:bodyPr/>
        <a:lstStyle/>
        <a:p>
          <a:pPr latinLnBrk="1"/>
          <a:r>
            <a:rPr lang="ko-KR" altLang="en-US" sz="1800" dirty="0" err="1">
              <a:latin typeface="굴림" panose="020B0600000101010101" pitchFamily="50" charset="-127"/>
              <a:ea typeface="굴림" panose="020B0600000101010101" pitchFamily="50" charset="-127"/>
            </a:rPr>
            <a:t>디스프리골레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76382B6-F0F3-4B3B-9162-C6BD8827DE18}" type="parTrans" cxnId="{40198840-2C9C-451E-BF53-F8F36F795A6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9552C714-846C-404C-B393-FBE33FB3DDB9}" type="sibTrans" cxnId="{40198840-2C9C-451E-BF53-F8F36F795A6F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9DEC88A-9F4B-451F-97CE-2B6E627CAD94}" type="pres">
      <dgm:prSet presAssocID="{6AA24BAE-F50A-49EC-B84A-C98B3F89A41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27E2BC8-169B-4573-B1C0-397AA7CC30CF}" type="pres">
      <dgm:prSet presAssocID="{CD9FAB44-CF88-4456-A148-7B90BDAB1729}" presName="root" presStyleCnt="0"/>
      <dgm:spPr/>
    </dgm:pt>
    <dgm:pt modelId="{793C3D6C-8AF6-46BF-A016-26AD77CCA75D}" type="pres">
      <dgm:prSet presAssocID="{CD9FAB44-CF88-4456-A148-7B90BDAB1729}" presName="rootComposite" presStyleCnt="0"/>
      <dgm:spPr/>
    </dgm:pt>
    <dgm:pt modelId="{1667ADD4-83C8-41C7-84B2-F99E624598F2}" type="pres">
      <dgm:prSet presAssocID="{CD9FAB44-CF88-4456-A148-7B90BDAB1729}" presName="rootText" presStyleLbl="node1" presStyleIdx="0" presStyleCnt="1" custScaleX="149456"/>
      <dgm:spPr/>
      <dgm:t>
        <a:bodyPr/>
        <a:lstStyle/>
        <a:p>
          <a:pPr latinLnBrk="1"/>
          <a:endParaRPr lang="ko-KR" altLang="en-US"/>
        </a:p>
      </dgm:t>
    </dgm:pt>
    <dgm:pt modelId="{988CFA6F-CB98-44B0-B93A-4F3C34FCD6AC}" type="pres">
      <dgm:prSet presAssocID="{CD9FAB44-CF88-4456-A148-7B90BDAB1729}" presName="rootConnector" presStyleLbl="node1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A75A126D-C562-4C38-88A5-A863A66D5710}" type="pres">
      <dgm:prSet presAssocID="{CD9FAB44-CF88-4456-A148-7B90BDAB1729}" presName="childShape" presStyleCnt="0"/>
      <dgm:spPr/>
    </dgm:pt>
    <dgm:pt modelId="{5C5A08F4-3E00-4ADD-B4C1-232B2CB8333D}" type="pres">
      <dgm:prSet presAssocID="{3FBAAEC6-EAF9-4D9F-90A1-50CDDEB980F5}" presName="Name13" presStyleLbl="parChTrans1D2" presStyleIdx="0" presStyleCnt="3"/>
      <dgm:spPr/>
      <dgm:t>
        <a:bodyPr/>
        <a:lstStyle/>
        <a:p>
          <a:pPr latinLnBrk="1"/>
          <a:endParaRPr lang="ko-KR" altLang="en-US"/>
        </a:p>
      </dgm:t>
    </dgm:pt>
    <dgm:pt modelId="{D37954A9-B66B-4A8B-9342-865BA0A026BF}" type="pres">
      <dgm:prSet presAssocID="{3C96A569-2424-4026-B9D8-AAE0B659AE8C}" presName="childText" presStyleLbl="bgAcc1" presStyleIdx="0" presStyleCnt="3" custScaleX="23347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3148127-E0BB-41F9-8E4C-ADA1498B6F23}" type="pres">
      <dgm:prSet presAssocID="{4CB4D47C-742C-452D-A47D-8FF962F440E6}" presName="Name13" presStyleLbl="parChTrans1D2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D6F2B0EE-D4A8-4DFD-8DC4-4D83B545E626}" type="pres">
      <dgm:prSet presAssocID="{EE754DFD-6BBC-418C-B042-63AD7A13D8B9}" presName="childText" presStyleLbl="bgAcc1" presStyleIdx="1" presStyleCnt="3" custScaleX="23347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AC296A5-31EA-4E38-BABE-F98BE99BE3E2}" type="pres">
      <dgm:prSet presAssocID="{376382B6-F0F3-4B3B-9162-C6BD8827DE18}" presName="Name13" presStyleLbl="parChTrans1D2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B6B0DFE1-55FF-461D-B241-94A6DFF9E705}" type="pres">
      <dgm:prSet presAssocID="{C617D6AA-0129-4AB9-BF8D-D163A453ECD7}" presName="childText" presStyleLbl="bgAcc1" presStyleIdx="2" presStyleCnt="3" custScaleX="23347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AD6F56A-9301-417C-9E91-E83539231C76}" type="presOf" srcId="{3C96A569-2424-4026-B9D8-AAE0B659AE8C}" destId="{D37954A9-B66B-4A8B-9342-865BA0A026BF}" srcOrd="0" destOrd="0" presId="urn:microsoft.com/office/officeart/2005/8/layout/hierarchy3"/>
    <dgm:cxn modelId="{79E15DAF-A052-4F4F-A5FE-030D1979A503}" type="presOf" srcId="{CD9FAB44-CF88-4456-A148-7B90BDAB1729}" destId="{1667ADD4-83C8-41C7-84B2-F99E624598F2}" srcOrd="0" destOrd="0" presId="urn:microsoft.com/office/officeart/2005/8/layout/hierarchy3"/>
    <dgm:cxn modelId="{DCF4F902-64B8-486A-9C9B-795496657A13}" type="presOf" srcId="{6AA24BAE-F50A-49EC-B84A-C98B3F89A410}" destId="{49DEC88A-9F4B-451F-97CE-2B6E627CAD94}" srcOrd="0" destOrd="0" presId="urn:microsoft.com/office/officeart/2005/8/layout/hierarchy3"/>
    <dgm:cxn modelId="{41A44467-6748-4613-95B4-7AF541E999E5}" srcId="{6AA24BAE-F50A-49EC-B84A-C98B3F89A410}" destId="{CD9FAB44-CF88-4456-A148-7B90BDAB1729}" srcOrd="0" destOrd="0" parTransId="{CA4DBDC9-6134-4A8B-A67B-EA85CBCD856F}" sibTransId="{042C9687-FF1A-4A0B-B5F9-C874AE1AFB8B}"/>
    <dgm:cxn modelId="{FD745649-4436-4541-96DF-45F2126BCA6F}" type="presOf" srcId="{EE754DFD-6BBC-418C-B042-63AD7A13D8B9}" destId="{D6F2B0EE-D4A8-4DFD-8DC4-4D83B545E626}" srcOrd="0" destOrd="0" presId="urn:microsoft.com/office/officeart/2005/8/layout/hierarchy3"/>
    <dgm:cxn modelId="{7E3942F3-0229-47F1-80A1-F4FE61DCF42D}" srcId="{CD9FAB44-CF88-4456-A148-7B90BDAB1729}" destId="{3C96A569-2424-4026-B9D8-AAE0B659AE8C}" srcOrd="0" destOrd="0" parTransId="{3FBAAEC6-EAF9-4D9F-90A1-50CDDEB980F5}" sibTransId="{949A35AD-1DB0-4962-A3B4-AFDF77F622EF}"/>
    <dgm:cxn modelId="{F8B3DD5F-A7C7-4C12-B2DC-95F9AECAF8AF}" type="presOf" srcId="{C617D6AA-0129-4AB9-BF8D-D163A453ECD7}" destId="{B6B0DFE1-55FF-461D-B241-94A6DFF9E705}" srcOrd="0" destOrd="0" presId="urn:microsoft.com/office/officeart/2005/8/layout/hierarchy3"/>
    <dgm:cxn modelId="{40198840-2C9C-451E-BF53-F8F36F795A6F}" srcId="{CD9FAB44-CF88-4456-A148-7B90BDAB1729}" destId="{C617D6AA-0129-4AB9-BF8D-D163A453ECD7}" srcOrd="2" destOrd="0" parTransId="{376382B6-F0F3-4B3B-9162-C6BD8827DE18}" sibTransId="{9552C714-846C-404C-B393-FBE33FB3DDB9}"/>
    <dgm:cxn modelId="{514171D4-E351-4FCA-9B7F-2FF1202EC726}" type="presOf" srcId="{376382B6-F0F3-4B3B-9162-C6BD8827DE18}" destId="{7AC296A5-31EA-4E38-BABE-F98BE99BE3E2}" srcOrd="0" destOrd="0" presId="urn:microsoft.com/office/officeart/2005/8/layout/hierarchy3"/>
    <dgm:cxn modelId="{558E861C-9B64-4E90-BF6D-5BA350BB16BA}" type="presOf" srcId="{3FBAAEC6-EAF9-4D9F-90A1-50CDDEB980F5}" destId="{5C5A08F4-3E00-4ADD-B4C1-232B2CB8333D}" srcOrd="0" destOrd="0" presId="urn:microsoft.com/office/officeart/2005/8/layout/hierarchy3"/>
    <dgm:cxn modelId="{76C20703-7533-4BEB-B399-FAEB33812C07}" type="presOf" srcId="{CD9FAB44-CF88-4456-A148-7B90BDAB1729}" destId="{988CFA6F-CB98-44B0-B93A-4F3C34FCD6AC}" srcOrd="1" destOrd="0" presId="urn:microsoft.com/office/officeart/2005/8/layout/hierarchy3"/>
    <dgm:cxn modelId="{3C7D7147-318D-4C31-ABF7-B137D53D72C4}" type="presOf" srcId="{4CB4D47C-742C-452D-A47D-8FF962F440E6}" destId="{73148127-E0BB-41F9-8E4C-ADA1498B6F23}" srcOrd="0" destOrd="0" presId="urn:microsoft.com/office/officeart/2005/8/layout/hierarchy3"/>
    <dgm:cxn modelId="{E0A41714-073F-4047-B010-C5E616FB1E05}" srcId="{CD9FAB44-CF88-4456-A148-7B90BDAB1729}" destId="{EE754DFD-6BBC-418C-B042-63AD7A13D8B9}" srcOrd="1" destOrd="0" parTransId="{4CB4D47C-742C-452D-A47D-8FF962F440E6}" sibTransId="{CBD72DBC-EE2B-4AA8-A753-E13632061DE4}"/>
    <dgm:cxn modelId="{BF8A424E-C487-4FA4-96D2-927B997A7127}" type="presParOf" srcId="{49DEC88A-9F4B-451F-97CE-2B6E627CAD94}" destId="{F27E2BC8-169B-4573-B1C0-397AA7CC30CF}" srcOrd="0" destOrd="0" presId="urn:microsoft.com/office/officeart/2005/8/layout/hierarchy3"/>
    <dgm:cxn modelId="{8B64D43E-438C-4BCB-AF2E-3C2591BA4D3A}" type="presParOf" srcId="{F27E2BC8-169B-4573-B1C0-397AA7CC30CF}" destId="{793C3D6C-8AF6-46BF-A016-26AD77CCA75D}" srcOrd="0" destOrd="0" presId="urn:microsoft.com/office/officeart/2005/8/layout/hierarchy3"/>
    <dgm:cxn modelId="{FBA54666-5EA3-4863-9B7C-C37F52F7DE19}" type="presParOf" srcId="{793C3D6C-8AF6-46BF-A016-26AD77CCA75D}" destId="{1667ADD4-83C8-41C7-84B2-F99E624598F2}" srcOrd="0" destOrd="0" presId="urn:microsoft.com/office/officeart/2005/8/layout/hierarchy3"/>
    <dgm:cxn modelId="{E03AF60B-6A1C-4B1B-B58F-6662B1A51089}" type="presParOf" srcId="{793C3D6C-8AF6-46BF-A016-26AD77CCA75D}" destId="{988CFA6F-CB98-44B0-B93A-4F3C34FCD6AC}" srcOrd="1" destOrd="0" presId="urn:microsoft.com/office/officeart/2005/8/layout/hierarchy3"/>
    <dgm:cxn modelId="{C4B9BCFB-1347-468F-8C4E-07EC929739A7}" type="presParOf" srcId="{F27E2BC8-169B-4573-B1C0-397AA7CC30CF}" destId="{A75A126D-C562-4C38-88A5-A863A66D5710}" srcOrd="1" destOrd="0" presId="urn:microsoft.com/office/officeart/2005/8/layout/hierarchy3"/>
    <dgm:cxn modelId="{FC4E316F-AB41-43C6-A6B4-8C961E06AE67}" type="presParOf" srcId="{A75A126D-C562-4C38-88A5-A863A66D5710}" destId="{5C5A08F4-3E00-4ADD-B4C1-232B2CB8333D}" srcOrd="0" destOrd="0" presId="urn:microsoft.com/office/officeart/2005/8/layout/hierarchy3"/>
    <dgm:cxn modelId="{EB4697B1-AE8B-4317-A13B-1D3719C540AD}" type="presParOf" srcId="{A75A126D-C562-4C38-88A5-A863A66D5710}" destId="{D37954A9-B66B-4A8B-9342-865BA0A026BF}" srcOrd="1" destOrd="0" presId="urn:microsoft.com/office/officeart/2005/8/layout/hierarchy3"/>
    <dgm:cxn modelId="{80F20788-DC66-4383-AB3C-746D726634CD}" type="presParOf" srcId="{A75A126D-C562-4C38-88A5-A863A66D5710}" destId="{73148127-E0BB-41F9-8E4C-ADA1498B6F23}" srcOrd="2" destOrd="0" presId="urn:microsoft.com/office/officeart/2005/8/layout/hierarchy3"/>
    <dgm:cxn modelId="{FAFBCCE5-32CB-4FFB-8813-2B17BC795A49}" type="presParOf" srcId="{A75A126D-C562-4C38-88A5-A863A66D5710}" destId="{D6F2B0EE-D4A8-4DFD-8DC4-4D83B545E626}" srcOrd="3" destOrd="0" presId="urn:microsoft.com/office/officeart/2005/8/layout/hierarchy3"/>
    <dgm:cxn modelId="{3ECCA7A1-5284-4ECA-9410-CD5D496E7DC0}" type="presParOf" srcId="{A75A126D-C562-4C38-88A5-A863A66D5710}" destId="{7AC296A5-31EA-4E38-BABE-F98BE99BE3E2}" srcOrd="4" destOrd="0" presId="urn:microsoft.com/office/officeart/2005/8/layout/hierarchy3"/>
    <dgm:cxn modelId="{2CB144DD-65F7-4C38-A33A-26D8637B0307}" type="presParOf" srcId="{A75A126D-C562-4C38-88A5-A863A66D5710}" destId="{B6B0DFE1-55FF-461D-B241-94A6DFF9E70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CE69E6-2719-4ECF-B195-F1C41ADCF807}">
      <dsp:nvSpPr>
        <dsp:cNvPr id="0" name=""/>
        <dsp:cNvSpPr/>
      </dsp:nvSpPr>
      <dsp:spPr>
        <a:xfrm>
          <a:off x="0" y="242241"/>
          <a:ext cx="21934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F7E2CC-4C3D-407F-8AA3-204BCCF78FB0}">
      <dsp:nvSpPr>
        <dsp:cNvPr id="0" name=""/>
        <dsp:cNvSpPr/>
      </dsp:nvSpPr>
      <dsp:spPr>
        <a:xfrm>
          <a:off x="109566" y="35601"/>
          <a:ext cx="1774305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035" tIns="0" rIns="58035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피자알테가미노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29741" y="55776"/>
        <a:ext cx="1733955" cy="372930"/>
      </dsp:txXfrm>
    </dsp:sp>
    <dsp:sp modelId="{0C77F15B-7F3C-4022-868C-54E896D5FD7D}">
      <dsp:nvSpPr>
        <dsp:cNvPr id="0" name=""/>
        <dsp:cNvSpPr/>
      </dsp:nvSpPr>
      <dsp:spPr>
        <a:xfrm>
          <a:off x="0" y="877281"/>
          <a:ext cx="21934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0A624F-8B85-48D8-BABE-1904A086BCE4}">
      <dsp:nvSpPr>
        <dsp:cNvPr id="0" name=""/>
        <dsp:cNvSpPr/>
      </dsp:nvSpPr>
      <dsp:spPr>
        <a:xfrm>
          <a:off x="109566" y="670641"/>
          <a:ext cx="1774305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035" tIns="0" rIns="58035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세르데나이라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29741" y="690816"/>
        <a:ext cx="1733955" cy="372930"/>
      </dsp:txXfrm>
    </dsp:sp>
    <dsp:sp modelId="{03FAFF38-B4B5-47B0-8D93-5495A40B20B2}">
      <dsp:nvSpPr>
        <dsp:cNvPr id="0" name=""/>
        <dsp:cNvSpPr/>
      </dsp:nvSpPr>
      <dsp:spPr>
        <a:xfrm>
          <a:off x="0" y="1512321"/>
          <a:ext cx="219346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C1151-70DD-4996-B8CC-41B181FAE29E}">
      <dsp:nvSpPr>
        <dsp:cNvPr id="0" name=""/>
        <dsp:cNvSpPr/>
      </dsp:nvSpPr>
      <dsp:spPr>
        <a:xfrm>
          <a:off x="109566" y="1305681"/>
          <a:ext cx="1774305" cy="4132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035" tIns="0" rIns="58035" bIns="0" numCol="1" spcCol="1270" anchor="ctr" anchorCtr="0">
          <a:noAutofit/>
        </a:bodyPr>
        <a:lstStyle/>
        <a:p>
          <a:pPr lvl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판체로티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29741" y="1325856"/>
        <a:ext cx="1733955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7ADD4-83C8-41C7-84B2-F99E624598F2}">
      <dsp:nvSpPr>
        <dsp:cNvPr id="0" name=""/>
        <dsp:cNvSpPr/>
      </dsp:nvSpPr>
      <dsp:spPr>
        <a:xfrm>
          <a:off x="249" y="220275"/>
          <a:ext cx="1426391" cy="4771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중부지역</a:t>
          </a:r>
        </a:p>
      </dsp:txBody>
      <dsp:txXfrm>
        <a:off x="14226" y="234252"/>
        <a:ext cx="1398437" cy="449240"/>
      </dsp:txXfrm>
    </dsp:sp>
    <dsp:sp modelId="{5C5A08F4-3E00-4ADD-B4C1-232B2CB8333D}">
      <dsp:nvSpPr>
        <dsp:cNvPr id="0" name=""/>
        <dsp:cNvSpPr/>
      </dsp:nvSpPr>
      <dsp:spPr>
        <a:xfrm>
          <a:off x="142889" y="697469"/>
          <a:ext cx="142639" cy="3578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895"/>
              </a:lnTo>
              <a:lnTo>
                <a:pt x="142639" y="3578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7954A9-B66B-4A8B-9342-865BA0A026BF}">
      <dsp:nvSpPr>
        <dsp:cNvPr id="0" name=""/>
        <dsp:cNvSpPr/>
      </dsp:nvSpPr>
      <dsp:spPr>
        <a:xfrm>
          <a:off x="285528" y="816767"/>
          <a:ext cx="1782568" cy="477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알라 </a:t>
          </a: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로마냐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99505" y="830744"/>
        <a:ext cx="1754614" cy="449240"/>
      </dsp:txXfrm>
    </dsp:sp>
    <dsp:sp modelId="{73148127-E0BB-41F9-8E4C-ADA1498B6F23}">
      <dsp:nvSpPr>
        <dsp:cNvPr id="0" name=""/>
        <dsp:cNvSpPr/>
      </dsp:nvSpPr>
      <dsp:spPr>
        <a:xfrm>
          <a:off x="142889" y="697469"/>
          <a:ext cx="142639" cy="954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4388"/>
              </a:lnTo>
              <a:lnTo>
                <a:pt x="142639" y="9543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2B0EE-D4A8-4DFD-8DC4-4D83B545E626}">
      <dsp:nvSpPr>
        <dsp:cNvPr id="0" name=""/>
        <dsp:cNvSpPr/>
      </dsp:nvSpPr>
      <dsp:spPr>
        <a:xfrm>
          <a:off x="285528" y="1413260"/>
          <a:ext cx="1782568" cy="477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카프리초사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99505" y="1427237"/>
        <a:ext cx="1754614" cy="449240"/>
      </dsp:txXfrm>
    </dsp:sp>
    <dsp:sp modelId="{7AC296A5-31EA-4E38-BABE-F98BE99BE3E2}">
      <dsp:nvSpPr>
        <dsp:cNvPr id="0" name=""/>
        <dsp:cNvSpPr/>
      </dsp:nvSpPr>
      <dsp:spPr>
        <a:xfrm>
          <a:off x="142889" y="697469"/>
          <a:ext cx="142639" cy="15508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0881"/>
              </a:lnTo>
              <a:lnTo>
                <a:pt x="142639" y="15508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B0DFE1-55FF-461D-B241-94A6DFF9E705}">
      <dsp:nvSpPr>
        <dsp:cNvPr id="0" name=""/>
        <dsp:cNvSpPr/>
      </dsp:nvSpPr>
      <dsp:spPr>
        <a:xfrm>
          <a:off x="285528" y="2009753"/>
          <a:ext cx="1782568" cy="4771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 err="1">
              <a:latin typeface="굴림" panose="020B0600000101010101" pitchFamily="50" charset="-127"/>
              <a:ea typeface="굴림" panose="020B0600000101010101" pitchFamily="50" charset="-127"/>
            </a:rPr>
            <a:t>디스프리골레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99505" y="2023730"/>
        <a:ext cx="1754614" cy="449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0E36E-629F-4C91-B8E3-60F8BFD9B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F32B18A5-4447-4E42-A19F-1AD6E90B548D}"/>
              </a:ext>
            </a:extLst>
          </p:cNvPr>
          <p:cNvSpPr/>
          <p:nvPr userDrawn="1"/>
        </p:nvSpPr>
        <p:spPr>
          <a:xfrm>
            <a:off x="0" y="536389"/>
            <a:ext cx="9906000" cy="56070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팔각형 7">
            <a:extLst>
              <a:ext uri="{FF2B5EF4-FFF2-40B4-BE49-F238E27FC236}">
                <a16:creationId xmlns:a16="http://schemas.microsoft.com/office/drawing/2014/main" id="{9B9C49D5-9FA1-4D93-BE24-15C41906F67E}"/>
              </a:ext>
            </a:extLst>
          </p:cNvPr>
          <p:cNvSpPr/>
          <p:nvPr userDrawn="1"/>
        </p:nvSpPr>
        <p:spPr>
          <a:xfrm>
            <a:off x="681037" y="-9331"/>
            <a:ext cx="8543925" cy="1106424"/>
          </a:xfrm>
          <a:prstGeom prst="octagon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1AB1997-3E13-4685-A824-D1A6B3BDA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331"/>
            <a:ext cx="9906000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66E308F-FB46-4F5C-A17A-DEB79DD959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다리꼴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trapezoid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>
                <a:shade val="1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307771"/>
            <a:ext cx="7111999" cy="1386774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dirty="0">
                <a:solidFill>
                  <a:srgbClr val="1F1F1F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Let’s go Italia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726" y="6255258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0" name="제목 19">
            <a:extLst>
              <a:ext uri="{FF2B5EF4-FFF2-40B4-BE49-F238E27FC236}">
                <a16:creationId xmlns:a16="http://schemas.microsoft.com/office/drawing/2014/main" id="{EE5E8147-B9D0-215A-004A-2213CA54A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3249320" y="2054801"/>
            <a:ext cx="5630729" cy="365125"/>
          </a:xfrm>
          <a:prstGeom prst="corner">
            <a:avLst>
              <a:gd name="adj1" fmla="val 50000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화살표: 갈매기형 수장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918978" y="1533236"/>
            <a:ext cx="1490518" cy="88669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3249320" y="3273999"/>
            <a:ext cx="563072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화살표: 갈매기형 수장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918978" y="2752434"/>
            <a:ext cx="1490518" cy="88669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3249320" y="4492614"/>
            <a:ext cx="563072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화살표: 갈매기형 수장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918978" y="3971049"/>
            <a:ext cx="1490518" cy="88669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3249320" y="5694091"/>
            <a:ext cx="5630729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화살표: 갈매기형 수장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918978" y="5172526"/>
            <a:ext cx="1490518" cy="88669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453486" y="1748840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이탈리아 소개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453486" y="2970962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도시별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대표 건축물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453486" y="4184695"/>
            <a:ext cx="346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이탈리아의 상반기 기후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453486" y="5390039"/>
            <a:ext cx="2133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이탈리아 여행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660429F3-5B28-90C5-9398-1D830BA3B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55" t="1118" b="65892"/>
          <a:stretch/>
        </p:blipFill>
        <p:spPr>
          <a:xfrm>
            <a:off x="358222" y="1459782"/>
            <a:ext cx="2244591" cy="210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이탈리아 소개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8220" y="1288462"/>
            <a:ext cx="7597985" cy="2517775"/>
          </a:xfrm>
        </p:spPr>
        <p:txBody>
          <a:bodyPr>
            <a:noAutofit/>
          </a:bodyPr>
          <a:lstStyle/>
          <a:p>
            <a:pPr marL="360363" indent="-360363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</a:rPr>
              <a:t>Italia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0725" lvl="1" indent="-360363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itchFamily="50" charset="-127"/>
                <a:ea typeface="굴림" pitchFamily="50" charset="-127"/>
              </a:rPr>
              <a:t>Italia is a beautiful country but is one of those countries which you probably have some questions and preconceptions, before your coming to this special country</a:t>
            </a:r>
            <a: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/>
            </a:r>
            <a:b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endParaRPr kumimoji="0" lang="ko-KR" altLang="ko-K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58220" y="3817054"/>
            <a:ext cx="8651660" cy="2376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itchFamily="50" charset="-127"/>
                <a:ea typeface="굴림" pitchFamily="50" charset="-127"/>
              </a:rPr>
              <a:t>이탈리아 소개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20725" lvl="1" indent="-360363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itchFamily="50" charset="-127"/>
                <a:ea typeface="굴림" pitchFamily="50" charset="-127"/>
              </a:rPr>
              <a:t>많은 섬들로 이루어진 산이 많은 반도국가로 지중해 중앙부에 위치</a:t>
            </a:r>
            <a:endParaRPr lang="en-US" altLang="ko-KR" sz="2000" dirty="0">
              <a:latin typeface="굴림" pitchFamily="50" charset="-127"/>
              <a:ea typeface="굴림" pitchFamily="50" charset="-127"/>
            </a:endParaRPr>
          </a:p>
          <a:p>
            <a:pPr marL="720725" lvl="1" indent="-360363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국토 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60%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가 농지이며 겨울철에는 따뜻하고 여름은 매우 덥고 건조한 연중 온화한 지중해성 기후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34412" y="1986991"/>
            <a:ext cx="1505689" cy="115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사각형: 잘린 대각선 방향 모서리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95564" y="2529533"/>
            <a:ext cx="1630220" cy="11304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로마</a:t>
            </a:r>
          </a:p>
        </p:txBody>
      </p:sp>
      <p:sp>
        <p:nvSpPr>
          <p:cNvPr id="7" name="사각형: 잘린 대각선 방향 모서리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295564" y="3658028"/>
            <a:ext cx="1630220" cy="11304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밀라노</a:t>
            </a:r>
          </a:p>
        </p:txBody>
      </p:sp>
      <p:sp>
        <p:nvSpPr>
          <p:cNvPr id="8" name="사각형: 잘린 대각선 방향 모서리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95564" y="4793917"/>
            <a:ext cx="1630220" cy="1263600"/>
          </a:xfrm>
          <a:prstGeom prst="snip2Diag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피사</a:t>
            </a:r>
          </a:p>
        </p:txBody>
      </p:sp>
      <p:sp>
        <p:nvSpPr>
          <p:cNvPr id="9" name="사각형: 잘린 위쪽 모서리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925921" y="1670933"/>
            <a:ext cx="2545200" cy="864000"/>
          </a:xfrm>
          <a:prstGeom prst="snip2Same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판단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925920" y="1670933"/>
            <a:ext cx="2545200" cy="864000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건축물</a:t>
            </a:r>
          </a:p>
        </p:txBody>
      </p:sp>
      <p:sp>
        <p:nvSpPr>
          <p:cNvPr id="11" name="사각형: 잘린 위쪽 모서리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4467825" y="1670933"/>
            <a:ext cx="4780800" cy="864000"/>
          </a:xfrm>
          <a:prstGeom prst="snip2Same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순서도: 판단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4468888" y="1670933"/>
            <a:ext cx="4780800" cy="864000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비고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dirty="0" err="1"/>
              <a:t>도시별</a:t>
            </a:r>
            <a:r>
              <a:rPr lang="ko-KR" altLang="en-US" dirty="0"/>
              <a:t> 대표 건축물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82747849"/>
              </p:ext>
            </p:extLst>
          </p:nvPr>
        </p:nvGraphicFramePr>
        <p:xfrm>
          <a:off x="1923523" y="2541588"/>
          <a:ext cx="7325102" cy="35217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544782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4780320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콜로세움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검투사들의 대결과 호화로운 구경거리가 펼쳐지던 로마의 원형 경기장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스포르체스코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 성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웅장하고 </a:t>
                      </a: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위엄있는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 다갈색 건물로</a:t>
                      </a:r>
                      <a:endParaRPr kumimoji="1" lang="en-US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밀라노의 대표적인 르네상스 건축물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피사의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 사탑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피사 대성당 동쪽의 흰 대리석으로 된 중심축으로부터 약 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5.5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도 기울어진 </a:t>
                      </a:r>
                      <a:r>
                        <a:rPr kumimoji="1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8</a:t>
                      </a:r>
                      <a:r>
                        <a:rPr kumimoji="1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층의 둥근 원통형 종탑</a:t>
                      </a: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이탈리아의 상반기 기후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45353333"/>
              </p:ext>
            </p:extLst>
          </p:nvPr>
        </p:nvGraphicFramePr>
        <p:xfrm>
          <a:off x="681037" y="1376313"/>
          <a:ext cx="8543925" cy="4741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순서도: 저장 데이터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4480382" y="2105674"/>
            <a:ext cx="2198642" cy="404504"/>
          </a:xfrm>
          <a:prstGeom prst="flowChartOnlineStorag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열대성 기후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0B4F2B9-475C-E050-8BB0-687C17D1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AA9DD3FC-0FE5-DB10-96E5-E8E6BDB6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이탈리아 여행</a:t>
            </a:r>
          </a:p>
        </p:txBody>
      </p:sp>
      <p:sp>
        <p:nvSpPr>
          <p:cNvPr id="54" name="한쪽 모서리는 잘리고 다른 쪽 모서리는 둥근 사각형 55">
            <a:extLst>
              <a:ext uri="{FF2B5EF4-FFF2-40B4-BE49-F238E27FC236}">
                <a16:creationId xmlns:a16="http://schemas.microsoft.com/office/drawing/2014/main" id="{2C8A369B-1B05-B2C7-3A31-60839E534FBE}"/>
              </a:ext>
            </a:extLst>
          </p:cNvPr>
          <p:cNvSpPr/>
          <p:nvPr/>
        </p:nvSpPr>
        <p:spPr>
          <a:xfrm flipV="1">
            <a:off x="215877" y="1433192"/>
            <a:ext cx="4731876" cy="4553397"/>
          </a:xfrm>
          <a:prstGeom prst="snip1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5" name="화살표: 갈매기형 수장 54">
            <a:extLst>
              <a:ext uri="{FF2B5EF4-FFF2-40B4-BE49-F238E27FC236}">
                <a16:creationId xmlns:a16="http://schemas.microsoft.com/office/drawing/2014/main" id="{0E155E77-58A5-1176-1C5E-FFDAFE1CFE32}"/>
              </a:ext>
            </a:extLst>
          </p:cNvPr>
          <p:cNvSpPr/>
          <p:nvPr/>
        </p:nvSpPr>
        <p:spPr>
          <a:xfrm>
            <a:off x="2604750" y="1867779"/>
            <a:ext cx="2223660" cy="352192"/>
          </a:xfrm>
          <a:prstGeom prst="chevr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북부지역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6" name="평행 사변형 55">
            <a:extLst>
              <a:ext uri="{FF2B5EF4-FFF2-40B4-BE49-F238E27FC236}">
                <a16:creationId xmlns:a16="http://schemas.microsoft.com/office/drawing/2014/main" id="{8C1E521C-B39F-26FE-8949-1B1AAF35797E}"/>
              </a:ext>
            </a:extLst>
          </p:cNvPr>
          <p:cNvSpPr/>
          <p:nvPr/>
        </p:nvSpPr>
        <p:spPr>
          <a:xfrm>
            <a:off x="847463" y="1162053"/>
            <a:ext cx="3381638" cy="533281"/>
          </a:xfrm>
          <a:prstGeom prst="parallelogram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지역별 피자 음식여행</a:t>
            </a:r>
          </a:p>
        </p:txBody>
      </p:sp>
      <p:sp>
        <p:nvSpPr>
          <p:cNvPr id="57" name="순서도: 화면 표시 56">
            <a:extLst>
              <a:ext uri="{FF2B5EF4-FFF2-40B4-BE49-F238E27FC236}">
                <a16:creationId xmlns:a16="http://schemas.microsoft.com/office/drawing/2014/main" id="{2428D338-011B-C583-B1E0-6DFF47D9F6D9}"/>
              </a:ext>
            </a:extLst>
          </p:cNvPr>
          <p:cNvSpPr/>
          <p:nvPr/>
        </p:nvSpPr>
        <p:spPr>
          <a:xfrm flipH="1">
            <a:off x="2313339" y="5232594"/>
            <a:ext cx="2047896" cy="567695"/>
          </a:xfrm>
          <a:prstGeom prst="flowChartDisplay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스핀초네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58" name="다이어그램 57">
            <a:extLst>
              <a:ext uri="{FF2B5EF4-FFF2-40B4-BE49-F238E27FC236}">
                <a16:creationId xmlns:a16="http://schemas.microsoft.com/office/drawing/2014/main" id="{183CC10F-64FD-0A35-5CB6-803D03D94A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6895156"/>
              </p:ext>
            </p:extLst>
          </p:nvPr>
        </p:nvGraphicFramePr>
        <p:xfrm>
          <a:off x="2619849" y="2454461"/>
          <a:ext cx="2193463" cy="1900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0" name="순서도: 저장 데이터 59">
            <a:extLst>
              <a:ext uri="{FF2B5EF4-FFF2-40B4-BE49-F238E27FC236}">
                <a16:creationId xmlns:a16="http://schemas.microsoft.com/office/drawing/2014/main" id="{40AE5865-D0AF-0E7F-EFE2-EDE7F14CB4B2}"/>
              </a:ext>
            </a:extLst>
          </p:cNvPr>
          <p:cNvSpPr/>
          <p:nvPr/>
        </p:nvSpPr>
        <p:spPr>
          <a:xfrm rot="21183206">
            <a:off x="2303348" y="4586975"/>
            <a:ext cx="2047896" cy="522405"/>
          </a:xfrm>
          <a:prstGeom prst="flowChartOnlineStorag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나폴레타나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" name="오각형 60">
            <a:extLst>
              <a:ext uri="{FF2B5EF4-FFF2-40B4-BE49-F238E27FC236}">
                <a16:creationId xmlns:a16="http://schemas.microsoft.com/office/drawing/2014/main" id="{41774D4D-61F5-00EC-B919-393E993B9971}"/>
              </a:ext>
            </a:extLst>
          </p:cNvPr>
          <p:cNvSpPr/>
          <p:nvPr/>
        </p:nvSpPr>
        <p:spPr>
          <a:xfrm flipH="1" flipV="1">
            <a:off x="446514" y="4909247"/>
            <a:ext cx="1756508" cy="727354"/>
          </a:xfrm>
          <a:prstGeom prst="pentag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3" name="한쪽 모서리는 잘리고 다른 쪽 모서리는 둥근 사각형 50">
            <a:extLst>
              <a:ext uri="{FF2B5EF4-FFF2-40B4-BE49-F238E27FC236}">
                <a16:creationId xmlns:a16="http://schemas.microsoft.com/office/drawing/2014/main" id="{E170BEC4-6378-A160-01F8-AA4A82F8AD1D}"/>
              </a:ext>
            </a:extLst>
          </p:cNvPr>
          <p:cNvSpPr/>
          <p:nvPr/>
        </p:nvSpPr>
        <p:spPr>
          <a:xfrm flipH="1" flipV="1">
            <a:off x="5093366" y="1465157"/>
            <a:ext cx="4601501" cy="4552921"/>
          </a:xfrm>
          <a:prstGeom prst="snip1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4" name="순서도: 문서 97">
            <a:extLst>
              <a:ext uri="{FF2B5EF4-FFF2-40B4-BE49-F238E27FC236}">
                <a16:creationId xmlns:a16="http://schemas.microsoft.com/office/drawing/2014/main" id="{167A2178-EC7B-19C5-D7DD-A245221CD18A}"/>
              </a:ext>
            </a:extLst>
          </p:cNvPr>
          <p:cNvSpPr/>
          <p:nvPr/>
        </p:nvSpPr>
        <p:spPr>
          <a:xfrm>
            <a:off x="5205028" y="3644434"/>
            <a:ext cx="2160000" cy="748467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고대와 현대의 조화</a:t>
            </a:r>
          </a:p>
        </p:txBody>
      </p:sp>
      <p:sp>
        <p:nvSpPr>
          <p:cNvPr id="65" name="순서도: 문서 97">
            <a:extLst>
              <a:ext uri="{FF2B5EF4-FFF2-40B4-BE49-F238E27FC236}">
                <a16:creationId xmlns:a16="http://schemas.microsoft.com/office/drawing/2014/main" id="{BC8C7AF1-93DB-2FC6-C924-2938552E3663}"/>
              </a:ext>
            </a:extLst>
          </p:cNvPr>
          <p:cNvSpPr/>
          <p:nvPr/>
        </p:nvSpPr>
        <p:spPr>
          <a:xfrm flipH="1">
            <a:off x="7440766" y="3652276"/>
            <a:ext cx="2160000" cy="748467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대성당</a:t>
            </a:r>
          </a:p>
        </p:txBody>
      </p:sp>
      <p:sp>
        <p:nvSpPr>
          <p:cNvPr id="66" name="평행 사변형 65">
            <a:extLst>
              <a:ext uri="{FF2B5EF4-FFF2-40B4-BE49-F238E27FC236}">
                <a16:creationId xmlns:a16="http://schemas.microsoft.com/office/drawing/2014/main" id="{4FABEB55-E9A0-9DF6-C148-58A2FFE8F3E8}"/>
              </a:ext>
            </a:extLst>
          </p:cNvPr>
          <p:cNvSpPr/>
          <p:nvPr/>
        </p:nvSpPr>
        <p:spPr>
          <a:xfrm flipH="1">
            <a:off x="5761719" y="1197444"/>
            <a:ext cx="3521958" cy="537108"/>
          </a:xfrm>
          <a:prstGeom prst="parallelogram">
            <a:avLst/>
          </a:prstGeom>
          <a:solidFill>
            <a:srgbClr val="E2A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이탈리아 관광</a:t>
            </a:r>
          </a:p>
        </p:txBody>
      </p:sp>
      <p:cxnSp>
        <p:nvCxnSpPr>
          <p:cNvPr id="67" name="구부러진 연결선 15">
            <a:extLst>
              <a:ext uri="{FF2B5EF4-FFF2-40B4-BE49-F238E27FC236}">
                <a16:creationId xmlns:a16="http://schemas.microsoft.com/office/drawing/2014/main" id="{283AB3EB-BC5D-CA6E-2769-31530D7B437E}"/>
              </a:ext>
            </a:extLst>
          </p:cNvPr>
          <p:cNvCxnSpPr>
            <a:cxnSpLocks/>
          </p:cNvCxnSpPr>
          <p:nvPr/>
        </p:nvCxnSpPr>
        <p:spPr>
          <a:xfrm rot="16200000" flipH="1">
            <a:off x="7398976" y="2623748"/>
            <a:ext cx="7842" cy="2235738"/>
          </a:xfrm>
          <a:prstGeom prst="curvedConnector3">
            <a:avLst>
              <a:gd name="adj1" fmla="val -3068426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원통형 67">
            <a:extLst>
              <a:ext uri="{FF2B5EF4-FFF2-40B4-BE49-F238E27FC236}">
                <a16:creationId xmlns:a16="http://schemas.microsoft.com/office/drawing/2014/main" id="{0D6B361C-0AE3-390C-3FDC-D2D587F96AD1}"/>
              </a:ext>
            </a:extLst>
          </p:cNvPr>
          <p:cNvSpPr/>
          <p:nvPr/>
        </p:nvSpPr>
        <p:spPr>
          <a:xfrm>
            <a:off x="7824246" y="4513745"/>
            <a:ext cx="1459431" cy="546289"/>
          </a:xfrm>
          <a:prstGeom prst="can">
            <a:avLst>
              <a:gd name="adj" fmla="val 16064"/>
            </a:avLst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유적</a:t>
            </a: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왼쪽/오른쪽/위쪽/아래쪽 설명선 33">
            <a:extLst>
              <a:ext uri="{FF2B5EF4-FFF2-40B4-BE49-F238E27FC236}">
                <a16:creationId xmlns:a16="http://schemas.microsoft.com/office/drawing/2014/main" id="{35F6C0EA-5FEA-44B9-1BF2-AD66148B7627}"/>
              </a:ext>
            </a:extLst>
          </p:cNvPr>
          <p:cNvSpPr/>
          <p:nvPr/>
        </p:nvSpPr>
        <p:spPr>
          <a:xfrm>
            <a:off x="5268387" y="1960301"/>
            <a:ext cx="1829997" cy="562162"/>
          </a:xfrm>
          <a:prstGeom prst="snip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역사와 문화</a:t>
            </a:r>
          </a:p>
        </p:txBody>
      </p:sp>
      <p:sp>
        <p:nvSpPr>
          <p:cNvPr id="70" name="갈매기형 수장 36">
            <a:extLst>
              <a:ext uri="{FF2B5EF4-FFF2-40B4-BE49-F238E27FC236}">
                <a16:creationId xmlns:a16="http://schemas.microsoft.com/office/drawing/2014/main" id="{A1C5A1BD-587F-A556-AC67-FE5C047D754F}"/>
              </a:ext>
            </a:extLst>
          </p:cNvPr>
          <p:cNvSpPr/>
          <p:nvPr/>
        </p:nvSpPr>
        <p:spPr>
          <a:xfrm>
            <a:off x="7517682" y="1922840"/>
            <a:ext cx="2062430" cy="581817"/>
          </a:xfrm>
          <a:prstGeom prst="star8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유행과 패션</a:t>
            </a:r>
          </a:p>
        </p:txBody>
      </p:sp>
      <p:sp>
        <p:nvSpPr>
          <p:cNvPr id="71" name="두루마리 모양: 가로로 말림 70">
            <a:extLst>
              <a:ext uri="{FF2B5EF4-FFF2-40B4-BE49-F238E27FC236}">
                <a16:creationId xmlns:a16="http://schemas.microsoft.com/office/drawing/2014/main" id="{F1CCF611-C8EE-9A1B-2920-9C774C981E06}"/>
              </a:ext>
            </a:extLst>
          </p:cNvPr>
          <p:cNvSpPr/>
          <p:nvPr/>
        </p:nvSpPr>
        <p:spPr>
          <a:xfrm>
            <a:off x="7824246" y="5229599"/>
            <a:ext cx="1459431" cy="546289"/>
          </a:xfrm>
          <a:prstGeom prst="horizontalScroll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유물</a:t>
            </a:r>
          </a:p>
        </p:txBody>
      </p:sp>
      <p:sp>
        <p:nvSpPr>
          <p:cNvPr id="73" name="아래쪽 화살표 설명선 35">
            <a:extLst>
              <a:ext uri="{FF2B5EF4-FFF2-40B4-BE49-F238E27FC236}">
                <a16:creationId xmlns:a16="http://schemas.microsoft.com/office/drawing/2014/main" id="{30D16148-F334-CC7B-62E2-50051CDC63D5}"/>
              </a:ext>
            </a:extLst>
          </p:cNvPr>
          <p:cNvSpPr/>
          <p:nvPr/>
        </p:nvSpPr>
        <p:spPr bwMode="auto">
          <a:xfrm>
            <a:off x="6317014" y="2708725"/>
            <a:ext cx="2411370" cy="717846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chemeClr val="accent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지중해의 보석</a:t>
            </a:r>
          </a:p>
        </p:txBody>
      </p:sp>
      <p:sp>
        <p:nvSpPr>
          <p:cNvPr id="74" name="양쪽 모서리가 둥근 사각형 47">
            <a:extLst>
              <a:ext uri="{FF2B5EF4-FFF2-40B4-BE49-F238E27FC236}">
                <a16:creationId xmlns:a16="http://schemas.microsoft.com/office/drawing/2014/main" id="{B81442AD-16EB-50E0-3BF7-3DB30FF241C1}"/>
              </a:ext>
            </a:extLst>
          </p:cNvPr>
          <p:cNvSpPr/>
          <p:nvPr/>
        </p:nvSpPr>
        <p:spPr>
          <a:xfrm>
            <a:off x="5695729" y="4513745"/>
            <a:ext cx="1669300" cy="546289"/>
          </a:xfrm>
          <a:prstGeom prst="heart">
            <a:avLst/>
          </a:prstGeom>
          <a:solidFill>
            <a:srgbClr val="6161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박물관</a:t>
            </a:r>
          </a:p>
        </p:txBody>
      </p:sp>
      <p:sp>
        <p:nvSpPr>
          <p:cNvPr id="75" name="순서도: 수동 입력 74">
            <a:extLst>
              <a:ext uri="{FF2B5EF4-FFF2-40B4-BE49-F238E27FC236}">
                <a16:creationId xmlns:a16="http://schemas.microsoft.com/office/drawing/2014/main" id="{75D7818E-B782-8852-7D13-12296591716B}"/>
              </a:ext>
            </a:extLst>
          </p:cNvPr>
          <p:cNvSpPr/>
          <p:nvPr/>
        </p:nvSpPr>
        <p:spPr bwMode="auto">
          <a:xfrm flipH="1">
            <a:off x="5695728" y="5229599"/>
            <a:ext cx="1669300" cy="546289"/>
          </a:xfrm>
          <a:prstGeom prst="flowChartManualInpu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dirty="0">
                <a:latin typeface="굴림" pitchFamily="50" charset="-127"/>
                <a:ea typeface="굴림" pitchFamily="50" charset="-127"/>
              </a:rPr>
              <a:t>광장</a:t>
            </a:r>
            <a:endParaRPr kumimoji="1" lang="ko-KR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1E0C96-BE97-4FA3-8011-32DD5C7EB65E}"/>
              </a:ext>
            </a:extLst>
          </p:cNvPr>
          <p:cNvSpPr txBox="1"/>
          <p:nvPr/>
        </p:nvSpPr>
        <p:spPr>
          <a:xfrm>
            <a:off x="423570" y="5047747"/>
            <a:ext cx="1802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남부지역</a:t>
            </a:r>
            <a:endParaRPr lang="ko-KR" altLang="en-US" dirty="0"/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E44E2B6A-1AF4-4426-A2A7-C74B727D9D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3756594"/>
              </p:ext>
            </p:extLst>
          </p:nvPr>
        </p:nvGraphicFramePr>
        <p:xfrm>
          <a:off x="438052" y="1760294"/>
          <a:ext cx="2068347" cy="2707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7875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FCCF9062EBEFC4987F45D171321D9FF" ma:contentTypeVersion="4" ma:contentTypeDescription="새 문서를 만듭니다." ma:contentTypeScope="" ma:versionID="9ce3cf1e1b7ef308822a48ed8b21a1be">
  <xsd:schema xmlns:xsd="http://www.w3.org/2001/XMLSchema" xmlns:xs="http://www.w3.org/2001/XMLSchema" xmlns:p="http://schemas.microsoft.com/office/2006/metadata/properties" xmlns:ns3="49b36f9c-47ee-4722-abf7-0bcbd1502127" targetNamespace="http://schemas.microsoft.com/office/2006/metadata/properties" ma:root="true" ma:fieldsID="6aab4912eb88988d2815e00508625a06" ns3:_="">
    <xsd:import namespace="49b36f9c-47ee-4722-abf7-0bcbd15021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36f9c-47ee-4722-abf7-0bcbd1502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C4B260-726D-439E-B95D-56A974F634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9673A5-4D2B-4717-A78F-3C5E96B69D43}">
  <ds:schemaRefs>
    <ds:schemaRef ds:uri="http://schemas.microsoft.com/office/infopath/2007/PartnerControls"/>
    <ds:schemaRef ds:uri="49b36f9c-47ee-4722-abf7-0bcbd1502127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FB4AC13-1ABC-4880-BB6F-7D67DEC867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36f9c-47ee-4722-abf7-0bcbd1502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1425</TotalTime>
  <Words>177</Words>
  <Application>Microsoft Office PowerPoint</Application>
  <PresentationFormat>A4 용지(210x297mm)</PresentationFormat>
  <Paragraphs>61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이탈리아 소개</vt:lpstr>
      <vt:lpstr>2. 도시별 대표 건축물</vt:lpstr>
      <vt:lpstr>3. 이탈리아의 상반기 기후</vt:lpstr>
      <vt:lpstr>4. 이탈리아 여행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46</cp:revision>
  <dcterms:created xsi:type="dcterms:W3CDTF">2023-07-20T02:58:21Z</dcterms:created>
  <dcterms:modified xsi:type="dcterms:W3CDTF">2025-01-13T06:01:31Z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0x0101005FCCF9062EBEFC4987F45D171321D9FF</vt:lpwstr>
  </property>
</Properties>
</file>