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16"/>
  </p:notesMasterIdLst>
  <p:sldIdLst>
    <p:sldId id="256" r:id="rId2"/>
    <p:sldId id="369" r:id="rId3"/>
    <p:sldId id="257" r:id="rId4"/>
    <p:sldId id="357" r:id="rId5"/>
    <p:sldId id="359" r:id="rId6"/>
    <p:sldId id="355" r:id="rId7"/>
    <p:sldId id="361" r:id="rId8"/>
    <p:sldId id="342" r:id="rId9"/>
    <p:sldId id="366" r:id="rId10"/>
    <p:sldId id="371" r:id="rId11"/>
    <p:sldId id="372" r:id="rId12"/>
    <p:sldId id="373" r:id="rId13"/>
    <p:sldId id="365" r:id="rId14"/>
    <p:sldId id="326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D834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9235" autoAdjust="0"/>
  </p:normalViewPr>
  <p:slideViewPr>
    <p:cSldViewPr>
      <p:cViewPr>
        <p:scale>
          <a:sx n="100" d="100"/>
          <a:sy n="100" d="100"/>
        </p:scale>
        <p:origin x="-194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9A6C7A-0681-4EED-BE4C-C483E4AD5E92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E7E2B8C8-97BB-479F-9C4B-1477387FE3E6}">
      <dgm:prSet phldrT="[텍스트]"/>
      <dgm:spPr/>
      <dgm:t>
        <a:bodyPr/>
        <a:lstStyle/>
        <a:p>
          <a:pPr latinLnBrk="1"/>
          <a:r>
            <a:rPr lang="ko-KR" altLang="en-US" b="1" dirty="0" smtClean="0">
              <a:latin typeface="HY강M" pitchFamily="18" charset="-127"/>
              <a:ea typeface="HY강M" pitchFamily="18" charset="-127"/>
            </a:rPr>
            <a:t>탐구동기 </a:t>
          </a:r>
          <a:r>
            <a:rPr lang="ko-KR" altLang="en-US" b="1" dirty="0" err="1" smtClean="0">
              <a:latin typeface="HY강M" pitchFamily="18" charset="-127"/>
              <a:ea typeface="HY강M" pitchFamily="18" charset="-127"/>
            </a:rPr>
            <a:t>및주제</a:t>
          </a:r>
          <a:r>
            <a:rPr lang="ko-KR" altLang="en-US" b="1" dirty="0" smtClean="0">
              <a:latin typeface="HY강M" pitchFamily="18" charset="-127"/>
              <a:ea typeface="HY강M" pitchFamily="18" charset="-127"/>
            </a:rPr>
            <a:t> 선정</a:t>
          </a:r>
          <a:endParaRPr lang="ko-KR" altLang="en-US" b="1" dirty="0">
            <a:latin typeface="HY강M" pitchFamily="18" charset="-127"/>
            <a:ea typeface="HY강M" pitchFamily="18" charset="-127"/>
          </a:endParaRPr>
        </a:p>
      </dgm:t>
    </dgm:pt>
    <dgm:pt modelId="{C93A65EB-7539-4B97-B9F7-5AFE241A88FE}" type="parTrans" cxnId="{EF47431D-6B63-4F27-BF41-8A3E46DB3EF8}">
      <dgm:prSet/>
      <dgm:spPr/>
      <dgm:t>
        <a:bodyPr/>
        <a:lstStyle/>
        <a:p>
          <a:pPr latinLnBrk="1"/>
          <a:endParaRPr lang="ko-KR" altLang="en-US"/>
        </a:p>
      </dgm:t>
    </dgm:pt>
    <dgm:pt modelId="{6F65E494-E69D-43FD-B083-C837ED24D699}" type="sibTrans" cxnId="{EF47431D-6B63-4F27-BF41-8A3E46DB3EF8}">
      <dgm:prSet/>
      <dgm:spPr/>
      <dgm:t>
        <a:bodyPr/>
        <a:lstStyle/>
        <a:p>
          <a:pPr latinLnBrk="1"/>
          <a:endParaRPr lang="ko-KR" altLang="en-US"/>
        </a:p>
      </dgm:t>
    </dgm:pt>
    <dgm:pt modelId="{8C1E9CC4-84D1-4BAA-8D29-715DA14903C0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탐사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탐방사전 조사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D4A3A057-35DE-4A8A-9D4F-8551A541F4F2}" type="parTrans" cxnId="{CABC4498-C92F-4F71-A4C4-6BB2B292C4EC}">
      <dgm:prSet/>
      <dgm:spPr/>
      <dgm:t>
        <a:bodyPr/>
        <a:lstStyle/>
        <a:p>
          <a:pPr latinLnBrk="1"/>
          <a:endParaRPr lang="ko-KR" altLang="en-US"/>
        </a:p>
      </dgm:t>
    </dgm:pt>
    <dgm:pt modelId="{A2ACE56F-EE20-4A2E-8B2D-64F15B059D85}" type="sibTrans" cxnId="{CABC4498-C92F-4F71-A4C4-6BB2B292C4EC}">
      <dgm:prSet/>
      <dgm:spPr/>
      <dgm:t>
        <a:bodyPr/>
        <a:lstStyle/>
        <a:p>
          <a:pPr latinLnBrk="1"/>
          <a:endParaRPr lang="ko-KR" altLang="en-US"/>
        </a:p>
      </dgm:t>
    </dgm:pt>
    <dgm:pt modelId="{E755139D-E94D-4FEE-9337-9226D28F1810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책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인터넷 조사</a:t>
          </a:r>
          <a:endParaRPr lang="en-US" altLang="ko-KR" sz="2000" dirty="0" smtClean="0">
            <a:latin typeface="HY강M" pitchFamily="18" charset="-127"/>
            <a:ea typeface="HY강M" pitchFamily="18" charset="-127"/>
          </a:endParaRPr>
        </a:p>
      </dgm:t>
    </dgm:pt>
    <dgm:pt modelId="{785BA0CF-94D1-4271-89BB-0AD9B15B5CD0}" type="parTrans" cxnId="{3F651872-A018-4704-A021-40ECAB9CC64E}">
      <dgm:prSet/>
      <dgm:spPr/>
      <dgm:t>
        <a:bodyPr/>
        <a:lstStyle/>
        <a:p>
          <a:pPr latinLnBrk="1"/>
          <a:endParaRPr lang="ko-KR" altLang="en-US"/>
        </a:p>
      </dgm:t>
    </dgm:pt>
    <dgm:pt modelId="{550F5850-BFCB-4F1B-83DF-E079F1367DBE}" type="sibTrans" cxnId="{3F651872-A018-4704-A021-40ECAB9CC64E}">
      <dgm:prSet/>
      <dgm:spPr/>
      <dgm:t>
        <a:bodyPr/>
        <a:lstStyle/>
        <a:p>
          <a:pPr latinLnBrk="1"/>
          <a:endParaRPr lang="ko-KR" altLang="en-US"/>
        </a:p>
      </dgm:t>
    </dgm:pt>
    <dgm:pt modelId="{9E2F9554-6D66-4F63-910F-A3F23FAC7BB9}">
      <dgm:prSet phldrT="[텍스트]"/>
      <dgm:spPr/>
      <dgm:t>
        <a:bodyPr/>
        <a:lstStyle/>
        <a:p>
          <a:pPr latinLnBrk="1"/>
          <a:r>
            <a:rPr lang="ko-KR" altLang="en-US" b="1" dirty="0" smtClean="0">
              <a:latin typeface="HY강M" pitchFamily="18" charset="-127"/>
              <a:ea typeface="HY강M" pitchFamily="18" charset="-127"/>
            </a:rPr>
            <a:t>탐구계획</a:t>
          </a:r>
          <a:endParaRPr lang="en-US" altLang="ko-KR" b="1" dirty="0" smtClean="0">
            <a:latin typeface="HY강M" pitchFamily="18" charset="-127"/>
            <a:ea typeface="HY강M" pitchFamily="18" charset="-127"/>
          </a:endParaRPr>
        </a:p>
      </dgm:t>
    </dgm:pt>
    <dgm:pt modelId="{A7827BD6-9E2C-46C2-AB09-A35A24638B6C}" type="parTrans" cxnId="{90D256D3-FDBE-4D2C-AA40-02449B92194C}">
      <dgm:prSet/>
      <dgm:spPr/>
      <dgm:t>
        <a:bodyPr/>
        <a:lstStyle/>
        <a:p>
          <a:pPr latinLnBrk="1"/>
          <a:endParaRPr lang="ko-KR" altLang="en-US"/>
        </a:p>
      </dgm:t>
    </dgm:pt>
    <dgm:pt modelId="{82F13F02-35E9-4430-B7EE-4B7F8C00F581}" type="sibTrans" cxnId="{90D256D3-FDBE-4D2C-AA40-02449B92194C}">
      <dgm:prSet/>
      <dgm:spPr/>
      <dgm:t>
        <a:bodyPr/>
        <a:lstStyle/>
        <a:p>
          <a:pPr latinLnBrk="1"/>
          <a:endParaRPr lang="ko-KR" altLang="en-US"/>
        </a:p>
      </dgm:t>
    </dgm:pt>
    <dgm:pt modelId="{1597E4B4-D153-46E8-9A6E-28F81480DD80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탐구방법 구체화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2B3A8B17-FFB6-4586-9BD3-4BCE4B27589A}" type="parTrans" cxnId="{E4F5B504-C335-4B3A-ABF0-9E87ADB8648C}">
      <dgm:prSet/>
      <dgm:spPr/>
      <dgm:t>
        <a:bodyPr/>
        <a:lstStyle/>
        <a:p>
          <a:pPr latinLnBrk="1"/>
          <a:endParaRPr lang="ko-KR" altLang="en-US"/>
        </a:p>
      </dgm:t>
    </dgm:pt>
    <dgm:pt modelId="{0728ECCA-3020-4AA3-8C6F-C3193AA3476E}" type="sibTrans" cxnId="{E4F5B504-C335-4B3A-ABF0-9E87ADB8648C}">
      <dgm:prSet/>
      <dgm:spPr/>
      <dgm:t>
        <a:bodyPr/>
        <a:lstStyle/>
        <a:p>
          <a:pPr latinLnBrk="1"/>
          <a:endParaRPr lang="ko-KR" altLang="en-US"/>
        </a:p>
      </dgm:t>
    </dgm:pt>
    <dgm:pt modelId="{0536841C-3A12-4F30-9D53-17C9D460A704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세부계획 세우기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CBBD4001-F6C1-4B84-BB78-541726A9591B}" type="parTrans" cxnId="{7493B11F-D296-4A49-809D-D1C7B48DE81F}">
      <dgm:prSet/>
      <dgm:spPr/>
      <dgm:t>
        <a:bodyPr/>
        <a:lstStyle/>
        <a:p>
          <a:pPr latinLnBrk="1"/>
          <a:endParaRPr lang="ko-KR" altLang="en-US"/>
        </a:p>
      </dgm:t>
    </dgm:pt>
    <dgm:pt modelId="{AC172F5C-D69D-4DFA-9AA2-9C7AD0B29D7C}" type="sibTrans" cxnId="{7493B11F-D296-4A49-809D-D1C7B48DE81F}">
      <dgm:prSet/>
      <dgm:spPr/>
      <dgm:t>
        <a:bodyPr/>
        <a:lstStyle/>
        <a:p>
          <a:pPr latinLnBrk="1"/>
          <a:endParaRPr lang="ko-KR" altLang="en-US"/>
        </a:p>
      </dgm:t>
    </dgm:pt>
    <dgm:pt modelId="{0693C7E5-5434-40AE-A15D-E5E60798B6B7}" type="pres">
      <dgm:prSet presAssocID="{2F9A6C7A-0681-4EED-BE4C-C483E4AD5E9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E843CF-5E96-469D-A5C2-61BEA0BF8349}" type="pres">
      <dgm:prSet presAssocID="{E7E2B8C8-97BB-479F-9C4B-1477387FE3E6}" presName="root" presStyleCnt="0"/>
      <dgm:spPr/>
    </dgm:pt>
    <dgm:pt modelId="{E7373364-8356-45E2-A4C1-9DA025E729DA}" type="pres">
      <dgm:prSet presAssocID="{E7E2B8C8-97BB-479F-9C4B-1477387FE3E6}" presName="rootComposite" presStyleCnt="0"/>
      <dgm:spPr/>
    </dgm:pt>
    <dgm:pt modelId="{0C2101BE-3940-4889-9880-B0AEE18B7E07}" type="pres">
      <dgm:prSet presAssocID="{E7E2B8C8-97BB-479F-9C4B-1477387FE3E6}" presName="rootText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E0D83B8-47F6-431B-99CC-E8808036890D}" type="pres">
      <dgm:prSet presAssocID="{E7E2B8C8-97BB-479F-9C4B-1477387FE3E6}" presName="rootConnector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E73872B5-9953-4CFC-A284-2F4722C94C35}" type="pres">
      <dgm:prSet presAssocID="{E7E2B8C8-97BB-479F-9C4B-1477387FE3E6}" presName="childShape" presStyleCnt="0"/>
      <dgm:spPr/>
    </dgm:pt>
    <dgm:pt modelId="{F7F73818-86E2-49FB-A5CE-90A548B7510A}" type="pres">
      <dgm:prSet presAssocID="{D4A3A057-35DE-4A8A-9D4F-8551A541F4F2}" presName="Name13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0EE1CDC6-2257-4079-84CA-10DE8D348989}" type="pres">
      <dgm:prSet presAssocID="{8C1E9CC4-84D1-4BAA-8D29-715DA14903C0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C2B0D3-E20B-45BF-819D-4B9AB6627F29}" type="pres">
      <dgm:prSet presAssocID="{785BA0CF-94D1-4271-89BB-0AD9B15B5CD0}" presName="Name13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9680F87-8A65-4DF8-BEF3-DAD72E33E4AC}" type="pres">
      <dgm:prSet presAssocID="{E755139D-E94D-4FEE-9337-9226D28F1810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45462B-29FE-48E2-86A3-B5F8018C29A6}" type="pres">
      <dgm:prSet presAssocID="{9E2F9554-6D66-4F63-910F-A3F23FAC7BB9}" presName="root" presStyleCnt="0"/>
      <dgm:spPr/>
    </dgm:pt>
    <dgm:pt modelId="{9521A06F-25C0-4E36-8D15-8378EA932EDA}" type="pres">
      <dgm:prSet presAssocID="{9E2F9554-6D66-4F63-910F-A3F23FAC7BB9}" presName="rootComposite" presStyleCnt="0"/>
      <dgm:spPr/>
    </dgm:pt>
    <dgm:pt modelId="{EAAB80C0-0673-4572-ADD7-86790135FCC1}" type="pres">
      <dgm:prSet presAssocID="{9E2F9554-6D66-4F63-910F-A3F23FAC7BB9}" presName="rootText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8C1BFE6-2456-4E1B-9573-BA341B154D26}" type="pres">
      <dgm:prSet presAssocID="{9E2F9554-6D66-4F63-910F-A3F23FAC7BB9}" presName="rootConnector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BA95085-D818-4AA1-9F32-41E7EB4C8833}" type="pres">
      <dgm:prSet presAssocID="{9E2F9554-6D66-4F63-910F-A3F23FAC7BB9}" presName="childShape" presStyleCnt="0"/>
      <dgm:spPr/>
    </dgm:pt>
    <dgm:pt modelId="{07D5F854-0888-4A2C-BF56-3C0D37F549D6}" type="pres">
      <dgm:prSet presAssocID="{2B3A8B17-FFB6-4586-9BD3-4BCE4B27589A}" presName="Name13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66700432-526E-4802-907A-F23B846C5D0F}" type="pres">
      <dgm:prSet presAssocID="{1597E4B4-D153-46E8-9A6E-28F81480DD80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50FB20-7974-400B-8F66-B21D178D68EF}" type="pres">
      <dgm:prSet presAssocID="{CBBD4001-F6C1-4B84-BB78-541726A9591B}" presName="Name13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EFF6A753-AC25-46A3-8EB4-B19A9453D82F}" type="pres">
      <dgm:prSet presAssocID="{0536841C-3A12-4F30-9D53-17C9D460A704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AA37C8A-1E69-4C63-A9D5-27C87385ECED}" type="presOf" srcId="{E7E2B8C8-97BB-479F-9C4B-1477387FE3E6}" destId="{0C2101BE-3940-4889-9880-B0AEE18B7E07}" srcOrd="0" destOrd="0" presId="urn:microsoft.com/office/officeart/2005/8/layout/hierarchy3"/>
    <dgm:cxn modelId="{E4F5B504-C335-4B3A-ABF0-9E87ADB8648C}" srcId="{9E2F9554-6D66-4F63-910F-A3F23FAC7BB9}" destId="{1597E4B4-D153-46E8-9A6E-28F81480DD80}" srcOrd="0" destOrd="0" parTransId="{2B3A8B17-FFB6-4586-9BD3-4BCE4B27589A}" sibTransId="{0728ECCA-3020-4AA3-8C6F-C3193AA3476E}"/>
    <dgm:cxn modelId="{A306F387-D663-44D1-A52C-7938BDE02077}" type="presOf" srcId="{E755139D-E94D-4FEE-9337-9226D28F1810}" destId="{F9680F87-8A65-4DF8-BEF3-DAD72E33E4AC}" srcOrd="0" destOrd="0" presId="urn:microsoft.com/office/officeart/2005/8/layout/hierarchy3"/>
    <dgm:cxn modelId="{F822EF32-57B8-4D2C-953E-8B300DA1DDC4}" type="presOf" srcId="{CBBD4001-F6C1-4B84-BB78-541726A9591B}" destId="{6D50FB20-7974-400B-8F66-B21D178D68EF}" srcOrd="0" destOrd="0" presId="urn:microsoft.com/office/officeart/2005/8/layout/hierarchy3"/>
    <dgm:cxn modelId="{3F651872-A018-4704-A021-40ECAB9CC64E}" srcId="{E7E2B8C8-97BB-479F-9C4B-1477387FE3E6}" destId="{E755139D-E94D-4FEE-9337-9226D28F1810}" srcOrd="1" destOrd="0" parTransId="{785BA0CF-94D1-4271-89BB-0AD9B15B5CD0}" sibTransId="{550F5850-BFCB-4F1B-83DF-E079F1367DBE}"/>
    <dgm:cxn modelId="{CABC4498-C92F-4F71-A4C4-6BB2B292C4EC}" srcId="{E7E2B8C8-97BB-479F-9C4B-1477387FE3E6}" destId="{8C1E9CC4-84D1-4BAA-8D29-715DA14903C0}" srcOrd="0" destOrd="0" parTransId="{D4A3A057-35DE-4A8A-9D4F-8551A541F4F2}" sibTransId="{A2ACE56F-EE20-4A2E-8B2D-64F15B059D85}"/>
    <dgm:cxn modelId="{2D529B62-14BA-4363-ACFD-7D97EA8BD9B9}" type="presOf" srcId="{1597E4B4-D153-46E8-9A6E-28F81480DD80}" destId="{66700432-526E-4802-907A-F23B846C5D0F}" srcOrd="0" destOrd="0" presId="urn:microsoft.com/office/officeart/2005/8/layout/hierarchy3"/>
    <dgm:cxn modelId="{2300750C-4411-41BE-B99E-8E5342C8447E}" type="presOf" srcId="{0536841C-3A12-4F30-9D53-17C9D460A704}" destId="{EFF6A753-AC25-46A3-8EB4-B19A9453D82F}" srcOrd="0" destOrd="0" presId="urn:microsoft.com/office/officeart/2005/8/layout/hierarchy3"/>
    <dgm:cxn modelId="{0D678465-2338-413A-BC2A-FBB582C99AE3}" type="presOf" srcId="{9E2F9554-6D66-4F63-910F-A3F23FAC7BB9}" destId="{EAAB80C0-0673-4572-ADD7-86790135FCC1}" srcOrd="0" destOrd="0" presId="urn:microsoft.com/office/officeart/2005/8/layout/hierarchy3"/>
    <dgm:cxn modelId="{B08C90F9-21BC-4A07-A5F2-4FDC63E078D8}" type="presOf" srcId="{9E2F9554-6D66-4F63-910F-A3F23FAC7BB9}" destId="{48C1BFE6-2456-4E1B-9573-BA341B154D26}" srcOrd="1" destOrd="0" presId="urn:microsoft.com/office/officeart/2005/8/layout/hierarchy3"/>
    <dgm:cxn modelId="{A463FF99-687F-4C3B-B5BA-364D1BD9C576}" type="presOf" srcId="{D4A3A057-35DE-4A8A-9D4F-8551A541F4F2}" destId="{F7F73818-86E2-49FB-A5CE-90A548B7510A}" srcOrd="0" destOrd="0" presId="urn:microsoft.com/office/officeart/2005/8/layout/hierarchy3"/>
    <dgm:cxn modelId="{FBED6C05-9FD3-4FB2-AB37-66CE75E82260}" type="presOf" srcId="{E7E2B8C8-97BB-479F-9C4B-1477387FE3E6}" destId="{2E0D83B8-47F6-431B-99CC-E8808036890D}" srcOrd="1" destOrd="0" presId="urn:microsoft.com/office/officeart/2005/8/layout/hierarchy3"/>
    <dgm:cxn modelId="{7493B11F-D296-4A49-809D-D1C7B48DE81F}" srcId="{9E2F9554-6D66-4F63-910F-A3F23FAC7BB9}" destId="{0536841C-3A12-4F30-9D53-17C9D460A704}" srcOrd="1" destOrd="0" parTransId="{CBBD4001-F6C1-4B84-BB78-541726A9591B}" sibTransId="{AC172F5C-D69D-4DFA-9AA2-9C7AD0B29D7C}"/>
    <dgm:cxn modelId="{B6AE0039-CAD2-46A2-9F87-FC48CEB40738}" type="presOf" srcId="{785BA0CF-94D1-4271-89BB-0AD9B15B5CD0}" destId="{5BC2B0D3-E20B-45BF-819D-4B9AB6627F29}" srcOrd="0" destOrd="0" presId="urn:microsoft.com/office/officeart/2005/8/layout/hierarchy3"/>
    <dgm:cxn modelId="{90D256D3-FDBE-4D2C-AA40-02449B92194C}" srcId="{2F9A6C7A-0681-4EED-BE4C-C483E4AD5E92}" destId="{9E2F9554-6D66-4F63-910F-A3F23FAC7BB9}" srcOrd="1" destOrd="0" parTransId="{A7827BD6-9E2C-46C2-AB09-A35A24638B6C}" sibTransId="{82F13F02-35E9-4430-B7EE-4B7F8C00F581}"/>
    <dgm:cxn modelId="{CBE3C392-9322-4A82-93F7-9B8646428449}" type="presOf" srcId="{8C1E9CC4-84D1-4BAA-8D29-715DA14903C0}" destId="{0EE1CDC6-2257-4079-84CA-10DE8D348989}" srcOrd="0" destOrd="0" presId="urn:microsoft.com/office/officeart/2005/8/layout/hierarchy3"/>
    <dgm:cxn modelId="{EF47431D-6B63-4F27-BF41-8A3E46DB3EF8}" srcId="{2F9A6C7A-0681-4EED-BE4C-C483E4AD5E92}" destId="{E7E2B8C8-97BB-479F-9C4B-1477387FE3E6}" srcOrd="0" destOrd="0" parTransId="{C93A65EB-7539-4B97-B9F7-5AFE241A88FE}" sibTransId="{6F65E494-E69D-43FD-B083-C837ED24D699}"/>
    <dgm:cxn modelId="{B60D5A6D-4E1A-4075-80C1-6AF0320FB309}" type="presOf" srcId="{2F9A6C7A-0681-4EED-BE4C-C483E4AD5E92}" destId="{0693C7E5-5434-40AE-A15D-E5E60798B6B7}" srcOrd="0" destOrd="0" presId="urn:microsoft.com/office/officeart/2005/8/layout/hierarchy3"/>
    <dgm:cxn modelId="{C472CF34-DD9C-4FBC-AB89-53D6B704D629}" type="presOf" srcId="{2B3A8B17-FFB6-4586-9BD3-4BCE4B27589A}" destId="{07D5F854-0888-4A2C-BF56-3C0D37F549D6}" srcOrd="0" destOrd="0" presId="urn:microsoft.com/office/officeart/2005/8/layout/hierarchy3"/>
    <dgm:cxn modelId="{E55D784B-0A51-4FAE-9543-80421DCC29D9}" type="presParOf" srcId="{0693C7E5-5434-40AE-A15D-E5E60798B6B7}" destId="{1DE843CF-5E96-469D-A5C2-61BEA0BF8349}" srcOrd="0" destOrd="0" presId="urn:microsoft.com/office/officeart/2005/8/layout/hierarchy3"/>
    <dgm:cxn modelId="{0679F846-E749-457C-BE52-953E78C7DCDC}" type="presParOf" srcId="{1DE843CF-5E96-469D-A5C2-61BEA0BF8349}" destId="{E7373364-8356-45E2-A4C1-9DA025E729DA}" srcOrd="0" destOrd="0" presId="urn:microsoft.com/office/officeart/2005/8/layout/hierarchy3"/>
    <dgm:cxn modelId="{9460A064-0EB0-4E8C-8EF2-74DFF8700B9B}" type="presParOf" srcId="{E7373364-8356-45E2-A4C1-9DA025E729DA}" destId="{0C2101BE-3940-4889-9880-B0AEE18B7E07}" srcOrd="0" destOrd="0" presId="urn:microsoft.com/office/officeart/2005/8/layout/hierarchy3"/>
    <dgm:cxn modelId="{9641632F-2CFD-48FB-B964-980A1F6FEADB}" type="presParOf" srcId="{E7373364-8356-45E2-A4C1-9DA025E729DA}" destId="{2E0D83B8-47F6-431B-99CC-E8808036890D}" srcOrd="1" destOrd="0" presId="urn:microsoft.com/office/officeart/2005/8/layout/hierarchy3"/>
    <dgm:cxn modelId="{C533A3BE-0ECC-4BF3-A055-587E0B3FFF27}" type="presParOf" srcId="{1DE843CF-5E96-469D-A5C2-61BEA0BF8349}" destId="{E73872B5-9953-4CFC-A284-2F4722C94C35}" srcOrd="1" destOrd="0" presId="urn:microsoft.com/office/officeart/2005/8/layout/hierarchy3"/>
    <dgm:cxn modelId="{0D79E48B-FAE7-4A88-A28B-2872B6BC2EEC}" type="presParOf" srcId="{E73872B5-9953-4CFC-A284-2F4722C94C35}" destId="{F7F73818-86E2-49FB-A5CE-90A548B7510A}" srcOrd="0" destOrd="0" presId="urn:microsoft.com/office/officeart/2005/8/layout/hierarchy3"/>
    <dgm:cxn modelId="{4DC800F6-882C-4D5B-AF85-1F55D57AA869}" type="presParOf" srcId="{E73872B5-9953-4CFC-A284-2F4722C94C35}" destId="{0EE1CDC6-2257-4079-84CA-10DE8D348989}" srcOrd="1" destOrd="0" presId="urn:microsoft.com/office/officeart/2005/8/layout/hierarchy3"/>
    <dgm:cxn modelId="{1786BC5F-6EC7-47BE-B72B-9BF22F551910}" type="presParOf" srcId="{E73872B5-9953-4CFC-A284-2F4722C94C35}" destId="{5BC2B0D3-E20B-45BF-819D-4B9AB6627F29}" srcOrd="2" destOrd="0" presId="urn:microsoft.com/office/officeart/2005/8/layout/hierarchy3"/>
    <dgm:cxn modelId="{99B40AC7-1F0A-4137-910A-B0116F843A92}" type="presParOf" srcId="{E73872B5-9953-4CFC-A284-2F4722C94C35}" destId="{F9680F87-8A65-4DF8-BEF3-DAD72E33E4AC}" srcOrd="3" destOrd="0" presId="urn:microsoft.com/office/officeart/2005/8/layout/hierarchy3"/>
    <dgm:cxn modelId="{782655FE-F8B2-416D-8F27-80823B91A481}" type="presParOf" srcId="{0693C7E5-5434-40AE-A15D-E5E60798B6B7}" destId="{4145462B-29FE-48E2-86A3-B5F8018C29A6}" srcOrd="1" destOrd="0" presId="urn:microsoft.com/office/officeart/2005/8/layout/hierarchy3"/>
    <dgm:cxn modelId="{59B876FE-E0A5-44BD-A524-1E99D2FAD082}" type="presParOf" srcId="{4145462B-29FE-48E2-86A3-B5F8018C29A6}" destId="{9521A06F-25C0-4E36-8D15-8378EA932EDA}" srcOrd="0" destOrd="0" presId="urn:microsoft.com/office/officeart/2005/8/layout/hierarchy3"/>
    <dgm:cxn modelId="{3A8C9DC0-4ACA-4407-B534-B2B5988E5DA7}" type="presParOf" srcId="{9521A06F-25C0-4E36-8D15-8378EA932EDA}" destId="{EAAB80C0-0673-4572-ADD7-86790135FCC1}" srcOrd="0" destOrd="0" presId="urn:microsoft.com/office/officeart/2005/8/layout/hierarchy3"/>
    <dgm:cxn modelId="{BEECA06B-0089-4275-92DD-F5BDA51AF91C}" type="presParOf" srcId="{9521A06F-25C0-4E36-8D15-8378EA932EDA}" destId="{48C1BFE6-2456-4E1B-9573-BA341B154D26}" srcOrd="1" destOrd="0" presId="urn:microsoft.com/office/officeart/2005/8/layout/hierarchy3"/>
    <dgm:cxn modelId="{82037971-4334-475E-9844-A13E86BA0314}" type="presParOf" srcId="{4145462B-29FE-48E2-86A3-B5F8018C29A6}" destId="{3BA95085-D818-4AA1-9F32-41E7EB4C8833}" srcOrd="1" destOrd="0" presId="urn:microsoft.com/office/officeart/2005/8/layout/hierarchy3"/>
    <dgm:cxn modelId="{DF2A2026-FF05-4FB9-B8BD-2DBD154345E2}" type="presParOf" srcId="{3BA95085-D818-4AA1-9F32-41E7EB4C8833}" destId="{07D5F854-0888-4A2C-BF56-3C0D37F549D6}" srcOrd="0" destOrd="0" presId="urn:microsoft.com/office/officeart/2005/8/layout/hierarchy3"/>
    <dgm:cxn modelId="{0D729AC0-C276-4820-A560-67558A899A50}" type="presParOf" srcId="{3BA95085-D818-4AA1-9F32-41E7EB4C8833}" destId="{66700432-526E-4802-907A-F23B846C5D0F}" srcOrd="1" destOrd="0" presId="urn:microsoft.com/office/officeart/2005/8/layout/hierarchy3"/>
    <dgm:cxn modelId="{4002EE26-92E3-4A04-9D16-5DE174B42DD4}" type="presParOf" srcId="{3BA95085-D818-4AA1-9F32-41E7EB4C8833}" destId="{6D50FB20-7974-400B-8F66-B21D178D68EF}" srcOrd="2" destOrd="0" presId="urn:microsoft.com/office/officeart/2005/8/layout/hierarchy3"/>
    <dgm:cxn modelId="{CB97B82D-4900-423B-86B2-78F91AA48C07}" type="presParOf" srcId="{3BA95085-D818-4AA1-9F32-41E7EB4C8833}" destId="{EFF6A753-AC25-46A3-8EB4-B19A9453D82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9A6C7A-0681-4EED-BE4C-C483E4AD5E92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latinLnBrk="1"/>
          <a:endParaRPr lang="ko-KR" altLang="en-US"/>
        </a:p>
      </dgm:t>
    </dgm:pt>
    <dgm:pt modelId="{E7E2B8C8-97BB-479F-9C4B-1477387FE3E6}">
      <dgm:prSet phldrT="[텍스트]" custT="1"/>
      <dgm:spPr/>
      <dgm:t>
        <a:bodyPr/>
        <a:lstStyle/>
        <a:p>
          <a:pPr latinLnBrk="1"/>
          <a:r>
            <a:rPr lang="ko-KR" altLang="en-US" sz="2400" b="1" dirty="0" smtClean="0">
              <a:latin typeface="+mj-lt"/>
              <a:ea typeface="HY강M" pitchFamily="18" charset="-127"/>
            </a:rPr>
            <a:t>탐구활동</a:t>
          </a:r>
          <a:endParaRPr lang="ko-KR" altLang="en-US" sz="2400" b="1" dirty="0">
            <a:latin typeface="+mj-lt"/>
            <a:ea typeface="HY강M" pitchFamily="18" charset="-127"/>
          </a:endParaRPr>
        </a:p>
      </dgm:t>
    </dgm:pt>
    <dgm:pt modelId="{C93A65EB-7539-4B97-B9F7-5AFE241A88FE}" type="parTrans" cxnId="{EF47431D-6B63-4F27-BF41-8A3E46DB3EF8}">
      <dgm:prSet/>
      <dgm:spPr/>
      <dgm:t>
        <a:bodyPr/>
        <a:lstStyle/>
        <a:p>
          <a:pPr latinLnBrk="1"/>
          <a:endParaRPr lang="ko-KR" altLang="en-US"/>
        </a:p>
      </dgm:t>
    </dgm:pt>
    <dgm:pt modelId="{6F65E494-E69D-43FD-B083-C837ED24D699}" type="sibTrans" cxnId="{EF47431D-6B63-4F27-BF41-8A3E46DB3EF8}">
      <dgm:prSet/>
      <dgm:spPr/>
      <dgm:t>
        <a:bodyPr/>
        <a:lstStyle/>
        <a:p>
          <a:pPr latinLnBrk="1"/>
          <a:endParaRPr lang="ko-KR" altLang="en-US"/>
        </a:p>
      </dgm:t>
    </dgm:pt>
    <dgm:pt modelId="{8C1E9CC4-84D1-4BAA-8D29-715DA14903C0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관찰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측정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문헌조사 및 결과 정리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D4A3A057-35DE-4A8A-9D4F-8551A541F4F2}" type="parTrans" cxnId="{CABC4498-C92F-4F71-A4C4-6BB2B292C4EC}">
      <dgm:prSet/>
      <dgm:spPr/>
      <dgm:t>
        <a:bodyPr/>
        <a:lstStyle/>
        <a:p>
          <a:pPr latinLnBrk="1"/>
          <a:endParaRPr lang="ko-KR" altLang="en-US"/>
        </a:p>
      </dgm:t>
    </dgm:pt>
    <dgm:pt modelId="{A2ACE56F-EE20-4A2E-8B2D-64F15B059D85}" type="sibTrans" cxnId="{CABC4498-C92F-4F71-A4C4-6BB2B292C4EC}">
      <dgm:prSet/>
      <dgm:spPr/>
      <dgm:t>
        <a:bodyPr/>
        <a:lstStyle/>
        <a:p>
          <a:pPr latinLnBrk="1"/>
          <a:endParaRPr lang="ko-KR" altLang="en-US"/>
        </a:p>
      </dgm:t>
    </dgm:pt>
    <dgm:pt modelId="{E755139D-E94D-4FEE-9337-9226D28F1810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가설설정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실험설계 및 수행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,</a:t>
          </a:r>
        </a:p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결과 및 결론 도출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785BA0CF-94D1-4271-89BB-0AD9B15B5CD0}" type="parTrans" cxnId="{3F651872-A018-4704-A021-40ECAB9CC64E}">
      <dgm:prSet/>
      <dgm:spPr/>
      <dgm:t>
        <a:bodyPr/>
        <a:lstStyle/>
        <a:p>
          <a:pPr latinLnBrk="1"/>
          <a:endParaRPr lang="ko-KR" altLang="en-US"/>
        </a:p>
      </dgm:t>
    </dgm:pt>
    <dgm:pt modelId="{550F5850-BFCB-4F1B-83DF-E079F1367DBE}" type="sibTrans" cxnId="{3F651872-A018-4704-A021-40ECAB9CC64E}">
      <dgm:prSet/>
      <dgm:spPr/>
      <dgm:t>
        <a:bodyPr/>
        <a:lstStyle/>
        <a:p>
          <a:pPr latinLnBrk="1"/>
          <a:endParaRPr lang="ko-KR" altLang="en-US"/>
        </a:p>
      </dgm:t>
    </dgm:pt>
    <dgm:pt modelId="{9E2F9554-6D66-4F63-910F-A3F23FAC7BB9}">
      <dgm:prSet phldrT="[텍스트]" custT="1"/>
      <dgm:spPr/>
      <dgm:t>
        <a:bodyPr/>
        <a:lstStyle/>
        <a:p>
          <a:pPr latinLnBrk="1"/>
          <a:r>
            <a:rPr lang="ko-KR" altLang="en-US" sz="2400" b="1" dirty="0" smtClean="0">
              <a:latin typeface="HY강M" pitchFamily="18" charset="-127"/>
              <a:ea typeface="HY강M" pitchFamily="18" charset="-127"/>
            </a:rPr>
            <a:t>리포트작성</a:t>
          </a:r>
          <a:endParaRPr lang="ko-KR" altLang="en-US" sz="2400" b="1" dirty="0">
            <a:latin typeface="HY강M" pitchFamily="18" charset="-127"/>
            <a:ea typeface="HY강M" pitchFamily="18" charset="-127"/>
          </a:endParaRPr>
        </a:p>
      </dgm:t>
    </dgm:pt>
    <dgm:pt modelId="{A7827BD6-9E2C-46C2-AB09-A35A24638B6C}" type="parTrans" cxnId="{90D256D3-FDBE-4D2C-AA40-02449B92194C}">
      <dgm:prSet/>
      <dgm:spPr/>
      <dgm:t>
        <a:bodyPr/>
        <a:lstStyle/>
        <a:p>
          <a:pPr latinLnBrk="1"/>
          <a:endParaRPr lang="ko-KR" altLang="en-US"/>
        </a:p>
      </dgm:t>
    </dgm:pt>
    <dgm:pt modelId="{82F13F02-35E9-4430-B7EE-4B7F8C00F581}" type="sibTrans" cxnId="{90D256D3-FDBE-4D2C-AA40-02449B92194C}">
      <dgm:prSet/>
      <dgm:spPr/>
      <dgm:t>
        <a:bodyPr/>
        <a:lstStyle/>
        <a:p>
          <a:pPr latinLnBrk="1"/>
          <a:endParaRPr lang="ko-KR" altLang="en-US"/>
        </a:p>
      </dgm:t>
    </dgm:pt>
    <dgm:pt modelId="{1597E4B4-D153-46E8-9A6E-28F81480DD80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탐구활동 요약  및 질의</a:t>
          </a:r>
          <a:endParaRPr lang="en-US" altLang="ko-KR" sz="2000" dirty="0" smtClean="0">
            <a:latin typeface="HY강M" pitchFamily="18" charset="-127"/>
            <a:ea typeface="HY강M" pitchFamily="18" charset="-127"/>
          </a:endParaRPr>
        </a:p>
        <a:p>
          <a:pPr latinLnBrk="1"/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(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총 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5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회</a:t>
          </a:r>
          <a:r>
            <a:rPr lang="en-US" altLang="ko-KR" sz="2000" dirty="0" smtClean="0">
              <a:latin typeface="HY강M" pitchFamily="18" charset="-127"/>
              <a:ea typeface="HY강M" pitchFamily="18" charset="-127"/>
            </a:rPr>
            <a:t>)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2B3A8B17-FFB6-4586-9BD3-4BCE4B27589A}" type="parTrans" cxnId="{E4F5B504-C335-4B3A-ABF0-9E87ADB8648C}">
      <dgm:prSet/>
      <dgm:spPr/>
      <dgm:t>
        <a:bodyPr/>
        <a:lstStyle/>
        <a:p>
          <a:pPr latinLnBrk="1"/>
          <a:endParaRPr lang="ko-KR" altLang="en-US"/>
        </a:p>
      </dgm:t>
    </dgm:pt>
    <dgm:pt modelId="{0728ECCA-3020-4AA3-8C6F-C3193AA3476E}" type="sibTrans" cxnId="{E4F5B504-C335-4B3A-ABF0-9E87ADB8648C}">
      <dgm:prSet/>
      <dgm:spPr/>
      <dgm:t>
        <a:bodyPr/>
        <a:lstStyle/>
        <a:p>
          <a:pPr latinLnBrk="1"/>
          <a:endParaRPr lang="ko-KR" altLang="en-US"/>
        </a:p>
      </dgm:t>
    </dgm:pt>
    <dgm:pt modelId="{0536841C-3A12-4F30-9D53-17C9D460A704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지도교수 의견</a:t>
          </a:r>
          <a:endParaRPr lang="en-US" altLang="ko-KR" sz="2000" dirty="0" smtClean="0">
            <a:latin typeface="HY강M" pitchFamily="18" charset="-127"/>
            <a:ea typeface="HY강M" pitchFamily="18" charset="-127"/>
          </a:endParaRPr>
        </a:p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반영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CBBD4001-F6C1-4B84-BB78-541726A9591B}" type="parTrans" cxnId="{7493B11F-D296-4A49-809D-D1C7B48DE81F}">
      <dgm:prSet/>
      <dgm:spPr/>
      <dgm:t>
        <a:bodyPr/>
        <a:lstStyle/>
        <a:p>
          <a:pPr latinLnBrk="1"/>
          <a:endParaRPr lang="ko-KR" altLang="en-US"/>
        </a:p>
      </dgm:t>
    </dgm:pt>
    <dgm:pt modelId="{AC172F5C-D69D-4DFA-9AA2-9C7AD0B29D7C}" type="sibTrans" cxnId="{7493B11F-D296-4A49-809D-D1C7B48DE81F}">
      <dgm:prSet/>
      <dgm:spPr/>
      <dgm:t>
        <a:bodyPr/>
        <a:lstStyle/>
        <a:p>
          <a:pPr latinLnBrk="1"/>
          <a:endParaRPr lang="ko-KR" altLang="en-US"/>
        </a:p>
      </dgm:t>
    </dgm:pt>
    <dgm:pt modelId="{0693C7E5-5434-40AE-A15D-E5E60798B6B7}" type="pres">
      <dgm:prSet presAssocID="{2F9A6C7A-0681-4EED-BE4C-C483E4AD5E9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E843CF-5E96-469D-A5C2-61BEA0BF8349}" type="pres">
      <dgm:prSet presAssocID="{E7E2B8C8-97BB-479F-9C4B-1477387FE3E6}" presName="root" presStyleCnt="0"/>
      <dgm:spPr/>
    </dgm:pt>
    <dgm:pt modelId="{E7373364-8356-45E2-A4C1-9DA025E729DA}" type="pres">
      <dgm:prSet presAssocID="{E7E2B8C8-97BB-479F-9C4B-1477387FE3E6}" presName="rootComposite" presStyleCnt="0"/>
      <dgm:spPr/>
    </dgm:pt>
    <dgm:pt modelId="{0C2101BE-3940-4889-9880-B0AEE18B7E07}" type="pres">
      <dgm:prSet presAssocID="{E7E2B8C8-97BB-479F-9C4B-1477387FE3E6}" presName="rootText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2E0D83B8-47F6-431B-99CC-E8808036890D}" type="pres">
      <dgm:prSet presAssocID="{E7E2B8C8-97BB-479F-9C4B-1477387FE3E6}" presName="rootConnector" presStyleLbl="node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E73872B5-9953-4CFC-A284-2F4722C94C35}" type="pres">
      <dgm:prSet presAssocID="{E7E2B8C8-97BB-479F-9C4B-1477387FE3E6}" presName="childShape" presStyleCnt="0"/>
      <dgm:spPr/>
    </dgm:pt>
    <dgm:pt modelId="{F7F73818-86E2-49FB-A5CE-90A548B7510A}" type="pres">
      <dgm:prSet presAssocID="{D4A3A057-35DE-4A8A-9D4F-8551A541F4F2}" presName="Name13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0EE1CDC6-2257-4079-84CA-10DE8D348989}" type="pres">
      <dgm:prSet presAssocID="{8C1E9CC4-84D1-4BAA-8D29-715DA14903C0}" presName="childText" presStyleLbl="bgAcc1" presStyleIdx="0" presStyleCnt="4" custScaleY="14643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BC2B0D3-E20B-45BF-819D-4B9AB6627F29}" type="pres">
      <dgm:prSet presAssocID="{785BA0CF-94D1-4271-89BB-0AD9B15B5CD0}" presName="Name13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9680F87-8A65-4DF8-BEF3-DAD72E33E4AC}" type="pres">
      <dgm:prSet presAssocID="{E755139D-E94D-4FEE-9337-9226D28F1810}" presName="childText" presStyleLbl="bgAcc1" presStyleIdx="1" presStyleCnt="4" custScaleY="19762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145462B-29FE-48E2-86A3-B5F8018C29A6}" type="pres">
      <dgm:prSet presAssocID="{9E2F9554-6D66-4F63-910F-A3F23FAC7BB9}" presName="root" presStyleCnt="0"/>
      <dgm:spPr/>
    </dgm:pt>
    <dgm:pt modelId="{9521A06F-25C0-4E36-8D15-8378EA932EDA}" type="pres">
      <dgm:prSet presAssocID="{9E2F9554-6D66-4F63-910F-A3F23FAC7BB9}" presName="rootComposite" presStyleCnt="0"/>
      <dgm:spPr/>
    </dgm:pt>
    <dgm:pt modelId="{EAAB80C0-0673-4572-ADD7-86790135FCC1}" type="pres">
      <dgm:prSet presAssocID="{9E2F9554-6D66-4F63-910F-A3F23FAC7BB9}" presName="rootText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8C1BFE6-2456-4E1B-9573-BA341B154D26}" type="pres">
      <dgm:prSet presAssocID="{9E2F9554-6D66-4F63-910F-A3F23FAC7BB9}" presName="rootConnector" presStyleLbl="node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3BA95085-D818-4AA1-9F32-41E7EB4C8833}" type="pres">
      <dgm:prSet presAssocID="{9E2F9554-6D66-4F63-910F-A3F23FAC7BB9}" presName="childShape" presStyleCnt="0"/>
      <dgm:spPr/>
    </dgm:pt>
    <dgm:pt modelId="{07D5F854-0888-4A2C-BF56-3C0D37F549D6}" type="pres">
      <dgm:prSet presAssocID="{2B3A8B17-FFB6-4586-9BD3-4BCE4B27589A}" presName="Name13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66700432-526E-4802-907A-F23B846C5D0F}" type="pres">
      <dgm:prSet presAssocID="{1597E4B4-D153-46E8-9A6E-28F81480DD80}" presName="childText" presStyleLbl="bgAcc1" presStyleIdx="2" presStyleCnt="4" custScaleY="17422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D50FB20-7974-400B-8F66-B21D178D68EF}" type="pres">
      <dgm:prSet presAssocID="{CBBD4001-F6C1-4B84-BB78-541726A9591B}" presName="Name13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EFF6A753-AC25-46A3-8EB4-B19A9453D82F}" type="pres">
      <dgm:prSet presAssocID="{0536841C-3A12-4F30-9D53-17C9D460A704}" presName="childText" presStyleLbl="bgAcc1" presStyleIdx="3" presStyleCnt="4" custScaleY="15253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2EE698B-F371-4463-8AE4-8E3C6F048254}" type="presOf" srcId="{8C1E9CC4-84D1-4BAA-8D29-715DA14903C0}" destId="{0EE1CDC6-2257-4079-84CA-10DE8D348989}" srcOrd="0" destOrd="0" presId="urn:microsoft.com/office/officeart/2005/8/layout/hierarchy3"/>
    <dgm:cxn modelId="{CE7BFC7B-652D-4C75-B268-402DBBC428BD}" type="presOf" srcId="{2F9A6C7A-0681-4EED-BE4C-C483E4AD5E92}" destId="{0693C7E5-5434-40AE-A15D-E5E60798B6B7}" srcOrd="0" destOrd="0" presId="urn:microsoft.com/office/officeart/2005/8/layout/hierarchy3"/>
    <dgm:cxn modelId="{C09F34FE-D2C9-4702-A254-C0D1A9DA56DA}" type="presOf" srcId="{1597E4B4-D153-46E8-9A6E-28F81480DD80}" destId="{66700432-526E-4802-907A-F23B846C5D0F}" srcOrd="0" destOrd="0" presId="urn:microsoft.com/office/officeart/2005/8/layout/hierarchy3"/>
    <dgm:cxn modelId="{9A1BA4CF-5CA6-40B2-AB7A-2FD9C18BB549}" type="presOf" srcId="{E7E2B8C8-97BB-479F-9C4B-1477387FE3E6}" destId="{2E0D83B8-47F6-431B-99CC-E8808036890D}" srcOrd="1" destOrd="0" presId="urn:microsoft.com/office/officeart/2005/8/layout/hierarchy3"/>
    <dgm:cxn modelId="{CABC4498-C92F-4F71-A4C4-6BB2B292C4EC}" srcId="{E7E2B8C8-97BB-479F-9C4B-1477387FE3E6}" destId="{8C1E9CC4-84D1-4BAA-8D29-715DA14903C0}" srcOrd="0" destOrd="0" parTransId="{D4A3A057-35DE-4A8A-9D4F-8551A541F4F2}" sibTransId="{A2ACE56F-EE20-4A2E-8B2D-64F15B059D85}"/>
    <dgm:cxn modelId="{12BBF5F4-B643-4776-B52B-A3CCE896199B}" type="presOf" srcId="{9E2F9554-6D66-4F63-910F-A3F23FAC7BB9}" destId="{EAAB80C0-0673-4572-ADD7-86790135FCC1}" srcOrd="0" destOrd="0" presId="urn:microsoft.com/office/officeart/2005/8/layout/hierarchy3"/>
    <dgm:cxn modelId="{0595A725-F765-448D-A51C-A2FC96EC9769}" type="presOf" srcId="{D4A3A057-35DE-4A8A-9D4F-8551A541F4F2}" destId="{F7F73818-86E2-49FB-A5CE-90A548B7510A}" srcOrd="0" destOrd="0" presId="urn:microsoft.com/office/officeart/2005/8/layout/hierarchy3"/>
    <dgm:cxn modelId="{EF47431D-6B63-4F27-BF41-8A3E46DB3EF8}" srcId="{2F9A6C7A-0681-4EED-BE4C-C483E4AD5E92}" destId="{E7E2B8C8-97BB-479F-9C4B-1477387FE3E6}" srcOrd="0" destOrd="0" parTransId="{C93A65EB-7539-4B97-B9F7-5AFE241A88FE}" sibTransId="{6F65E494-E69D-43FD-B083-C837ED24D699}"/>
    <dgm:cxn modelId="{E0FE78BF-3D66-4699-AABD-438AC5AEEEE0}" type="presOf" srcId="{0536841C-3A12-4F30-9D53-17C9D460A704}" destId="{EFF6A753-AC25-46A3-8EB4-B19A9453D82F}" srcOrd="0" destOrd="0" presId="urn:microsoft.com/office/officeart/2005/8/layout/hierarchy3"/>
    <dgm:cxn modelId="{4492D7D8-6BE2-49A8-A7FA-B9E65D7AD3EF}" type="presOf" srcId="{9E2F9554-6D66-4F63-910F-A3F23FAC7BB9}" destId="{48C1BFE6-2456-4E1B-9573-BA341B154D26}" srcOrd="1" destOrd="0" presId="urn:microsoft.com/office/officeart/2005/8/layout/hierarchy3"/>
    <dgm:cxn modelId="{BBDC3B81-58F4-4B21-B8F1-B21A01A7AE0C}" type="presOf" srcId="{CBBD4001-F6C1-4B84-BB78-541726A9591B}" destId="{6D50FB20-7974-400B-8F66-B21D178D68EF}" srcOrd="0" destOrd="0" presId="urn:microsoft.com/office/officeart/2005/8/layout/hierarchy3"/>
    <dgm:cxn modelId="{F01C0E43-88DB-4617-866D-AF9C0DFEECCE}" type="presOf" srcId="{2B3A8B17-FFB6-4586-9BD3-4BCE4B27589A}" destId="{07D5F854-0888-4A2C-BF56-3C0D37F549D6}" srcOrd="0" destOrd="0" presId="urn:microsoft.com/office/officeart/2005/8/layout/hierarchy3"/>
    <dgm:cxn modelId="{ECCF806F-6EE5-4318-80B6-FD7964DCAF68}" type="presOf" srcId="{E755139D-E94D-4FEE-9337-9226D28F1810}" destId="{F9680F87-8A65-4DF8-BEF3-DAD72E33E4AC}" srcOrd="0" destOrd="0" presId="urn:microsoft.com/office/officeart/2005/8/layout/hierarchy3"/>
    <dgm:cxn modelId="{FF737A37-9431-45D3-9693-191AFD9C5096}" type="presOf" srcId="{E7E2B8C8-97BB-479F-9C4B-1477387FE3E6}" destId="{0C2101BE-3940-4889-9880-B0AEE18B7E07}" srcOrd="0" destOrd="0" presId="urn:microsoft.com/office/officeart/2005/8/layout/hierarchy3"/>
    <dgm:cxn modelId="{7493B11F-D296-4A49-809D-D1C7B48DE81F}" srcId="{9E2F9554-6D66-4F63-910F-A3F23FAC7BB9}" destId="{0536841C-3A12-4F30-9D53-17C9D460A704}" srcOrd="1" destOrd="0" parTransId="{CBBD4001-F6C1-4B84-BB78-541726A9591B}" sibTransId="{AC172F5C-D69D-4DFA-9AA2-9C7AD0B29D7C}"/>
    <dgm:cxn modelId="{90D256D3-FDBE-4D2C-AA40-02449B92194C}" srcId="{2F9A6C7A-0681-4EED-BE4C-C483E4AD5E92}" destId="{9E2F9554-6D66-4F63-910F-A3F23FAC7BB9}" srcOrd="1" destOrd="0" parTransId="{A7827BD6-9E2C-46C2-AB09-A35A24638B6C}" sibTransId="{82F13F02-35E9-4430-B7EE-4B7F8C00F581}"/>
    <dgm:cxn modelId="{E989742C-729E-42A1-9B04-4DD978DE8119}" type="presOf" srcId="{785BA0CF-94D1-4271-89BB-0AD9B15B5CD0}" destId="{5BC2B0D3-E20B-45BF-819D-4B9AB6627F29}" srcOrd="0" destOrd="0" presId="urn:microsoft.com/office/officeart/2005/8/layout/hierarchy3"/>
    <dgm:cxn modelId="{E4F5B504-C335-4B3A-ABF0-9E87ADB8648C}" srcId="{9E2F9554-6D66-4F63-910F-A3F23FAC7BB9}" destId="{1597E4B4-D153-46E8-9A6E-28F81480DD80}" srcOrd="0" destOrd="0" parTransId="{2B3A8B17-FFB6-4586-9BD3-4BCE4B27589A}" sibTransId="{0728ECCA-3020-4AA3-8C6F-C3193AA3476E}"/>
    <dgm:cxn modelId="{3F651872-A018-4704-A021-40ECAB9CC64E}" srcId="{E7E2B8C8-97BB-479F-9C4B-1477387FE3E6}" destId="{E755139D-E94D-4FEE-9337-9226D28F1810}" srcOrd="1" destOrd="0" parTransId="{785BA0CF-94D1-4271-89BB-0AD9B15B5CD0}" sibTransId="{550F5850-BFCB-4F1B-83DF-E079F1367DBE}"/>
    <dgm:cxn modelId="{F0B53504-0E12-4E65-AF27-A8BCDDE6BFE8}" type="presParOf" srcId="{0693C7E5-5434-40AE-A15D-E5E60798B6B7}" destId="{1DE843CF-5E96-469D-A5C2-61BEA0BF8349}" srcOrd="0" destOrd="0" presId="urn:microsoft.com/office/officeart/2005/8/layout/hierarchy3"/>
    <dgm:cxn modelId="{DE6BD81E-A867-4B84-8C79-3B4E3DFEBD73}" type="presParOf" srcId="{1DE843CF-5E96-469D-A5C2-61BEA0BF8349}" destId="{E7373364-8356-45E2-A4C1-9DA025E729DA}" srcOrd="0" destOrd="0" presId="urn:microsoft.com/office/officeart/2005/8/layout/hierarchy3"/>
    <dgm:cxn modelId="{3BF9CF3C-3C57-462D-9446-0108CF3E671D}" type="presParOf" srcId="{E7373364-8356-45E2-A4C1-9DA025E729DA}" destId="{0C2101BE-3940-4889-9880-B0AEE18B7E07}" srcOrd="0" destOrd="0" presId="urn:microsoft.com/office/officeart/2005/8/layout/hierarchy3"/>
    <dgm:cxn modelId="{CDDFF42C-450D-4CBD-9F33-E0807E222B40}" type="presParOf" srcId="{E7373364-8356-45E2-A4C1-9DA025E729DA}" destId="{2E0D83B8-47F6-431B-99CC-E8808036890D}" srcOrd="1" destOrd="0" presId="urn:microsoft.com/office/officeart/2005/8/layout/hierarchy3"/>
    <dgm:cxn modelId="{640F1917-45B4-4932-95B5-51CC2A1EB290}" type="presParOf" srcId="{1DE843CF-5E96-469D-A5C2-61BEA0BF8349}" destId="{E73872B5-9953-4CFC-A284-2F4722C94C35}" srcOrd="1" destOrd="0" presId="urn:microsoft.com/office/officeart/2005/8/layout/hierarchy3"/>
    <dgm:cxn modelId="{61279489-1586-4B15-BA87-88FDE39B1012}" type="presParOf" srcId="{E73872B5-9953-4CFC-A284-2F4722C94C35}" destId="{F7F73818-86E2-49FB-A5CE-90A548B7510A}" srcOrd="0" destOrd="0" presId="urn:microsoft.com/office/officeart/2005/8/layout/hierarchy3"/>
    <dgm:cxn modelId="{417A8B06-2CDA-4F16-9E07-C698182D0E08}" type="presParOf" srcId="{E73872B5-9953-4CFC-A284-2F4722C94C35}" destId="{0EE1CDC6-2257-4079-84CA-10DE8D348989}" srcOrd="1" destOrd="0" presId="urn:microsoft.com/office/officeart/2005/8/layout/hierarchy3"/>
    <dgm:cxn modelId="{B40BFF4D-5246-40C6-BECF-5CE8D7B3A870}" type="presParOf" srcId="{E73872B5-9953-4CFC-A284-2F4722C94C35}" destId="{5BC2B0D3-E20B-45BF-819D-4B9AB6627F29}" srcOrd="2" destOrd="0" presId="urn:microsoft.com/office/officeart/2005/8/layout/hierarchy3"/>
    <dgm:cxn modelId="{852E6654-434E-4D88-8DD9-F28269E98E59}" type="presParOf" srcId="{E73872B5-9953-4CFC-A284-2F4722C94C35}" destId="{F9680F87-8A65-4DF8-BEF3-DAD72E33E4AC}" srcOrd="3" destOrd="0" presId="urn:microsoft.com/office/officeart/2005/8/layout/hierarchy3"/>
    <dgm:cxn modelId="{4B7FA84A-F10C-489F-9871-68B05BC21DF2}" type="presParOf" srcId="{0693C7E5-5434-40AE-A15D-E5E60798B6B7}" destId="{4145462B-29FE-48E2-86A3-B5F8018C29A6}" srcOrd="1" destOrd="0" presId="urn:microsoft.com/office/officeart/2005/8/layout/hierarchy3"/>
    <dgm:cxn modelId="{AE233C2A-8D72-4F31-97FC-8C31EE98DE76}" type="presParOf" srcId="{4145462B-29FE-48E2-86A3-B5F8018C29A6}" destId="{9521A06F-25C0-4E36-8D15-8378EA932EDA}" srcOrd="0" destOrd="0" presId="urn:microsoft.com/office/officeart/2005/8/layout/hierarchy3"/>
    <dgm:cxn modelId="{BBA5D2DD-68A0-45F2-AE02-9726E2CB8E52}" type="presParOf" srcId="{9521A06F-25C0-4E36-8D15-8378EA932EDA}" destId="{EAAB80C0-0673-4572-ADD7-86790135FCC1}" srcOrd="0" destOrd="0" presId="urn:microsoft.com/office/officeart/2005/8/layout/hierarchy3"/>
    <dgm:cxn modelId="{4C1FDFD5-9914-487B-9A68-6E92144DF0A6}" type="presParOf" srcId="{9521A06F-25C0-4E36-8D15-8378EA932EDA}" destId="{48C1BFE6-2456-4E1B-9573-BA341B154D26}" srcOrd="1" destOrd="0" presId="urn:microsoft.com/office/officeart/2005/8/layout/hierarchy3"/>
    <dgm:cxn modelId="{1E13F595-4B91-4AE4-AAAA-305A43135F96}" type="presParOf" srcId="{4145462B-29FE-48E2-86A3-B5F8018C29A6}" destId="{3BA95085-D818-4AA1-9F32-41E7EB4C8833}" srcOrd="1" destOrd="0" presId="urn:microsoft.com/office/officeart/2005/8/layout/hierarchy3"/>
    <dgm:cxn modelId="{FFA7FFFD-77B3-4581-9E34-C2FF3FA4E087}" type="presParOf" srcId="{3BA95085-D818-4AA1-9F32-41E7EB4C8833}" destId="{07D5F854-0888-4A2C-BF56-3C0D37F549D6}" srcOrd="0" destOrd="0" presId="urn:microsoft.com/office/officeart/2005/8/layout/hierarchy3"/>
    <dgm:cxn modelId="{D8669F9D-8B98-42F3-BB49-BEDEAF5CA084}" type="presParOf" srcId="{3BA95085-D818-4AA1-9F32-41E7EB4C8833}" destId="{66700432-526E-4802-907A-F23B846C5D0F}" srcOrd="1" destOrd="0" presId="urn:microsoft.com/office/officeart/2005/8/layout/hierarchy3"/>
    <dgm:cxn modelId="{6970A4A0-BA85-4B88-BA32-51D9279C536C}" type="presParOf" srcId="{3BA95085-D818-4AA1-9F32-41E7EB4C8833}" destId="{6D50FB20-7974-400B-8F66-B21D178D68EF}" srcOrd="2" destOrd="0" presId="urn:microsoft.com/office/officeart/2005/8/layout/hierarchy3"/>
    <dgm:cxn modelId="{D047B4C7-3D11-4037-AE3A-1FDE67077446}" type="presParOf" srcId="{3BA95085-D818-4AA1-9F32-41E7EB4C8833}" destId="{EFF6A753-AC25-46A3-8EB4-B19A9453D82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4D5171-DF43-4E3E-93E6-2E45C44015B1}" type="doc">
      <dgm:prSet loTypeId="urn:microsoft.com/office/officeart/2005/8/layout/hProcess4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pPr latinLnBrk="1"/>
          <a:endParaRPr lang="ko-KR" altLang="en-US"/>
        </a:p>
      </dgm:t>
    </dgm:pt>
    <dgm:pt modelId="{6034FD5A-7594-48B1-B7BE-51CC5F0193DE}">
      <dgm:prSet phldrT="[텍스트]" custT="1"/>
      <dgm:spPr/>
      <dgm:t>
        <a:bodyPr/>
        <a:lstStyle/>
        <a:p>
          <a:pPr latinLnBrk="1"/>
          <a:r>
            <a:rPr lang="ko-KR" altLang="en-US" sz="2400" baseline="0" dirty="0" smtClean="0">
              <a:latin typeface="HY강M" pitchFamily="18" charset="-127"/>
              <a:ea typeface="HY강M" pitchFamily="18" charset="-127"/>
            </a:rPr>
            <a:t>우수학생</a:t>
          </a:r>
          <a:endParaRPr lang="en-US" altLang="ko-KR" sz="2400" baseline="0" dirty="0" smtClean="0">
            <a:latin typeface="HY강M" pitchFamily="18" charset="-127"/>
            <a:ea typeface="HY강M" pitchFamily="18" charset="-127"/>
          </a:endParaRPr>
        </a:p>
      </dgm:t>
    </dgm:pt>
    <dgm:pt modelId="{13F5EE92-8A3D-48D0-8F0D-8846CA269F1F}" type="parTrans" cxnId="{0C94CF8C-FECB-4AF0-8454-BE89429A7ECA}">
      <dgm:prSet/>
      <dgm:spPr/>
      <dgm:t>
        <a:bodyPr/>
        <a:lstStyle/>
        <a:p>
          <a:pPr latinLnBrk="1"/>
          <a:endParaRPr lang="ko-KR" altLang="en-US"/>
        </a:p>
      </dgm:t>
    </dgm:pt>
    <dgm:pt modelId="{B5711F62-186F-4A37-8D7A-404FC2C4239F}" type="sibTrans" cxnId="{0C94CF8C-FECB-4AF0-8454-BE89429A7ECA}">
      <dgm:prSet/>
      <dgm:spPr/>
      <dgm:t>
        <a:bodyPr/>
        <a:lstStyle/>
        <a:p>
          <a:pPr latinLnBrk="1"/>
          <a:endParaRPr lang="ko-KR" altLang="en-US"/>
        </a:p>
      </dgm:t>
    </dgm:pt>
    <dgm:pt modelId="{FC7B5727-93F8-48DC-9B6F-D9B65E3342A5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과학시설 및 학교 체험탐방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4A894282-72B2-4955-8384-8A587A5D532D}" type="parTrans" cxnId="{471E6861-4183-4F86-BEA6-64143593787D}">
      <dgm:prSet/>
      <dgm:spPr/>
      <dgm:t>
        <a:bodyPr/>
        <a:lstStyle/>
        <a:p>
          <a:pPr latinLnBrk="1"/>
          <a:endParaRPr lang="ko-KR" altLang="en-US"/>
        </a:p>
      </dgm:t>
    </dgm:pt>
    <dgm:pt modelId="{5B4B447C-CA85-4F43-B554-EDFA602AEBE6}" type="sibTrans" cxnId="{471E6861-4183-4F86-BEA6-64143593787D}">
      <dgm:prSet/>
      <dgm:spPr/>
      <dgm:t>
        <a:bodyPr/>
        <a:lstStyle/>
        <a:p>
          <a:pPr latinLnBrk="1"/>
          <a:endParaRPr lang="ko-KR" altLang="en-US"/>
        </a:p>
      </dgm:t>
    </dgm:pt>
    <dgm:pt modelId="{1D3BC11F-38E5-432E-974F-22D15426B86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과학탐구과제 수행 및 발표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F0C3892A-73D0-4298-8C74-8CF1598AFEEA}" type="parTrans" cxnId="{697AB6FE-B10D-452A-855F-69386EDAD70D}">
      <dgm:prSet/>
      <dgm:spPr/>
      <dgm:t>
        <a:bodyPr/>
        <a:lstStyle/>
        <a:p>
          <a:pPr latinLnBrk="1"/>
          <a:endParaRPr lang="ko-KR" altLang="en-US"/>
        </a:p>
      </dgm:t>
    </dgm:pt>
    <dgm:pt modelId="{ABE55C60-C307-4430-96F6-AB7EA00D0366}" type="sibTrans" cxnId="{697AB6FE-B10D-452A-855F-69386EDAD70D}">
      <dgm:prSet/>
      <dgm:spPr/>
      <dgm:t>
        <a:bodyPr/>
        <a:lstStyle/>
        <a:p>
          <a:pPr latinLnBrk="1"/>
          <a:endParaRPr lang="ko-KR" altLang="en-US"/>
        </a:p>
      </dgm:t>
    </dgm:pt>
    <dgm:pt modelId="{3F5D211A-DA6F-44BC-A9DD-8408847395FE}">
      <dgm:prSet phldrT="[텍스트]" custT="1"/>
      <dgm:spPr/>
      <dgm:t>
        <a:bodyPr/>
        <a:lstStyle/>
        <a:p>
          <a:pPr latinLnBrk="1"/>
          <a:r>
            <a:rPr lang="ko-KR" altLang="en-US" sz="2400" dirty="0" err="1" smtClean="0">
              <a:latin typeface="HY강M" pitchFamily="18" charset="-127"/>
              <a:ea typeface="HY강M" pitchFamily="18" charset="-127"/>
            </a:rPr>
            <a:t>고경력과학자</a:t>
          </a:r>
          <a:endParaRPr lang="ko-KR" altLang="en-US" sz="2400" dirty="0">
            <a:latin typeface="HY강M" pitchFamily="18" charset="-127"/>
            <a:ea typeface="HY강M" pitchFamily="18" charset="-127"/>
          </a:endParaRPr>
        </a:p>
      </dgm:t>
    </dgm:pt>
    <dgm:pt modelId="{40FC4258-8404-40B9-8F56-0C56E4B9698A}" type="parTrans" cxnId="{F1A53BF0-CEBE-4E99-9C73-6B136F6CA52C}">
      <dgm:prSet/>
      <dgm:spPr/>
      <dgm:t>
        <a:bodyPr/>
        <a:lstStyle/>
        <a:p>
          <a:pPr latinLnBrk="1"/>
          <a:endParaRPr lang="ko-KR" altLang="en-US"/>
        </a:p>
      </dgm:t>
    </dgm:pt>
    <dgm:pt modelId="{DA02CD42-715F-4F66-A03B-2BCCBEEB9EAF}" type="sibTrans" cxnId="{F1A53BF0-CEBE-4E99-9C73-6B136F6CA52C}">
      <dgm:prSet/>
      <dgm:spPr/>
      <dgm:t>
        <a:bodyPr/>
        <a:lstStyle/>
        <a:p>
          <a:pPr latinLnBrk="1"/>
          <a:endParaRPr lang="ko-KR" altLang="en-US"/>
        </a:p>
      </dgm:t>
    </dgm:pt>
    <dgm:pt modelId="{DA03E542-EE07-4D7B-B244-A4127CB0EF1B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탐구활동지도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824D49C0-97C1-4677-B5DC-959E24AE48A0}" type="parTrans" cxnId="{0FF62081-A087-469E-BCA4-9B5C0887A769}">
      <dgm:prSet/>
      <dgm:spPr/>
      <dgm:t>
        <a:bodyPr/>
        <a:lstStyle/>
        <a:p>
          <a:pPr latinLnBrk="1"/>
          <a:endParaRPr lang="ko-KR" altLang="en-US"/>
        </a:p>
      </dgm:t>
    </dgm:pt>
    <dgm:pt modelId="{2F3F8CC7-8C7D-4EC1-9078-F5E6B1693B6D}" type="sibTrans" cxnId="{0FF62081-A087-469E-BCA4-9B5C0887A769}">
      <dgm:prSet/>
      <dgm:spPr/>
      <dgm:t>
        <a:bodyPr/>
        <a:lstStyle/>
        <a:p>
          <a:pPr latinLnBrk="1"/>
          <a:endParaRPr lang="ko-KR" altLang="en-US"/>
        </a:p>
      </dgm:t>
    </dgm:pt>
    <dgm:pt modelId="{DBEAE33E-3ECC-42FA-BF76-DD058254E735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latin typeface="HY강M" pitchFamily="18" charset="-127"/>
              <a:ea typeface="HY강M" pitchFamily="18" charset="-127"/>
            </a:rPr>
            <a:t>멘토링</a:t>
          </a:r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 수업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24C235F1-65B0-4AE0-AF5C-DDD4E95A95B1}" type="parTrans" cxnId="{2A949A8B-FE95-4FD8-971B-04A3B51BCAA2}">
      <dgm:prSet/>
      <dgm:spPr/>
      <dgm:t>
        <a:bodyPr/>
        <a:lstStyle/>
        <a:p>
          <a:pPr latinLnBrk="1"/>
          <a:endParaRPr lang="ko-KR" altLang="en-US"/>
        </a:p>
      </dgm:t>
    </dgm:pt>
    <dgm:pt modelId="{6DF27146-9115-4F59-AD3B-5D7CBB67A878}" type="sibTrans" cxnId="{2A949A8B-FE95-4FD8-971B-04A3B51BCAA2}">
      <dgm:prSet/>
      <dgm:spPr/>
      <dgm:t>
        <a:bodyPr/>
        <a:lstStyle/>
        <a:p>
          <a:pPr latinLnBrk="1"/>
          <a:endParaRPr lang="ko-KR" altLang="en-US"/>
        </a:p>
      </dgm:t>
    </dgm:pt>
    <dgm:pt modelId="{D5DEFE50-016E-4B21-85EE-6655A90A2685}">
      <dgm:prSet phldrT="[텍스트]" custT="1"/>
      <dgm:spPr/>
      <dgm:t>
        <a:bodyPr/>
        <a:lstStyle/>
        <a:p>
          <a:pPr latinLnBrk="1"/>
          <a:r>
            <a:rPr lang="ko-KR" altLang="en-US" sz="2400" baseline="0" dirty="0" smtClean="0">
              <a:latin typeface="HY강M" pitchFamily="18" charset="-127"/>
              <a:ea typeface="HY강M" pitchFamily="18" charset="-127"/>
            </a:rPr>
            <a:t>학부모</a:t>
          </a:r>
          <a:endParaRPr lang="ko-KR" altLang="en-US" sz="2400" baseline="0" dirty="0">
            <a:latin typeface="HY강M" pitchFamily="18" charset="-127"/>
            <a:ea typeface="HY강M" pitchFamily="18" charset="-127"/>
          </a:endParaRPr>
        </a:p>
      </dgm:t>
    </dgm:pt>
    <dgm:pt modelId="{8D24635F-8C05-42C6-BC74-693EB80A6656}" type="parTrans" cxnId="{8BCA37CB-F6ED-4292-99F5-C5AC854914F9}">
      <dgm:prSet/>
      <dgm:spPr/>
      <dgm:t>
        <a:bodyPr/>
        <a:lstStyle/>
        <a:p>
          <a:pPr latinLnBrk="1"/>
          <a:endParaRPr lang="ko-KR" altLang="en-US"/>
        </a:p>
      </dgm:t>
    </dgm:pt>
    <dgm:pt modelId="{DE42A6E8-2BD1-4BD4-9EC8-44C544E8C3EC}" type="sibTrans" cxnId="{8BCA37CB-F6ED-4292-99F5-C5AC854914F9}">
      <dgm:prSet/>
      <dgm:spPr/>
      <dgm:t>
        <a:bodyPr/>
        <a:lstStyle/>
        <a:p>
          <a:pPr latinLnBrk="1"/>
          <a:endParaRPr lang="ko-KR" altLang="en-US"/>
        </a:p>
      </dgm:t>
    </dgm:pt>
    <dgm:pt modelId="{E1614827-B1CA-4646-AD35-FA1BE53FFE6B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탐구활동 지원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EDFE4FF0-CCDB-4AF3-972A-A9651641F8E4}" type="parTrans" cxnId="{BE7BBDFC-E319-4E42-9164-08C2C03DC3DB}">
      <dgm:prSet/>
      <dgm:spPr/>
      <dgm:t>
        <a:bodyPr/>
        <a:lstStyle/>
        <a:p>
          <a:pPr latinLnBrk="1"/>
          <a:endParaRPr lang="ko-KR" altLang="en-US"/>
        </a:p>
      </dgm:t>
    </dgm:pt>
    <dgm:pt modelId="{FB4400D7-3565-4D02-A40D-9026CA33C393}" type="sibTrans" cxnId="{BE7BBDFC-E319-4E42-9164-08C2C03DC3DB}">
      <dgm:prSet/>
      <dgm:spPr/>
      <dgm:t>
        <a:bodyPr/>
        <a:lstStyle/>
        <a:p>
          <a:pPr latinLnBrk="1"/>
          <a:endParaRPr lang="ko-KR" altLang="en-US"/>
        </a:p>
      </dgm:t>
    </dgm:pt>
    <dgm:pt modelId="{27E38C40-6F8A-4301-9291-A841E963A0AD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진로지식 함양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D34F118F-A6B0-4A01-AEF4-501E65F807BA}" type="parTrans" cxnId="{80844CDC-7A73-405D-84C2-96B6F735CA6B}">
      <dgm:prSet/>
      <dgm:spPr/>
      <dgm:t>
        <a:bodyPr/>
        <a:lstStyle/>
        <a:p>
          <a:pPr latinLnBrk="1"/>
          <a:endParaRPr lang="ko-KR" altLang="en-US"/>
        </a:p>
      </dgm:t>
    </dgm:pt>
    <dgm:pt modelId="{66A4CA83-B497-433B-9C2E-C41644D79AD0}" type="sibTrans" cxnId="{80844CDC-7A73-405D-84C2-96B6F735CA6B}">
      <dgm:prSet/>
      <dgm:spPr/>
      <dgm:t>
        <a:bodyPr/>
        <a:lstStyle/>
        <a:p>
          <a:pPr latinLnBrk="1"/>
          <a:endParaRPr lang="ko-KR" altLang="en-US"/>
        </a:p>
      </dgm:t>
    </dgm:pt>
    <dgm:pt modelId="{ABD4220D-ADFB-4E39-A553-1A8CA5D1B61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탐구발표 지도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8BA8B472-2D7F-490A-B08F-6B31BD73B128}" type="parTrans" cxnId="{EE627C1E-1C43-46DD-B2FD-7D9B712C5056}">
      <dgm:prSet/>
      <dgm:spPr/>
      <dgm:t>
        <a:bodyPr/>
        <a:lstStyle/>
        <a:p>
          <a:pPr latinLnBrk="1"/>
          <a:endParaRPr lang="ko-KR" altLang="en-US"/>
        </a:p>
      </dgm:t>
    </dgm:pt>
    <dgm:pt modelId="{ABF0C360-B7F2-4375-9DFF-569058FA1427}" type="sibTrans" cxnId="{EE627C1E-1C43-46DD-B2FD-7D9B712C5056}">
      <dgm:prSet/>
      <dgm:spPr/>
      <dgm:t>
        <a:bodyPr/>
        <a:lstStyle/>
        <a:p>
          <a:pPr latinLnBrk="1"/>
          <a:endParaRPr lang="ko-KR" altLang="en-US"/>
        </a:p>
      </dgm:t>
    </dgm:pt>
    <dgm:pt modelId="{8B744295-4E0E-4E79-A87D-A2AB6CADA8C5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영재학교 수련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ACAE286D-DF5A-4A26-821C-B32EFAA8657C}" type="parTrans" cxnId="{DD7E23A5-7E9C-4E07-804B-275DF8818BF3}">
      <dgm:prSet/>
      <dgm:spPr/>
      <dgm:t>
        <a:bodyPr/>
        <a:lstStyle/>
        <a:p>
          <a:pPr latinLnBrk="1"/>
          <a:endParaRPr lang="ko-KR" altLang="en-US"/>
        </a:p>
      </dgm:t>
    </dgm:pt>
    <dgm:pt modelId="{C505D2A7-CBFA-4B4D-AFF6-E016B6964D76}" type="sibTrans" cxnId="{DD7E23A5-7E9C-4E07-804B-275DF8818BF3}">
      <dgm:prSet/>
      <dgm:spPr/>
      <dgm:t>
        <a:bodyPr/>
        <a:lstStyle/>
        <a:p>
          <a:pPr latinLnBrk="1"/>
          <a:endParaRPr lang="ko-KR" altLang="en-US"/>
        </a:p>
      </dgm:t>
    </dgm:pt>
    <dgm:pt modelId="{842D5CFF-89C7-4BC6-AC34-EEBB92C7387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과학기술 역량강화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A987E3F3-1F01-4860-A057-E9C4894BEA8A}" type="parTrans" cxnId="{29BCED89-D7A5-4F15-9670-462DDB46439F}">
      <dgm:prSet/>
      <dgm:spPr/>
      <dgm:t>
        <a:bodyPr/>
        <a:lstStyle/>
        <a:p>
          <a:pPr latinLnBrk="1"/>
          <a:endParaRPr lang="ko-KR" altLang="en-US"/>
        </a:p>
      </dgm:t>
    </dgm:pt>
    <dgm:pt modelId="{BB0CAFAA-C368-4B9D-8586-D1F07436D82F}" type="sibTrans" cxnId="{29BCED89-D7A5-4F15-9670-462DDB46439F}">
      <dgm:prSet/>
      <dgm:spPr/>
      <dgm:t>
        <a:bodyPr/>
        <a:lstStyle/>
        <a:p>
          <a:pPr latinLnBrk="1"/>
          <a:endParaRPr lang="ko-KR" altLang="en-US"/>
        </a:p>
      </dgm:t>
    </dgm:pt>
    <dgm:pt modelId="{D54C33D5-EAD8-4E8F-8725-A172EAA4AA0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해외탐방 기회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4268D0B6-57DE-4D19-BF68-8D4CF1270202}" type="parTrans" cxnId="{2212B6CA-F0CF-47DA-8131-6C2ED61C59DC}">
      <dgm:prSet/>
      <dgm:spPr/>
      <dgm:t>
        <a:bodyPr/>
        <a:lstStyle/>
        <a:p>
          <a:pPr latinLnBrk="1"/>
          <a:endParaRPr lang="ko-KR" altLang="en-US"/>
        </a:p>
      </dgm:t>
    </dgm:pt>
    <dgm:pt modelId="{1101EA6A-0697-4586-B08D-3E3D666290FF}" type="sibTrans" cxnId="{2212B6CA-F0CF-47DA-8131-6C2ED61C59DC}">
      <dgm:prSet/>
      <dgm:spPr/>
      <dgm:t>
        <a:bodyPr/>
        <a:lstStyle/>
        <a:p>
          <a:pPr latinLnBrk="1"/>
          <a:endParaRPr lang="ko-KR" altLang="en-US"/>
        </a:p>
      </dgm:t>
    </dgm:pt>
    <dgm:pt modelId="{CF6FCB07-B914-4B7F-BC12-50D76499FA4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HY강M" pitchFamily="18" charset="-127"/>
              <a:ea typeface="HY강M" pitchFamily="18" charset="-127"/>
            </a:rPr>
            <a:t>과학특강</a:t>
          </a:r>
          <a:endParaRPr lang="ko-KR" altLang="en-US" sz="2000" dirty="0">
            <a:latin typeface="HY강M" pitchFamily="18" charset="-127"/>
            <a:ea typeface="HY강M" pitchFamily="18" charset="-127"/>
          </a:endParaRPr>
        </a:p>
      </dgm:t>
    </dgm:pt>
    <dgm:pt modelId="{92F4383A-EEFE-4622-B1DB-4BD541F0C64F}" type="parTrans" cxnId="{A52D6797-C7C5-4324-A76B-60AB51929E10}">
      <dgm:prSet/>
      <dgm:spPr/>
      <dgm:t>
        <a:bodyPr/>
        <a:lstStyle/>
        <a:p>
          <a:pPr latinLnBrk="1"/>
          <a:endParaRPr lang="ko-KR" altLang="en-US"/>
        </a:p>
      </dgm:t>
    </dgm:pt>
    <dgm:pt modelId="{F72A428D-42C6-4358-80DD-2A91B2464140}" type="sibTrans" cxnId="{A52D6797-C7C5-4324-A76B-60AB51929E10}">
      <dgm:prSet/>
      <dgm:spPr/>
      <dgm:t>
        <a:bodyPr/>
        <a:lstStyle/>
        <a:p>
          <a:pPr latinLnBrk="1"/>
          <a:endParaRPr lang="ko-KR" altLang="en-US"/>
        </a:p>
      </dgm:t>
    </dgm:pt>
    <dgm:pt modelId="{E7831B66-6388-4C4B-BABC-53A3A74EEAF6}" type="pres">
      <dgm:prSet presAssocID="{B44D5171-DF43-4E3E-93E6-2E45C44015B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FD9DB8B-0011-42CD-8783-72019BB3441A}" type="pres">
      <dgm:prSet presAssocID="{B44D5171-DF43-4E3E-93E6-2E45C44015B1}" presName="tSp" presStyleCnt="0"/>
      <dgm:spPr/>
    </dgm:pt>
    <dgm:pt modelId="{F948D177-78BC-4CB4-9048-16E44CAEB079}" type="pres">
      <dgm:prSet presAssocID="{B44D5171-DF43-4E3E-93E6-2E45C44015B1}" presName="bSp" presStyleCnt="0"/>
      <dgm:spPr/>
    </dgm:pt>
    <dgm:pt modelId="{9D566AAE-9D6A-4511-B2CB-C6C6F7AC921C}" type="pres">
      <dgm:prSet presAssocID="{B44D5171-DF43-4E3E-93E6-2E45C44015B1}" presName="process" presStyleCnt="0"/>
      <dgm:spPr/>
    </dgm:pt>
    <dgm:pt modelId="{65616777-AF86-4DCA-8E18-E1BDEFFB5FD9}" type="pres">
      <dgm:prSet presAssocID="{6034FD5A-7594-48B1-B7BE-51CC5F0193DE}" presName="composite1" presStyleCnt="0"/>
      <dgm:spPr/>
    </dgm:pt>
    <dgm:pt modelId="{1AD79366-2A06-4B00-A148-860D7F119252}" type="pres">
      <dgm:prSet presAssocID="{6034FD5A-7594-48B1-B7BE-51CC5F0193DE}" presName="dummyNode1" presStyleLbl="node1" presStyleIdx="0" presStyleCnt="3"/>
      <dgm:spPr/>
    </dgm:pt>
    <dgm:pt modelId="{2DBA7D00-C2B0-4D04-AD5C-7BB244B73CA6}" type="pres">
      <dgm:prSet presAssocID="{6034FD5A-7594-48B1-B7BE-51CC5F0193DE}" presName="childNode1" presStyleLbl="bgAcc1" presStyleIdx="0" presStyleCnt="3" custScaleY="130392" custLinFactNeighborX="-32" custLinFactNeighborY="-1571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3DE5174-DEE7-460B-872C-C40AB94F91C8}" type="pres">
      <dgm:prSet presAssocID="{6034FD5A-7594-48B1-B7BE-51CC5F0193DE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8E385DF-2D8F-4AB8-AF0F-9C731511DE02}" type="pres">
      <dgm:prSet presAssocID="{6034FD5A-7594-48B1-B7BE-51CC5F0193DE}" presName="parentNode1" presStyleLbl="node1" presStyleIdx="0" presStyleCnt="3" custScaleX="76785" custScaleY="126798" custLinFactNeighborX="10923" custLinFactNeighborY="-1203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418AE35-1130-48B9-91F7-1A3DD8480764}" type="pres">
      <dgm:prSet presAssocID="{6034FD5A-7594-48B1-B7BE-51CC5F0193DE}" presName="connSite1" presStyleCnt="0"/>
      <dgm:spPr/>
    </dgm:pt>
    <dgm:pt modelId="{E28A9CA7-BD4D-4F33-A96D-948193836EBB}" type="pres">
      <dgm:prSet presAssocID="{B5711F62-186F-4A37-8D7A-404FC2C4239F}" presName="Name9" presStyleLbl="sibTrans2D1" presStyleIdx="0" presStyleCnt="2" custLinFactNeighborX="1814" custLinFactNeighborY="2108"/>
      <dgm:spPr/>
      <dgm:t>
        <a:bodyPr/>
        <a:lstStyle/>
        <a:p>
          <a:pPr latinLnBrk="1"/>
          <a:endParaRPr lang="ko-KR" altLang="en-US"/>
        </a:p>
      </dgm:t>
    </dgm:pt>
    <dgm:pt modelId="{39194CEE-7176-494C-8BFD-5E8E5AFF65F0}" type="pres">
      <dgm:prSet presAssocID="{3F5D211A-DA6F-44BC-A9DD-8408847395FE}" presName="composite2" presStyleCnt="0"/>
      <dgm:spPr/>
    </dgm:pt>
    <dgm:pt modelId="{BE53AEF0-905C-4F17-B582-952BBAE68B9E}" type="pres">
      <dgm:prSet presAssocID="{3F5D211A-DA6F-44BC-A9DD-8408847395FE}" presName="dummyNode2" presStyleLbl="node1" presStyleIdx="0" presStyleCnt="3"/>
      <dgm:spPr/>
    </dgm:pt>
    <dgm:pt modelId="{89867350-C519-48CD-AD69-CFE0D4C1ED20}" type="pres">
      <dgm:prSet presAssocID="{3F5D211A-DA6F-44BC-A9DD-8408847395FE}" presName="childNode2" presStyleLbl="bgAcc1" presStyleIdx="1" presStyleCnt="3" custScaleX="100768" custScaleY="132138" custLinFactNeighborX="204" custLinFactNeighborY="-479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89EA524-AC0A-4C1C-9845-F6163C6DE74F}" type="pres">
      <dgm:prSet presAssocID="{3F5D211A-DA6F-44BC-A9DD-8408847395FE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80E4497-25F9-47E9-BC00-BF8BF1510217}" type="pres">
      <dgm:prSet presAssocID="{3F5D211A-DA6F-44BC-A9DD-8408847395FE}" presName="parentNode2" presStyleLbl="node1" presStyleIdx="1" presStyleCnt="3" custLinFactNeighborX="2027" custLinFactNeighborY="-4437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DA3560-F33D-41D7-8691-1ECFA3C09F98}" type="pres">
      <dgm:prSet presAssocID="{3F5D211A-DA6F-44BC-A9DD-8408847395FE}" presName="connSite2" presStyleCnt="0"/>
      <dgm:spPr/>
    </dgm:pt>
    <dgm:pt modelId="{B72E8865-E7FB-4010-9391-85D8DBC38660}" type="pres">
      <dgm:prSet presAssocID="{DA02CD42-715F-4F66-A03B-2BCCBEEB9EAF}" presName="Name18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927E0B02-8CCD-45B0-86BC-CCD41BA15063}" type="pres">
      <dgm:prSet presAssocID="{D5DEFE50-016E-4B21-85EE-6655A90A2685}" presName="composite1" presStyleCnt="0"/>
      <dgm:spPr/>
    </dgm:pt>
    <dgm:pt modelId="{2B8B308E-B1AE-44BC-A1EB-96963164CB6C}" type="pres">
      <dgm:prSet presAssocID="{D5DEFE50-016E-4B21-85EE-6655A90A2685}" presName="dummyNode1" presStyleLbl="node1" presStyleIdx="1" presStyleCnt="3"/>
      <dgm:spPr/>
    </dgm:pt>
    <dgm:pt modelId="{BAEC3856-94E7-458D-A9BF-56F44D1A5F26}" type="pres">
      <dgm:prSet presAssocID="{D5DEFE50-016E-4B21-85EE-6655A90A2685}" presName="childNode1" presStyleLbl="bgAcc1" presStyleIdx="2" presStyleCnt="3" custScaleX="111900" custScaleY="133165" custLinFactNeighborX="1230" custLinFactNeighborY="-421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716CB25-2057-4847-8BD5-C6FB9ACCF497}" type="pres">
      <dgm:prSet presAssocID="{D5DEFE50-016E-4B21-85EE-6655A90A2685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9701627-5444-43AB-85E6-FCA5978D3E03}" type="pres">
      <dgm:prSet presAssocID="{D5DEFE50-016E-4B21-85EE-6655A90A2685}" presName="parentNode1" presStyleLbl="node1" presStyleIdx="2" presStyleCnt="3" custScaleY="117226" custLinFactNeighborX="-766" custLinFactNeighborY="12646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497CA0-D9FF-42B5-9BC2-CA441A88B5DE}" type="pres">
      <dgm:prSet presAssocID="{D5DEFE50-016E-4B21-85EE-6655A90A2685}" presName="connSite1" presStyleCnt="0"/>
      <dgm:spPr/>
    </dgm:pt>
  </dgm:ptLst>
  <dgm:cxnLst>
    <dgm:cxn modelId="{0FF62081-A087-469E-BCA4-9B5C0887A769}" srcId="{3F5D211A-DA6F-44BC-A9DD-8408847395FE}" destId="{DA03E542-EE07-4D7B-B244-A4127CB0EF1B}" srcOrd="0" destOrd="0" parTransId="{824D49C0-97C1-4677-B5DC-959E24AE48A0}" sibTransId="{2F3F8CC7-8C7D-4EC1-9078-F5E6B1693B6D}"/>
    <dgm:cxn modelId="{0B7612EB-5002-483F-8BF1-DEC6A48E7D14}" type="presOf" srcId="{DA02CD42-715F-4F66-A03B-2BCCBEEB9EAF}" destId="{B72E8865-E7FB-4010-9391-85D8DBC38660}" srcOrd="0" destOrd="0" presId="urn:microsoft.com/office/officeart/2005/8/layout/hProcess4"/>
    <dgm:cxn modelId="{4A5A4D97-17CB-4D9A-AA50-FE054B1364E1}" type="presOf" srcId="{1D3BC11F-38E5-432E-974F-22D15426B86C}" destId="{A3DE5174-DEE7-460B-872C-C40AB94F91C8}" srcOrd="1" destOrd="1" presId="urn:microsoft.com/office/officeart/2005/8/layout/hProcess4"/>
    <dgm:cxn modelId="{471E6861-4183-4F86-BEA6-64143593787D}" srcId="{6034FD5A-7594-48B1-B7BE-51CC5F0193DE}" destId="{FC7B5727-93F8-48DC-9B6F-D9B65E3342A5}" srcOrd="0" destOrd="0" parTransId="{4A894282-72B2-4955-8384-8A587A5D532D}" sibTransId="{5B4B447C-CA85-4F43-B554-EDFA602AEBE6}"/>
    <dgm:cxn modelId="{D9D97C19-0BC6-4BE3-8858-71A6CAE9344A}" type="presOf" srcId="{DA03E542-EE07-4D7B-B244-A4127CB0EF1B}" destId="{89867350-C519-48CD-AD69-CFE0D4C1ED20}" srcOrd="0" destOrd="0" presId="urn:microsoft.com/office/officeart/2005/8/layout/hProcess4"/>
    <dgm:cxn modelId="{F1A53BF0-CEBE-4E99-9C73-6B136F6CA52C}" srcId="{B44D5171-DF43-4E3E-93E6-2E45C44015B1}" destId="{3F5D211A-DA6F-44BC-A9DD-8408847395FE}" srcOrd="1" destOrd="0" parTransId="{40FC4258-8404-40B9-8F56-0C56E4B9698A}" sibTransId="{DA02CD42-715F-4F66-A03B-2BCCBEEB9EAF}"/>
    <dgm:cxn modelId="{43FA364E-0C31-4940-BDF9-5818DD90527A}" type="presOf" srcId="{B44D5171-DF43-4E3E-93E6-2E45C44015B1}" destId="{E7831B66-6388-4C4B-BABC-53A3A74EEAF6}" srcOrd="0" destOrd="0" presId="urn:microsoft.com/office/officeart/2005/8/layout/hProcess4"/>
    <dgm:cxn modelId="{C80DCFDB-7234-4282-9215-5C8D8F3DCF58}" type="presOf" srcId="{ABD4220D-ADFB-4E39-A553-1A8CA5D1B61C}" destId="{89867350-C519-48CD-AD69-CFE0D4C1ED20}" srcOrd="0" destOrd="3" presId="urn:microsoft.com/office/officeart/2005/8/layout/hProcess4"/>
    <dgm:cxn modelId="{774DA920-32D5-4E6B-8047-E053798883A5}" type="presOf" srcId="{3F5D211A-DA6F-44BC-A9DD-8408847395FE}" destId="{B80E4497-25F9-47E9-BC00-BF8BF1510217}" srcOrd="0" destOrd="0" presId="urn:microsoft.com/office/officeart/2005/8/layout/hProcess4"/>
    <dgm:cxn modelId="{B298AE26-7E70-442E-9068-E66AA7D4C8B0}" type="presOf" srcId="{B5711F62-186F-4A37-8D7A-404FC2C4239F}" destId="{E28A9CA7-BD4D-4F33-A96D-948193836EBB}" srcOrd="0" destOrd="0" presId="urn:microsoft.com/office/officeart/2005/8/layout/hProcess4"/>
    <dgm:cxn modelId="{CDABD2F2-B5BD-4096-AF0E-CD6D28D34385}" type="presOf" srcId="{27E38C40-6F8A-4301-9291-A841E963A0AD}" destId="{E716CB25-2057-4847-8BD5-C6FB9ACCF497}" srcOrd="1" destOrd="1" presId="urn:microsoft.com/office/officeart/2005/8/layout/hProcess4"/>
    <dgm:cxn modelId="{0C94CF8C-FECB-4AF0-8454-BE89429A7ECA}" srcId="{B44D5171-DF43-4E3E-93E6-2E45C44015B1}" destId="{6034FD5A-7594-48B1-B7BE-51CC5F0193DE}" srcOrd="0" destOrd="0" parTransId="{13F5EE92-8A3D-48D0-8F0D-8846CA269F1F}" sibTransId="{B5711F62-186F-4A37-8D7A-404FC2C4239F}"/>
    <dgm:cxn modelId="{2A949A8B-FE95-4FD8-971B-04A3B51BCAA2}" srcId="{3F5D211A-DA6F-44BC-A9DD-8408847395FE}" destId="{DBEAE33E-3ECC-42FA-BF76-DD058254E735}" srcOrd="1" destOrd="0" parTransId="{24C235F1-65B0-4AE0-AF5C-DDD4E95A95B1}" sibTransId="{6DF27146-9115-4F59-AD3B-5D7CBB67A878}"/>
    <dgm:cxn modelId="{BE7BBDFC-E319-4E42-9164-08C2C03DC3DB}" srcId="{D5DEFE50-016E-4B21-85EE-6655A90A2685}" destId="{E1614827-B1CA-4646-AD35-FA1BE53FFE6B}" srcOrd="0" destOrd="0" parTransId="{EDFE4FF0-CCDB-4AF3-972A-A9651641F8E4}" sibTransId="{FB4400D7-3565-4D02-A40D-9026CA33C393}"/>
    <dgm:cxn modelId="{718AFFA7-404A-4A95-822D-1EEB5712ACD2}" type="presOf" srcId="{D5DEFE50-016E-4B21-85EE-6655A90A2685}" destId="{09701627-5444-43AB-85E6-FCA5978D3E03}" srcOrd="0" destOrd="0" presId="urn:microsoft.com/office/officeart/2005/8/layout/hProcess4"/>
    <dgm:cxn modelId="{76ABB5B5-4F82-4499-B32A-1A595B5B9DEA}" type="presOf" srcId="{FC7B5727-93F8-48DC-9B6F-D9B65E3342A5}" destId="{A3DE5174-DEE7-460B-872C-C40AB94F91C8}" srcOrd="1" destOrd="0" presId="urn:microsoft.com/office/officeart/2005/8/layout/hProcess4"/>
    <dgm:cxn modelId="{2212B6CA-F0CF-47DA-8131-6C2ED61C59DC}" srcId="{D5DEFE50-016E-4B21-85EE-6655A90A2685}" destId="{D54C33D5-EAD8-4E8F-8725-A172EAA4AA0C}" srcOrd="2" destOrd="0" parTransId="{4268D0B6-57DE-4D19-BF68-8D4CF1270202}" sibTransId="{1101EA6A-0697-4586-B08D-3E3D666290FF}"/>
    <dgm:cxn modelId="{F88A730A-3B7A-41AA-A7C5-D82C4058B17B}" type="presOf" srcId="{DBEAE33E-3ECC-42FA-BF76-DD058254E735}" destId="{E89EA524-AC0A-4C1C-9845-F6163C6DE74F}" srcOrd="1" destOrd="1" presId="urn:microsoft.com/office/officeart/2005/8/layout/hProcess4"/>
    <dgm:cxn modelId="{9AC71610-F3FB-4A67-A900-25EEC1AC1FC3}" type="presOf" srcId="{DA03E542-EE07-4D7B-B244-A4127CB0EF1B}" destId="{E89EA524-AC0A-4C1C-9845-F6163C6DE74F}" srcOrd="1" destOrd="0" presId="urn:microsoft.com/office/officeart/2005/8/layout/hProcess4"/>
    <dgm:cxn modelId="{F7B57F2F-94F6-41BD-BDF8-11F26BDA8CA7}" type="presOf" srcId="{CF6FCB07-B914-4B7F-BC12-50D76499FA4C}" destId="{A3DE5174-DEE7-460B-872C-C40AB94F91C8}" srcOrd="1" destOrd="2" presId="urn:microsoft.com/office/officeart/2005/8/layout/hProcess4"/>
    <dgm:cxn modelId="{40E62F10-9450-4299-AB3F-1357926EF73A}" type="presOf" srcId="{DBEAE33E-3ECC-42FA-BF76-DD058254E735}" destId="{89867350-C519-48CD-AD69-CFE0D4C1ED20}" srcOrd="0" destOrd="1" presId="urn:microsoft.com/office/officeart/2005/8/layout/hProcess4"/>
    <dgm:cxn modelId="{8E0DC84D-2C9A-4C8A-8F31-9078701323EF}" type="presOf" srcId="{ABD4220D-ADFB-4E39-A553-1A8CA5D1B61C}" destId="{E89EA524-AC0A-4C1C-9845-F6163C6DE74F}" srcOrd="1" destOrd="3" presId="urn:microsoft.com/office/officeart/2005/8/layout/hProcess4"/>
    <dgm:cxn modelId="{80844CDC-7A73-405D-84C2-96B6F735CA6B}" srcId="{D5DEFE50-016E-4B21-85EE-6655A90A2685}" destId="{27E38C40-6F8A-4301-9291-A841E963A0AD}" srcOrd="1" destOrd="0" parTransId="{D34F118F-A6B0-4A01-AEF4-501E65F807BA}" sibTransId="{66A4CA83-B497-433B-9C2E-C41644D79AD0}"/>
    <dgm:cxn modelId="{E4784776-88CB-40AE-B2C9-DF9521D823F0}" type="presOf" srcId="{842D5CFF-89C7-4BC6-AC34-EEBB92C7387C}" destId="{89867350-C519-48CD-AD69-CFE0D4C1ED20}" srcOrd="0" destOrd="2" presId="urn:microsoft.com/office/officeart/2005/8/layout/hProcess4"/>
    <dgm:cxn modelId="{210880D4-2BFB-4E7D-8DB6-902FF81EB5F0}" type="presOf" srcId="{27E38C40-6F8A-4301-9291-A841E963A0AD}" destId="{BAEC3856-94E7-458D-A9BF-56F44D1A5F26}" srcOrd="0" destOrd="1" presId="urn:microsoft.com/office/officeart/2005/8/layout/hProcess4"/>
    <dgm:cxn modelId="{10A4BBC2-76B8-4765-8731-EAA1A9DA4D5F}" type="presOf" srcId="{E1614827-B1CA-4646-AD35-FA1BE53FFE6B}" destId="{BAEC3856-94E7-458D-A9BF-56F44D1A5F26}" srcOrd="0" destOrd="0" presId="urn:microsoft.com/office/officeart/2005/8/layout/hProcess4"/>
    <dgm:cxn modelId="{DD7E23A5-7E9C-4E07-804B-275DF8818BF3}" srcId="{D5DEFE50-016E-4B21-85EE-6655A90A2685}" destId="{8B744295-4E0E-4E79-A87D-A2AB6CADA8C5}" srcOrd="3" destOrd="0" parTransId="{ACAE286D-DF5A-4A26-821C-B32EFAA8657C}" sibTransId="{C505D2A7-CBFA-4B4D-AFF6-E016B6964D76}"/>
    <dgm:cxn modelId="{1A828377-994C-4B78-A06A-683295C2903C}" type="presOf" srcId="{FC7B5727-93F8-48DC-9B6F-D9B65E3342A5}" destId="{2DBA7D00-C2B0-4D04-AD5C-7BB244B73CA6}" srcOrd="0" destOrd="0" presId="urn:microsoft.com/office/officeart/2005/8/layout/hProcess4"/>
    <dgm:cxn modelId="{8BCA37CB-F6ED-4292-99F5-C5AC854914F9}" srcId="{B44D5171-DF43-4E3E-93E6-2E45C44015B1}" destId="{D5DEFE50-016E-4B21-85EE-6655A90A2685}" srcOrd="2" destOrd="0" parTransId="{8D24635F-8C05-42C6-BC74-693EB80A6656}" sibTransId="{DE42A6E8-2BD1-4BD4-9EC8-44C544E8C3EC}"/>
    <dgm:cxn modelId="{EBA26897-FF8E-425C-98D2-570C2A0D03A8}" type="presOf" srcId="{D54C33D5-EAD8-4E8F-8725-A172EAA4AA0C}" destId="{E716CB25-2057-4847-8BD5-C6FB9ACCF497}" srcOrd="1" destOrd="2" presId="urn:microsoft.com/office/officeart/2005/8/layout/hProcess4"/>
    <dgm:cxn modelId="{D56A420C-3988-4683-9B2E-EB2023C25B4F}" type="presOf" srcId="{1D3BC11F-38E5-432E-974F-22D15426B86C}" destId="{2DBA7D00-C2B0-4D04-AD5C-7BB244B73CA6}" srcOrd="0" destOrd="1" presId="urn:microsoft.com/office/officeart/2005/8/layout/hProcess4"/>
    <dgm:cxn modelId="{E48E6973-0E8F-4AC5-A127-49D76367819C}" type="presOf" srcId="{842D5CFF-89C7-4BC6-AC34-EEBB92C7387C}" destId="{E89EA524-AC0A-4C1C-9845-F6163C6DE74F}" srcOrd="1" destOrd="2" presId="urn:microsoft.com/office/officeart/2005/8/layout/hProcess4"/>
    <dgm:cxn modelId="{697AB6FE-B10D-452A-855F-69386EDAD70D}" srcId="{6034FD5A-7594-48B1-B7BE-51CC5F0193DE}" destId="{1D3BC11F-38E5-432E-974F-22D15426B86C}" srcOrd="1" destOrd="0" parTransId="{F0C3892A-73D0-4298-8C74-8CF1598AFEEA}" sibTransId="{ABE55C60-C307-4430-96F6-AB7EA00D0366}"/>
    <dgm:cxn modelId="{A52D6797-C7C5-4324-A76B-60AB51929E10}" srcId="{6034FD5A-7594-48B1-B7BE-51CC5F0193DE}" destId="{CF6FCB07-B914-4B7F-BC12-50D76499FA4C}" srcOrd="2" destOrd="0" parTransId="{92F4383A-EEFE-4622-B1DB-4BD541F0C64F}" sibTransId="{F72A428D-42C6-4358-80DD-2A91B2464140}"/>
    <dgm:cxn modelId="{6F504E67-CE14-4B86-96D1-F56E44220E01}" type="presOf" srcId="{CF6FCB07-B914-4B7F-BC12-50D76499FA4C}" destId="{2DBA7D00-C2B0-4D04-AD5C-7BB244B73CA6}" srcOrd="0" destOrd="2" presId="urn:microsoft.com/office/officeart/2005/8/layout/hProcess4"/>
    <dgm:cxn modelId="{9E3625CB-788D-4B02-BC52-0E5B744332BF}" type="presOf" srcId="{6034FD5A-7594-48B1-B7BE-51CC5F0193DE}" destId="{D8E385DF-2D8F-4AB8-AF0F-9C731511DE02}" srcOrd="0" destOrd="0" presId="urn:microsoft.com/office/officeart/2005/8/layout/hProcess4"/>
    <dgm:cxn modelId="{52F4820E-E023-430D-B554-C9933C1C1E8E}" type="presOf" srcId="{8B744295-4E0E-4E79-A87D-A2AB6CADA8C5}" destId="{E716CB25-2057-4847-8BD5-C6FB9ACCF497}" srcOrd="1" destOrd="3" presId="urn:microsoft.com/office/officeart/2005/8/layout/hProcess4"/>
    <dgm:cxn modelId="{117B9F0E-4E26-4DDF-999C-0C03480E833D}" type="presOf" srcId="{E1614827-B1CA-4646-AD35-FA1BE53FFE6B}" destId="{E716CB25-2057-4847-8BD5-C6FB9ACCF497}" srcOrd="1" destOrd="0" presId="urn:microsoft.com/office/officeart/2005/8/layout/hProcess4"/>
    <dgm:cxn modelId="{29BCED89-D7A5-4F15-9670-462DDB46439F}" srcId="{3F5D211A-DA6F-44BC-A9DD-8408847395FE}" destId="{842D5CFF-89C7-4BC6-AC34-EEBB92C7387C}" srcOrd="2" destOrd="0" parTransId="{A987E3F3-1F01-4860-A057-E9C4894BEA8A}" sibTransId="{BB0CAFAA-C368-4B9D-8586-D1F07436D82F}"/>
    <dgm:cxn modelId="{CE5C862E-A91A-4001-B7C9-D88FBF241033}" type="presOf" srcId="{D54C33D5-EAD8-4E8F-8725-A172EAA4AA0C}" destId="{BAEC3856-94E7-458D-A9BF-56F44D1A5F26}" srcOrd="0" destOrd="2" presId="urn:microsoft.com/office/officeart/2005/8/layout/hProcess4"/>
    <dgm:cxn modelId="{EE627C1E-1C43-46DD-B2FD-7D9B712C5056}" srcId="{3F5D211A-DA6F-44BC-A9DD-8408847395FE}" destId="{ABD4220D-ADFB-4E39-A553-1A8CA5D1B61C}" srcOrd="3" destOrd="0" parTransId="{8BA8B472-2D7F-490A-B08F-6B31BD73B128}" sibTransId="{ABF0C360-B7F2-4375-9DFF-569058FA1427}"/>
    <dgm:cxn modelId="{F0EADC52-102C-414C-99C0-7FCD09D65987}" type="presOf" srcId="{8B744295-4E0E-4E79-A87D-A2AB6CADA8C5}" destId="{BAEC3856-94E7-458D-A9BF-56F44D1A5F26}" srcOrd="0" destOrd="3" presId="urn:microsoft.com/office/officeart/2005/8/layout/hProcess4"/>
    <dgm:cxn modelId="{D9176BAC-DC78-46BF-A314-0506F0E729FD}" type="presParOf" srcId="{E7831B66-6388-4C4B-BABC-53A3A74EEAF6}" destId="{2FD9DB8B-0011-42CD-8783-72019BB3441A}" srcOrd="0" destOrd="0" presId="urn:microsoft.com/office/officeart/2005/8/layout/hProcess4"/>
    <dgm:cxn modelId="{909FA071-8C16-404B-A642-F8E256B0FAAF}" type="presParOf" srcId="{E7831B66-6388-4C4B-BABC-53A3A74EEAF6}" destId="{F948D177-78BC-4CB4-9048-16E44CAEB079}" srcOrd="1" destOrd="0" presId="urn:microsoft.com/office/officeart/2005/8/layout/hProcess4"/>
    <dgm:cxn modelId="{27FE1083-23CD-4B78-8493-0FC5EDE1DEDC}" type="presParOf" srcId="{E7831B66-6388-4C4B-BABC-53A3A74EEAF6}" destId="{9D566AAE-9D6A-4511-B2CB-C6C6F7AC921C}" srcOrd="2" destOrd="0" presId="urn:microsoft.com/office/officeart/2005/8/layout/hProcess4"/>
    <dgm:cxn modelId="{558C6401-CC1D-4048-AAC9-75A066A266CC}" type="presParOf" srcId="{9D566AAE-9D6A-4511-B2CB-C6C6F7AC921C}" destId="{65616777-AF86-4DCA-8E18-E1BDEFFB5FD9}" srcOrd="0" destOrd="0" presId="urn:microsoft.com/office/officeart/2005/8/layout/hProcess4"/>
    <dgm:cxn modelId="{6F6526AD-ED44-406A-B867-7DF1E9D17905}" type="presParOf" srcId="{65616777-AF86-4DCA-8E18-E1BDEFFB5FD9}" destId="{1AD79366-2A06-4B00-A148-860D7F119252}" srcOrd="0" destOrd="0" presId="urn:microsoft.com/office/officeart/2005/8/layout/hProcess4"/>
    <dgm:cxn modelId="{9153C3A2-2869-47AB-8E66-FA6C616D8B9C}" type="presParOf" srcId="{65616777-AF86-4DCA-8E18-E1BDEFFB5FD9}" destId="{2DBA7D00-C2B0-4D04-AD5C-7BB244B73CA6}" srcOrd="1" destOrd="0" presId="urn:microsoft.com/office/officeart/2005/8/layout/hProcess4"/>
    <dgm:cxn modelId="{D461D89F-9D96-49AC-B607-B5E80138FDA5}" type="presParOf" srcId="{65616777-AF86-4DCA-8E18-E1BDEFFB5FD9}" destId="{A3DE5174-DEE7-460B-872C-C40AB94F91C8}" srcOrd="2" destOrd="0" presId="urn:microsoft.com/office/officeart/2005/8/layout/hProcess4"/>
    <dgm:cxn modelId="{D686FDC8-7D75-461C-8E5E-5065231B95C1}" type="presParOf" srcId="{65616777-AF86-4DCA-8E18-E1BDEFFB5FD9}" destId="{D8E385DF-2D8F-4AB8-AF0F-9C731511DE02}" srcOrd="3" destOrd="0" presId="urn:microsoft.com/office/officeart/2005/8/layout/hProcess4"/>
    <dgm:cxn modelId="{AFAE1A4F-77B2-49E7-8C17-DE62589C9028}" type="presParOf" srcId="{65616777-AF86-4DCA-8E18-E1BDEFFB5FD9}" destId="{6418AE35-1130-48B9-91F7-1A3DD8480764}" srcOrd="4" destOrd="0" presId="urn:microsoft.com/office/officeart/2005/8/layout/hProcess4"/>
    <dgm:cxn modelId="{77A4051B-A912-4A4F-8A7A-A4731B73CDF9}" type="presParOf" srcId="{9D566AAE-9D6A-4511-B2CB-C6C6F7AC921C}" destId="{E28A9CA7-BD4D-4F33-A96D-948193836EBB}" srcOrd="1" destOrd="0" presId="urn:microsoft.com/office/officeart/2005/8/layout/hProcess4"/>
    <dgm:cxn modelId="{B466C6B9-DFEB-44EB-892F-5F0A429819A1}" type="presParOf" srcId="{9D566AAE-9D6A-4511-B2CB-C6C6F7AC921C}" destId="{39194CEE-7176-494C-8BFD-5E8E5AFF65F0}" srcOrd="2" destOrd="0" presId="urn:microsoft.com/office/officeart/2005/8/layout/hProcess4"/>
    <dgm:cxn modelId="{A12DA061-5BC4-4207-AF5A-E29E797637F4}" type="presParOf" srcId="{39194CEE-7176-494C-8BFD-5E8E5AFF65F0}" destId="{BE53AEF0-905C-4F17-B582-952BBAE68B9E}" srcOrd="0" destOrd="0" presId="urn:microsoft.com/office/officeart/2005/8/layout/hProcess4"/>
    <dgm:cxn modelId="{64001C06-4E24-446D-B5EC-01108DA9CDC4}" type="presParOf" srcId="{39194CEE-7176-494C-8BFD-5E8E5AFF65F0}" destId="{89867350-C519-48CD-AD69-CFE0D4C1ED20}" srcOrd="1" destOrd="0" presId="urn:microsoft.com/office/officeart/2005/8/layout/hProcess4"/>
    <dgm:cxn modelId="{9B3114B3-E7E1-4B83-BAFA-2DEA0534CFC2}" type="presParOf" srcId="{39194CEE-7176-494C-8BFD-5E8E5AFF65F0}" destId="{E89EA524-AC0A-4C1C-9845-F6163C6DE74F}" srcOrd="2" destOrd="0" presId="urn:microsoft.com/office/officeart/2005/8/layout/hProcess4"/>
    <dgm:cxn modelId="{69A10AD9-6C22-45DD-9FF9-5D7147889920}" type="presParOf" srcId="{39194CEE-7176-494C-8BFD-5E8E5AFF65F0}" destId="{B80E4497-25F9-47E9-BC00-BF8BF1510217}" srcOrd="3" destOrd="0" presId="urn:microsoft.com/office/officeart/2005/8/layout/hProcess4"/>
    <dgm:cxn modelId="{FC80FEFA-733D-49A0-8DA5-1D88590F0EFA}" type="presParOf" srcId="{39194CEE-7176-494C-8BFD-5E8E5AFF65F0}" destId="{19DA3560-F33D-41D7-8691-1ECFA3C09F98}" srcOrd="4" destOrd="0" presId="urn:microsoft.com/office/officeart/2005/8/layout/hProcess4"/>
    <dgm:cxn modelId="{E0BC6583-D173-44A5-A079-9C62CA010652}" type="presParOf" srcId="{9D566AAE-9D6A-4511-B2CB-C6C6F7AC921C}" destId="{B72E8865-E7FB-4010-9391-85D8DBC38660}" srcOrd="3" destOrd="0" presId="urn:microsoft.com/office/officeart/2005/8/layout/hProcess4"/>
    <dgm:cxn modelId="{12956C05-05A1-44AD-BF84-6EAB92E0A8F7}" type="presParOf" srcId="{9D566AAE-9D6A-4511-B2CB-C6C6F7AC921C}" destId="{927E0B02-8CCD-45B0-86BC-CCD41BA15063}" srcOrd="4" destOrd="0" presId="urn:microsoft.com/office/officeart/2005/8/layout/hProcess4"/>
    <dgm:cxn modelId="{4C581D19-1743-48B0-ABAD-F98D30BE65D6}" type="presParOf" srcId="{927E0B02-8CCD-45B0-86BC-CCD41BA15063}" destId="{2B8B308E-B1AE-44BC-A1EB-96963164CB6C}" srcOrd="0" destOrd="0" presId="urn:microsoft.com/office/officeart/2005/8/layout/hProcess4"/>
    <dgm:cxn modelId="{413F392F-FDC0-448C-AB13-ACDFE593C5A2}" type="presParOf" srcId="{927E0B02-8CCD-45B0-86BC-CCD41BA15063}" destId="{BAEC3856-94E7-458D-A9BF-56F44D1A5F26}" srcOrd="1" destOrd="0" presId="urn:microsoft.com/office/officeart/2005/8/layout/hProcess4"/>
    <dgm:cxn modelId="{C4963C90-B2DB-440C-B716-D556D98E5CBF}" type="presParOf" srcId="{927E0B02-8CCD-45B0-86BC-CCD41BA15063}" destId="{E716CB25-2057-4847-8BD5-C6FB9ACCF497}" srcOrd="2" destOrd="0" presId="urn:microsoft.com/office/officeart/2005/8/layout/hProcess4"/>
    <dgm:cxn modelId="{E3B81C5A-1946-4C70-95BE-268BC5A98692}" type="presParOf" srcId="{927E0B02-8CCD-45B0-86BC-CCD41BA15063}" destId="{09701627-5444-43AB-85E6-FCA5978D3E03}" srcOrd="3" destOrd="0" presId="urn:microsoft.com/office/officeart/2005/8/layout/hProcess4"/>
    <dgm:cxn modelId="{1FC0660E-B22E-4B6F-8D51-A4161A735EF4}" type="presParOf" srcId="{927E0B02-8CCD-45B0-86BC-CCD41BA15063}" destId="{D6497CA0-D9FF-42B5-9BC2-CA441A88B5DE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2101BE-3940-4889-9880-B0AEE18B7E07}">
      <dsp:nvSpPr>
        <dsp:cNvPr id="0" name=""/>
        <dsp:cNvSpPr/>
      </dsp:nvSpPr>
      <dsp:spPr>
        <a:xfrm>
          <a:off x="486" y="287208"/>
          <a:ext cx="1770280" cy="8851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>
              <a:latin typeface="HY강M" pitchFamily="18" charset="-127"/>
              <a:ea typeface="HY강M" pitchFamily="18" charset="-127"/>
            </a:rPr>
            <a:t>탐구동기 </a:t>
          </a:r>
          <a:r>
            <a:rPr lang="ko-KR" altLang="en-US" sz="2400" b="1" kern="1200" dirty="0" err="1" smtClean="0">
              <a:latin typeface="HY강M" pitchFamily="18" charset="-127"/>
              <a:ea typeface="HY강M" pitchFamily="18" charset="-127"/>
            </a:rPr>
            <a:t>및주제</a:t>
          </a:r>
          <a:r>
            <a:rPr lang="ko-KR" altLang="en-US" sz="2400" b="1" kern="1200" dirty="0" smtClean="0">
              <a:latin typeface="HY강M" pitchFamily="18" charset="-127"/>
              <a:ea typeface="HY강M" pitchFamily="18" charset="-127"/>
            </a:rPr>
            <a:t> 선정</a:t>
          </a:r>
          <a:endParaRPr lang="ko-KR" altLang="en-US" sz="2400" b="1" kern="1200" dirty="0">
            <a:latin typeface="HY강M" pitchFamily="18" charset="-127"/>
            <a:ea typeface="HY강M" pitchFamily="18" charset="-127"/>
          </a:endParaRPr>
        </a:p>
      </dsp:txBody>
      <dsp:txXfrm>
        <a:off x="26411" y="313133"/>
        <a:ext cx="1718430" cy="833290"/>
      </dsp:txXfrm>
    </dsp:sp>
    <dsp:sp modelId="{F7F73818-86E2-49FB-A5CE-90A548B7510A}">
      <dsp:nvSpPr>
        <dsp:cNvPr id="0" name=""/>
        <dsp:cNvSpPr/>
      </dsp:nvSpPr>
      <dsp:spPr>
        <a:xfrm>
          <a:off x="177514" y="1172348"/>
          <a:ext cx="177028" cy="663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855"/>
              </a:lnTo>
              <a:lnTo>
                <a:pt x="177028" y="66385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E1CDC6-2257-4079-84CA-10DE8D348989}">
      <dsp:nvSpPr>
        <dsp:cNvPr id="0" name=""/>
        <dsp:cNvSpPr/>
      </dsp:nvSpPr>
      <dsp:spPr>
        <a:xfrm>
          <a:off x="354542" y="1393633"/>
          <a:ext cx="1416224" cy="885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탐사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탐방사전 조사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380467" y="1419558"/>
        <a:ext cx="1364374" cy="833290"/>
      </dsp:txXfrm>
    </dsp:sp>
    <dsp:sp modelId="{5BC2B0D3-E20B-45BF-819D-4B9AB6627F29}">
      <dsp:nvSpPr>
        <dsp:cNvPr id="0" name=""/>
        <dsp:cNvSpPr/>
      </dsp:nvSpPr>
      <dsp:spPr>
        <a:xfrm>
          <a:off x="177514" y="1172348"/>
          <a:ext cx="177028" cy="1770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0280"/>
              </a:lnTo>
              <a:lnTo>
                <a:pt x="177028" y="177028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80F87-8A65-4DF8-BEF3-DAD72E33E4AC}">
      <dsp:nvSpPr>
        <dsp:cNvPr id="0" name=""/>
        <dsp:cNvSpPr/>
      </dsp:nvSpPr>
      <dsp:spPr>
        <a:xfrm>
          <a:off x="354542" y="2500059"/>
          <a:ext cx="1416224" cy="885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책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인터넷 조사</a:t>
          </a:r>
          <a:endParaRPr lang="en-US" altLang="ko-KR" sz="2000" kern="1200" dirty="0" smtClean="0">
            <a:latin typeface="HY강M" pitchFamily="18" charset="-127"/>
            <a:ea typeface="HY강M" pitchFamily="18" charset="-127"/>
          </a:endParaRPr>
        </a:p>
      </dsp:txBody>
      <dsp:txXfrm>
        <a:off x="380467" y="2525984"/>
        <a:ext cx="1364374" cy="833290"/>
      </dsp:txXfrm>
    </dsp:sp>
    <dsp:sp modelId="{EAAB80C0-0673-4572-ADD7-86790135FCC1}">
      <dsp:nvSpPr>
        <dsp:cNvPr id="0" name=""/>
        <dsp:cNvSpPr/>
      </dsp:nvSpPr>
      <dsp:spPr>
        <a:xfrm>
          <a:off x="2213337" y="287208"/>
          <a:ext cx="1770280" cy="885140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>
              <a:latin typeface="HY강M" pitchFamily="18" charset="-127"/>
              <a:ea typeface="HY강M" pitchFamily="18" charset="-127"/>
            </a:rPr>
            <a:t>탐구계획</a:t>
          </a:r>
          <a:endParaRPr lang="en-US" altLang="ko-KR" sz="2400" b="1" kern="1200" dirty="0" smtClean="0">
            <a:latin typeface="HY강M" pitchFamily="18" charset="-127"/>
            <a:ea typeface="HY강M" pitchFamily="18" charset="-127"/>
          </a:endParaRPr>
        </a:p>
      </dsp:txBody>
      <dsp:txXfrm>
        <a:off x="2239262" y="313133"/>
        <a:ext cx="1718430" cy="833290"/>
      </dsp:txXfrm>
    </dsp:sp>
    <dsp:sp modelId="{07D5F854-0888-4A2C-BF56-3C0D37F549D6}">
      <dsp:nvSpPr>
        <dsp:cNvPr id="0" name=""/>
        <dsp:cNvSpPr/>
      </dsp:nvSpPr>
      <dsp:spPr>
        <a:xfrm>
          <a:off x="2390365" y="1172348"/>
          <a:ext cx="177028" cy="6638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3855"/>
              </a:lnTo>
              <a:lnTo>
                <a:pt x="177028" y="66385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00432-526E-4802-907A-F23B846C5D0F}">
      <dsp:nvSpPr>
        <dsp:cNvPr id="0" name=""/>
        <dsp:cNvSpPr/>
      </dsp:nvSpPr>
      <dsp:spPr>
        <a:xfrm>
          <a:off x="2567393" y="1393633"/>
          <a:ext cx="1416224" cy="885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탐구방법 구체화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2593318" y="1419558"/>
        <a:ext cx="1364374" cy="833290"/>
      </dsp:txXfrm>
    </dsp:sp>
    <dsp:sp modelId="{6D50FB20-7974-400B-8F66-B21D178D68EF}">
      <dsp:nvSpPr>
        <dsp:cNvPr id="0" name=""/>
        <dsp:cNvSpPr/>
      </dsp:nvSpPr>
      <dsp:spPr>
        <a:xfrm>
          <a:off x="2390365" y="1172348"/>
          <a:ext cx="177028" cy="1770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0280"/>
              </a:lnTo>
              <a:lnTo>
                <a:pt x="177028" y="177028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6A753-AC25-46A3-8EB4-B19A9453D82F}">
      <dsp:nvSpPr>
        <dsp:cNvPr id="0" name=""/>
        <dsp:cNvSpPr/>
      </dsp:nvSpPr>
      <dsp:spPr>
        <a:xfrm>
          <a:off x="2567393" y="2500059"/>
          <a:ext cx="1416224" cy="8851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세부계획 세우기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2593318" y="2525984"/>
        <a:ext cx="1364374" cy="833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2101BE-3940-4889-9880-B0AEE18B7E07}">
      <dsp:nvSpPr>
        <dsp:cNvPr id="0" name=""/>
        <dsp:cNvSpPr/>
      </dsp:nvSpPr>
      <dsp:spPr>
        <a:xfrm>
          <a:off x="486" y="261727"/>
          <a:ext cx="1770280" cy="88514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>
              <a:latin typeface="+mj-lt"/>
              <a:ea typeface="HY강M" pitchFamily="18" charset="-127"/>
            </a:rPr>
            <a:t>탐구활동</a:t>
          </a:r>
          <a:endParaRPr lang="ko-KR" altLang="en-US" sz="2400" b="1" kern="1200" dirty="0">
            <a:latin typeface="+mj-lt"/>
            <a:ea typeface="HY강M" pitchFamily="18" charset="-127"/>
          </a:endParaRPr>
        </a:p>
      </dsp:txBody>
      <dsp:txXfrm>
        <a:off x="26411" y="287652"/>
        <a:ext cx="1718430" cy="833290"/>
      </dsp:txXfrm>
    </dsp:sp>
    <dsp:sp modelId="{F7F73818-86E2-49FB-A5CE-90A548B7510A}">
      <dsp:nvSpPr>
        <dsp:cNvPr id="0" name=""/>
        <dsp:cNvSpPr/>
      </dsp:nvSpPr>
      <dsp:spPr>
        <a:xfrm>
          <a:off x="177514" y="1146867"/>
          <a:ext cx="177028" cy="869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9358"/>
              </a:lnTo>
              <a:lnTo>
                <a:pt x="177028" y="869358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E1CDC6-2257-4079-84CA-10DE8D348989}">
      <dsp:nvSpPr>
        <dsp:cNvPr id="0" name=""/>
        <dsp:cNvSpPr/>
      </dsp:nvSpPr>
      <dsp:spPr>
        <a:xfrm>
          <a:off x="354542" y="1368153"/>
          <a:ext cx="1416224" cy="12961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관찰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측정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문헌조사 및 결과 정리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392505" y="1406116"/>
        <a:ext cx="1340298" cy="1220220"/>
      </dsp:txXfrm>
    </dsp:sp>
    <dsp:sp modelId="{5BC2B0D3-E20B-45BF-819D-4B9AB6627F29}">
      <dsp:nvSpPr>
        <dsp:cNvPr id="0" name=""/>
        <dsp:cNvSpPr/>
      </dsp:nvSpPr>
      <dsp:spPr>
        <a:xfrm>
          <a:off x="177514" y="1146867"/>
          <a:ext cx="177028" cy="2613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3332"/>
              </a:lnTo>
              <a:lnTo>
                <a:pt x="177028" y="261333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80F87-8A65-4DF8-BEF3-DAD72E33E4AC}">
      <dsp:nvSpPr>
        <dsp:cNvPr id="0" name=""/>
        <dsp:cNvSpPr/>
      </dsp:nvSpPr>
      <dsp:spPr>
        <a:xfrm>
          <a:off x="354542" y="2885584"/>
          <a:ext cx="1416224" cy="1749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가설설정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, 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실험설계 및 수행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,</a:t>
          </a: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결과 및 결론 도출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396022" y="2927064"/>
        <a:ext cx="1333264" cy="1666271"/>
      </dsp:txXfrm>
    </dsp:sp>
    <dsp:sp modelId="{EAAB80C0-0673-4572-ADD7-86790135FCC1}">
      <dsp:nvSpPr>
        <dsp:cNvPr id="0" name=""/>
        <dsp:cNvSpPr/>
      </dsp:nvSpPr>
      <dsp:spPr>
        <a:xfrm>
          <a:off x="2213337" y="261727"/>
          <a:ext cx="1770280" cy="885140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b="1" kern="1200" dirty="0" smtClean="0">
              <a:latin typeface="HY강M" pitchFamily="18" charset="-127"/>
              <a:ea typeface="HY강M" pitchFamily="18" charset="-127"/>
            </a:rPr>
            <a:t>리포트작성</a:t>
          </a:r>
          <a:endParaRPr lang="ko-KR" altLang="en-US" sz="2400" b="1" kern="1200" dirty="0">
            <a:latin typeface="HY강M" pitchFamily="18" charset="-127"/>
            <a:ea typeface="HY강M" pitchFamily="18" charset="-127"/>
          </a:endParaRPr>
        </a:p>
      </dsp:txBody>
      <dsp:txXfrm>
        <a:off x="2239262" y="287652"/>
        <a:ext cx="1718430" cy="833290"/>
      </dsp:txXfrm>
    </dsp:sp>
    <dsp:sp modelId="{07D5F854-0888-4A2C-BF56-3C0D37F549D6}">
      <dsp:nvSpPr>
        <dsp:cNvPr id="0" name=""/>
        <dsp:cNvSpPr/>
      </dsp:nvSpPr>
      <dsp:spPr>
        <a:xfrm>
          <a:off x="2390365" y="1146867"/>
          <a:ext cx="177028" cy="9923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2330"/>
              </a:lnTo>
              <a:lnTo>
                <a:pt x="177028" y="99233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700432-526E-4802-907A-F23B846C5D0F}">
      <dsp:nvSpPr>
        <dsp:cNvPr id="0" name=""/>
        <dsp:cNvSpPr/>
      </dsp:nvSpPr>
      <dsp:spPr>
        <a:xfrm>
          <a:off x="2567393" y="1368153"/>
          <a:ext cx="1416224" cy="15420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탐구활동 요약  및 질의</a:t>
          </a:r>
          <a:endParaRPr lang="en-US" altLang="ko-KR" sz="2000" kern="1200" dirty="0" smtClean="0">
            <a:latin typeface="HY강M" pitchFamily="18" charset="-127"/>
            <a:ea typeface="HY강M" pitchFamily="18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(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총 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5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회</a:t>
          </a:r>
          <a:r>
            <a:rPr lang="en-US" altLang="ko-KR" sz="2000" kern="1200" dirty="0" smtClean="0">
              <a:latin typeface="HY강M" pitchFamily="18" charset="-127"/>
              <a:ea typeface="HY강M" pitchFamily="18" charset="-127"/>
            </a:rPr>
            <a:t>)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2608873" y="1409633"/>
        <a:ext cx="1333264" cy="1459131"/>
      </dsp:txXfrm>
    </dsp:sp>
    <dsp:sp modelId="{6D50FB20-7974-400B-8F66-B21D178D68EF}">
      <dsp:nvSpPr>
        <dsp:cNvPr id="0" name=""/>
        <dsp:cNvSpPr/>
      </dsp:nvSpPr>
      <dsp:spPr>
        <a:xfrm>
          <a:off x="2390365" y="1146867"/>
          <a:ext cx="177028" cy="2659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9731"/>
              </a:lnTo>
              <a:lnTo>
                <a:pt x="177028" y="265973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6A753-AC25-46A3-8EB4-B19A9453D82F}">
      <dsp:nvSpPr>
        <dsp:cNvPr id="0" name=""/>
        <dsp:cNvSpPr/>
      </dsp:nvSpPr>
      <dsp:spPr>
        <a:xfrm>
          <a:off x="2567393" y="3131529"/>
          <a:ext cx="1416224" cy="1350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지도교수 의견</a:t>
          </a:r>
          <a:endParaRPr lang="en-US" altLang="ko-KR" sz="2000" kern="1200" dirty="0" smtClean="0">
            <a:latin typeface="HY강M" pitchFamily="18" charset="-127"/>
            <a:ea typeface="HY강M" pitchFamily="18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반영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2606937" y="3171073"/>
        <a:ext cx="1337136" cy="12710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A7D00-C2B0-4D04-AD5C-7BB244B73CA6}">
      <dsp:nvSpPr>
        <dsp:cNvPr id="0" name=""/>
        <dsp:cNvSpPr/>
      </dsp:nvSpPr>
      <dsp:spPr>
        <a:xfrm>
          <a:off x="9" y="504048"/>
          <a:ext cx="2213969" cy="23810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과학시설 및 학교 체험탐방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과학탐구과제 수행 및 발표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과학특강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54803" y="558842"/>
        <a:ext cx="2104381" cy="1761227"/>
      </dsp:txXfrm>
    </dsp:sp>
    <dsp:sp modelId="{E28A9CA7-BD4D-4F33-A96D-948193836EBB}">
      <dsp:nvSpPr>
        <dsp:cNvPr id="0" name=""/>
        <dsp:cNvSpPr/>
      </dsp:nvSpPr>
      <dsp:spPr>
        <a:xfrm>
          <a:off x="1498275" y="1697397"/>
          <a:ext cx="2230785" cy="2230785"/>
        </a:xfrm>
        <a:prstGeom prst="leftCircularArrow">
          <a:avLst>
            <a:gd name="adj1" fmla="val 3574"/>
            <a:gd name="adj2" fmla="val 444259"/>
            <a:gd name="adj3" fmla="val 2132066"/>
            <a:gd name="adj4" fmla="val 8936785"/>
            <a:gd name="adj5" fmla="val 41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E385DF-2D8F-4AB8-AF0F-9C731511DE02}">
      <dsp:nvSpPr>
        <dsp:cNvPr id="0" name=""/>
        <dsp:cNvSpPr/>
      </dsp:nvSpPr>
      <dsp:spPr>
        <a:xfrm>
          <a:off x="936105" y="2304253"/>
          <a:ext cx="1511107" cy="99231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baseline="0" dirty="0" smtClean="0">
              <a:latin typeface="HY강M" pitchFamily="18" charset="-127"/>
              <a:ea typeface="HY강M" pitchFamily="18" charset="-127"/>
            </a:rPr>
            <a:t>우수학생</a:t>
          </a:r>
          <a:endParaRPr lang="en-US" altLang="ko-KR" sz="2400" kern="1200" baseline="0" dirty="0" smtClean="0">
            <a:latin typeface="HY강M" pitchFamily="18" charset="-127"/>
            <a:ea typeface="HY강M" pitchFamily="18" charset="-127"/>
          </a:endParaRPr>
        </a:p>
      </dsp:txBody>
      <dsp:txXfrm>
        <a:off x="965169" y="2333317"/>
        <a:ext cx="1452979" cy="934190"/>
      </dsp:txXfrm>
    </dsp:sp>
    <dsp:sp modelId="{89867350-C519-48CD-AD69-CFE0D4C1ED20}">
      <dsp:nvSpPr>
        <dsp:cNvPr id="0" name=""/>
        <dsp:cNvSpPr/>
      </dsp:nvSpPr>
      <dsp:spPr>
        <a:xfrm>
          <a:off x="2844877" y="735938"/>
          <a:ext cx="2230972" cy="24129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탐구활동지도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>
              <a:latin typeface="HY강M" pitchFamily="18" charset="-127"/>
              <a:ea typeface="HY강M" pitchFamily="18" charset="-127"/>
            </a:rPr>
            <a:t>멘토링</a:t>
          </a: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 수업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과학기술 역량강화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탐구발표 지도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2900405" y="1308521"/>
        <a:ext cx="2119916" cy="1784810"/>
      </dsp:txXfrm>
    </dsp:sp>
    <dsp:sp modelId="{B72E8865-E7FB-4010-9391-85D8DBC38660}">
      <dsp:nvSpPr>
        <dsp:cNvPr id="0" name=""/>
        <dsp:cNvSpPr/>
      </dsp:nvSpPr>
      <dsp:spPr>
        <a:xfrm>
          <a:off x="4027675" y="-282339"/>
          <a:ext cx="2895801" cy="2895801"/>
        </a:xfrm>
        <a:prstGeom prst="circularArrow">
          <a:avLst>
            <a:gd name="adj1" fmla="val 2753"/>
            <a:gd name="adj2" fmla="val 335663"/>
            <a:gd name="adj3" fmla="val 19832831"/>
            <a:gd name="adj4" fmla="val 12919516"/>
            <a:gd name="adj5" fmla="val 321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0E4497-25F9-47E9-BC00-BF8BF1510217}">
      <dsp:nvSpPr>
        <dsp:cNvPr id="0" name=""/>
        <dsp:cNvSpPr/>
      </dsp:nvSpPr>
      <dsp:spPr>
        <a:xfrm>
          <a:off x="3380746" y="378304"/>
          <a:ext cx="1967972" cy="78259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dirty="0" err="1" smtClean="0">
              <a:latin typeface="HY강M" pitchFamily="18" charset="-127"/>
              <a:ea typeface="HY강M" pitchFamily="18" charset="-127"/>
            </a:rPr>
            <a:t>고경력과학자</a:t>
          </a:r>
          <a:endParaRPr lang="ko-KR" altLang="en-US" sz="2400" kern="1200" dirty="0">
            <a:latin typeface="HY강M" pitchFamily="18" charset="-127"/>
            <a:ea typeface="HY강M" pitchFamily="18" charset="-127"/>
          </a:endParaRPr>
        </a:p>
      </dsp:txBody>
      <dsp:txXfrm>
        <a:off x="3403667" y="401225"/>
        <a:ext cx="1922130" cy="736755"/>
      </dsp:txXfrm>
    </dsp:sp>
    <dsp:sp modelId="{BAEC3856-94E7-458D-A9BF-56F44D1A5F26}">
      <dsp:nvSpPr>
        <dsp:cNvPr id="0" name=""/>
        <dsp:cNvSpPr/>
      </dsp:nvSpPr>
      <dsp:spPr>
        <a:xfrm>
          <a:off x="5715736" y="707672"/>
          <a:ext cx="2477431" cy="243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탐구활동 지원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진로지식 함양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해외탐방 기회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HY강M" pitchFamily="18" charset="-127"/>
              <a:ea typeface="HY강M" pitchFamily="18" charset="-127"/>
            </a:rPr>
            <a:t>영재학교 수련</a:t>
          </a:r>
          <a:endParaRPr lang="ko-KR" altLang="en-US" sz="2000" kern="1200" dirty="0">
            <a:latin typeface="HY강M" pitchFamily="18" charset="-127"/>
            <a:ea typeface="HY강M" pitchFamily="18" charset="-127"/>
          </a:endParaRPr>
        </a:p>
      </dsp:txBody>
      <dsp:txXfrm>
        <a:off x="5771696" y="763632"/>
        <a:ext cx="2365511" cy="1798681"/>
      </dsp:txXfrm>
    </dsp:sp>
    <dsp:sp modelId="{09701627-5444-43AB-85E6-FCA5978D3E03}">
      <dsp:nvSpPr>
        <dsp:cNvPr id="0" name=""/>
        <dsp:cNvSpPr/>
      </dsp:nvSpPr>
      <dsp:spPr>
        <a:xfrm>
          <a:off x="6297154" y="2553754"/>
          <a:ext cx="1967972" cy="9174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400" kern="1200" baseline="0" dirty="0" smtClean="0">
              <a:latin typeface="HY강M" pitchFamily="18" charset="-127"/>
              <a:ea typeface="HY강M" pitchFamily="18" charset="-127"/>
            </a:rPr>
            <a:t>학부모</a:t>
          </a:r>
          <a:endParaRPr lang="ko-KR" altLang="en-US" sz="2400" kern="1200" baseline="0" dirty="0">
            <a:latin typeface="HY강M" pitchFamily="18" charset="-127"/>
            <a:ea typeface="HY강M" pitchFamily="18" charset="-127"/>
          </a:endParaRPr>
        </a:p>
      </dsp:txBody>
      <dsp:txXfrm>
        <a:off x="6324024" y="2580624"/>
        <a:ext cx="1914232" cy="863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1D4E0-27FB-48AD-B4A2-A36789513617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E02F6-3511-4C6B-AD6E-3FCF0C6A600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323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E02F6-3511-4C6B-AD6E-3FCF0C6A6009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1.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 </a:t>
            </a:r>
            <a:r>
              <a:rPr lang="ko-KR" altLang="ko-KR" sz="1200" b="1" dirty="0" smtClean="0">
                <a:latin typeface="HY궁서" pitchFamily="18" charset="-127"/>
                <a:ea typeface="HY궁서" pitchFamily="18" charset="-127"/>
              </a:rPr>
              <a:t>知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 :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가르치기를 좋아하는 스승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수학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,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철학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,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논리학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 (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知情意 인격상징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)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의 전공자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, 2.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 </a:t>
            </a:r>
            <a:r>
              <a:rPr lang="ko-KR" altLang="ko-KR" sz="1200" b="1" dirty="0" smtClean="0">
                <a:latin typeface="궁서" pitchFamily="18" charset="-127"/>
                <a:ea typeface="궁서" pitchFamily="18" charset="-127"/>
              </a:rPr>
              <a:t>情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 :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왕 등 타인과 관계가 </a:t>
            </a:r>
            <a:r>
              <a:rPr lang="ko-KR" altLang="ko-KR" sz="1200" dirty="0" err="1" smtClean="0">
                <a:latin typeface="궁서" pitchFamily="18" charset="-127"/>
                <a:ea typeface="궁서" pitchFamily="18" charset="-127"/>
              </a:rPr>
              <a:t>원할한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 사람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정서</a:t>
            </a:r>
            <a:r>
              <a:rPr lang="ko-KR" altLang="en-US" sz="1200" dirty="0" smtClean="0">
                <a:latin typeface="궁서" pitchFamily="18" charset="-127"/>
                <a:ea typeface="궁서" pitchFamily="18" charset="-127"/>
              </a:rPr>
              <a:t>가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타인과 상담이 잘 이루어지는 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사람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, 3.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 </a:t>
            </a:r>
            <a:r>
              <a:rPr lang="ko-KR" altLang="ko-KR" sz="1200" b="1" dirty="0" smtClean="0">
                <a:latin typeface="궁서" pitchFamily="18" charset="-127"/>
                <a:ea typeface="궁서" pitchFamily="18" charset="-127"/>
              </a:rPr>
              <a:t>意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 :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당대 온 국민의 존경대상인 사람</a:t>
            </a:r>
            <a:r>
              <a:rPr lang="en-US" altLang="ko-KR" sz="1200" dirty="0" smtClean="0">
                <a:latin typeface="궁서" pitchFamily="18" charset="-127"/>
                <a:ea typeface="궁서" pitchFamily="18" charset="-127"/>
              </a:rPr>
              <a:t>, 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당대 최고 지도자로 인정받은 </a:t>
            </a:r>
            <a:r>
              <a:rPr lang="ko-KR" altLang="en-US" sz="1200" dirty="0" smtClean="0">
                <a:latin typeface="궁서" pitchFamily="18" charset="-127"/>
                <a:ea typeface="궁서" pitchFamily="18" charset="-127"/>
              </a:rPr>
              <a:t>리더</a:t>
            </a:r>
            <a:r>
              <a:rPr lang="ko-KR" altLang="ko-KR" sz="1200" dirty="0" smtClean="0">
                <a:latin typeface="궁서" pitchFamily="18" charset="-127"/>
                <a:ea typeface="궁서" pitchFamily="18" charset="-127"/>
              </a:rPr>
              <a:t> </a:t>
            </a:r>
            <a:endParaRPr lang="en-US" altLang="ko-KR" sz="1200" dirty="0" smtClean="0">
              <a:latin typeface="궁서" pitchFamily="18" charset="-127"/>
              <a:ea typeface="궁서" pitchFamily="18" charset="-127"/>
            </a:endParaRP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ko-KR" sz="1200" dirty="0" smtClean="0">
              <a:latin typeface="궁서" pitchFamily="18" charset="-127"/>
              <a:ea typeface="궁서" pitchFamily="18" charset="-127"/>
            </a:endParaRPr>
          </a:p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ko-KR" sz="1200" dirty="0" smtClean="0"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E02F6-3511-4C6B-AD6E-3FCF0C6A6009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316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09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379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538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369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74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1046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0334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4298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9898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784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F0F88-8E4A-4B5F-9ACF-B2929B85DB6D}" type="datetimeFigureOut">
              <a:rPr lang="ko-KR" altLang="en-US" smtClean="0"/>
              <a:pPr/>
              <a:t>2026-06-20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A9E10-376F-4C85-8B6E-E1F4FBB019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11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23528" y="476672"/>
            <a:ext cx="8568952" cy="218767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HY궁서B" pitchFamily="18" charset="-127"/>
                <a:ea typeface="HY궁서B" pitchFamily="18" charset="-127"/>
              </a:rPr>
              <a:t/>
            </a:r>
            <a:br>
              <a:rPr lang="en-US" altLang="ko-KR" sz="2800" dirty="0" smtClean="0">
                <a:latin typeface="HY궁서B" pitchFamily="18" charset="-127"/>
                <a:ea typeface="HY궁서B" pitchFamily="18" charset="-127"/>
              </a:rPr>
            </a:br>
            <a:r>
              <a:rPr lang="en-US" altLang="ko-KR" sz="2800" dirty="0" smtClean="0">
                <a:latin typeface="HY궁서B" pitchFamily="18" charset="-127"/>
                <a:ea typeface="HY궁서B" pitchFamily="18" charset="-127"/>
              </a:rPr>
              <a:t/>
            </a:r>
            <a:br>
              <a:rPr lang="en-US" altLang="ko-KR" sz="2800" dirty="0" smtClean="0">
                <a:latin typeface="HY궁서B" pitchFamily="18" charset="-127"/>
                <a:ea typeface="HY궁서B" pitchFamily="18" charset="-127"/>
              </a:rPr>
            </a:br>
            <a:r>
              <a:rPr lang="ko-KR" altLang="en-US" dirty="0" smtClean="0">
                <a:latin typeface="HY강M" pitchFamily="18" charset="-127"/>
                <a:ea typeface="HY강M" pitchFamily="18" charset="-127"/>
                <a:cs typeface="Ebrima" pitchFamily="2" charset="0"/>
              </a:rPr>
              <a:t>과학탐구 길잡이</a:t>
            </a:r>
            <a:endParaRPr lang="ko-KR" altLang="en-US" dirty="0">
              <a:latin typeface="HY강M" pitchFamily="18" charset="-127"/>
              <a:ea typeface="HY강M" pitchFamily="18" charset="-127"/>
              <a:cs typeface="Ebrima" pitchFamily="2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8136904" cy="2880320"/>
          </a:xfrm>
        </p:spPr>
        <p:txBody>
          <a:bodyPr>
            <a:normAutofit/>
          </a:bodyPr>
          <a:lstStyle/>
          <a:p>
            <a:r>
              <a:rPr lang="ko-KR" altLang="en-US" sz="4000" dirty="0" smtClean="0">
                <a:solidFill>
                  <a:schemeClr val="tx1"/>
                </a:solidFill>
                <a:latin typeface="HY강M" pitchFamily="18" charset="-127"/>
                <a:ea typeface="HY강M" pitchFamily="18" charset="-127"/>
              </a:rPr>
              <a:t>김봉수</a:t>
            </a:r>
            <a:endParaRPr lang="en-US" altLang="ko-KR" sz="4000" dirty="0" smtClean="0">
              <a:solidFill>
                <a:schemeClr val="tx1"/>
              </a:solidFill>
              <a:latin typeface="HY강M" pitchFamily="18" charset="-127"/>
              <a:ea typeface="HY강M" pitchFamily="18" charset="-127"/>
            </a:endParaRPr>
          </a:p>
          <a:p>
            <a:endParaRPr lang="en-US" altLang="ko-KR" sz="2100" dirty="0" smtClean="0">
              <a:solidFill>
                <a:schemeClr val="tx1"/>
              </a:solidFill>
              <a:latin typeface="HY강M" pitchFamily="18" charset="-127"/>
              <a:ea typeface="HY강M" pitchFamily="18" charset="-127"/>
            </a:endParaRPr>
          </a:p>
          <a:p>
            <a:r>
              <a:rPr lang="en-US" altLang="ko-KR" sz="3600" dirty="0" smtClean="0">
                <a:solidFill>
                  <a:schemeClr val="tx1"/>
                </a:solidFill>
                <a:latin typeface="HY강M" pitchFamily="18" charset="-127"/>
                <a:ea typeface="HY강M" pitchFamily="18" charset="-127"/>
              </a:rPr>
              <a:t>(</a:t>
            </a:r>
            <a:r>
              <a:rPr lang="ko-KR" altLang="en-US" sz="3600" dirty="0" err="1" smtClean="0">
                <a:solidFill>
                  <a:schemeClr val="tx1"/>
                </a:solidFill>
                <a:latin typeface="HY강M" pitchFamily="18" charset="-127"/>
                <a:ea typeface="HY강M" pitchFamily="18" charset="-127"/>
              </a:rPr>
              <a:t>김정호반</a:t>
            </a:r>
            <a:r>
              <a:rPr lang="ko-KR" altLang="en-US" sz="3600" dirty="0" smtClean="0">
                <a:solidFill>
                  <a:schemeClr val="tx1"/>
                </a:solidFill>
                <a:latin typeface="HY강M" pitchFamily="18" charset="-127"/>
                <a:ea typeface="HY강M" pitchFamily="18" charset="-127"/>
              </a:rPr>
              <a:t> 지도교수</a:t>
            </a:r>
            <a:r>
              <a:rPr lang="en-US" altLang="ko-KR" sz="3600" dirty="0" smtClean="0">
                <a:solidFill>
                  <a:schemeClr val="tx1"/>
                </a:solidFill>
                <a:latin typeface="HY강M" pitchFamily="18" charset="-127"/>
                <a:ea typeface="HY강M" pitchFamily="18" charset="-127"/>
              </a:rPr>
              <a:t>)</a:t>
            </a:r>
            <a:r>
              <a:rPr lang="ko-KR" altLang="en-US" sz="3600" dirty="0" smtClean="0">
                <a:solidFill>
                  <a:schemeClr val="tx1"/>
                </a:solidFill>
                <a:latin typeface="HY강M" pitchFamily="18" charset="-127"/>
                <a:ea typeface="HY강M" pitchFamily="18" charset="-127"/>
              </a:rPr>
              <a:t>  </a:t>
            </a:r>
            <a:endParaRPr lang="en-US" altLang="ko-KR" sz="3600" dirty="0">
              <a:solidFill>
                <a:schemeClr val="tx1"/>
              </a:solidFill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1700792" y="141277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699792" y="366236"/>
            <a:ext cx="3807453" cy="5847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ko-KR" altLang="en-US" sz="3200" b="1" dirty="0" smtClean="0">
                <a:latin typeface="HY강M" pitchFamily="18" charset="-127"/>
                <a:ea typeface="HY강M" pitchFamily="18" charset="-127"/>
              </a:rPr>
              <a:t>탐구방법 결정하기  </a:t>
            </a:r>
            <a:endParaRPr lang="ko-KR" altLang="en-US" sz="3200" b="1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323528" y="963156"/>
            <a:ext cx="8352928" cy="516724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400" dirty="0" smtClean="0">
              <a:latin typeface="궁서" pitchFamily="18" charset="-127"/>
              <a:ea typeface="궁서" pitchFamily="18" charset="-127"/>
              <a:cs typeface="신명조 약자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ko-KR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/>
            <a:endParaRPr lang="ko-KR" altLang="ko-KR" sz="7400" dirty="0" smtClean="0"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457861" y="0"/>
            <a:ext cx="8352928" cy="637380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buNone/>
            </a:pPr>
            <a:endParaRPr lang="en-US" altLang="ko-KR" sz="7400" dirty="0" smtClean="0">
              <a:latin typeface="궁서" pitchFamily="18" charset="-127"/>
              <a:ea typeface="궁서" pitchFamily="18" charset="-127"/>
            </a:endParaRPr>
          </a:p>
          <a:p>
            <a:pPr marL="0" indent="0" algn="just" fontAlgn="base"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marL="0" indent="0" algn="just" fontAlgn="base"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1.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자신의 생각을 확인하기 위해 실험이 필요한가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marL="0" indent="0" algn="just" fontAlgn="base"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실험중심 탐구</a:t>
            </a: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2.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과학적 원리를 이용하여 무엇을 만드나요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만들기 중심 탐구</a:t>
            </a: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3.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생물을 기르는 과정을 통해 탐구가 이루어지는가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기르기 중심 탐구</a:t>
            </a: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4.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현장을 직접 방문하여 자료를 수집해야 하나요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탐방 중심 탐구</a:t>
            </a: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400" dirty="0" smtClean="0">
              <a:latin typeface="궁서" pitchFamily="18" charset="-127"/>
              <a:ea typeface="궁서" pitchFamily="18" charset="-127"/>
              <a:cs typeface="신명조 약자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ko-KR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/>
            <a:endParaRPr lang="ko-KR" altLang="ko-KR" sz="7400" dirty="0" smtClean="0"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16863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547664" y="188640"/>
            <a:ext cx="5413661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ko-KR" altLang="en-US" sz="2800" b="1" dirty="0" smtClean="0">
                <a:latin typeface="HY강M" pitchFamily="18" charset="-127"/>
                <a:ea typeface="HY강M" pitchFamily="18" charset="-127"/>
              </a:rPr>
              <a:t>실험중심 탐구는 어떻게 하나요</a:t>
            </a:r>
            <a:r>
              <a:rPr lang="en-US" altLang="ko-KR" sz="2800" b="1" dirty="0" smtClean="0">
                <a:latin typeface="HY강M" pitchFamily="18" charset="-127"/>
                <a:ea typeface="HY강M" pitchFamily="18" charset="-127"/>
              </a:rPr>
              <a:t>?</a:t>
            </a:r>
            <a:r>
              <a:rPr lang="ko-KR" altLang="en-US" sz="2800" b="1" dirty="0" smtClean="0">
                <a:latin typeface="HY강M" pitchFamily="18" charset="-127"/>
                <a:ea typeface="HY강M" pitchFamily="18" charset="-127"/>
              </a:rPr>
              <a:t> </a:t>
            </a:r>
            <a:endParaRPr lang="ko-KR" altLang="en-US" sz="2800" b="1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449126" y="1340768"/>
            <a:ext cx="8352928" cy="516724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400" dirty="0" smtClean="0">
              <a:latin typeface="궁서" pitchFamily="18" charset="-127"/>
              <a:ea typeface="궁서" pitchFamily="18" charset="-127"/>
              <a:cs typeface="신명조 약자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ko-KR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/>
            <a:endParaRPr lang="ko-KR" altLang="ko-KR" sz="7400" dirty="0" smtClean="0"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457861" y="0"/>
            <a:ext cx="8352928" cy="637380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 fontScale="77500" lnSpcReduction="2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buNone/>
            </a:pPr>
            <a:endParaRPr lang="en-US" altLang="ko-KR" sz="7400" dirty="0" smtClean="0">
              <a:latin typeface="궁서" pitchFamily="18" charset="-127"/>
              <a:ea typeface="궁서" pitchFamily="18" charset="-127"/>
            </a:endParaRPr>
          </a:p>
          <a:p>
            <a:pPr marL="0" indent="0" algn="just" fontAlgn="base"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marL="457200" indent="-457200" algn="just" fontAlgn="base">
              <a:buAutoNum type="arabicPeriod"/>
            </a:pP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무엇을 알아볼까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사전조사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marL="0" indent="0" algn="just" fontAlgn="base"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측정해야 할 것은 무엇일까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  <a:r>
              <a:rPr lang="ko-KR" altLang="en-US" sz="2400" dirty="0">
                <a:latin typeface="HY견명조" pitchFamily="18" charset="-127"/>
                <a:ea typeface="HY견명조" pitchFamily="18" charset="-127"/>
              </a:rPr>
              <a:t> </a:t>
            </a: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marL="0" indent="0" algn="just" fontAlgn="base"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같게 해야 </a:t>
            </a:r>
            <a:r>
              <a:rPr lang="ko-KR" altLang="en-US" sz="2400" dirty="0">
                <a:latin typeface="HY견명조" pitchFamily="18" charset="-127"/>
                <a:ea typeface="HY견명조" pitchFamily="18" charset="-127"/>
              </a:rPr>
              <a:t>할 조건</a:t>
            </a: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>
                <a:latin typeface="HY견명조" pitchFamily="18" charset="-127"/>
                <a:ea typeface="HY견명조" pitchFamily="18" charset="-127"/>
              </a:rPr>
              <a:t>다르게 해야 할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조건</a:t>
            </a: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marL="0" indent="0" algn="just" fontAlgn="base"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미리 조사할 내용은 무엇일까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 </a:t>
            </a:r>
          </a:p>
          <a:p>
            <a:pPr algn="just" fontAlgn="base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2.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언제 실행할까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언제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algn="just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실험기간은 얼마나 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  <a:endParaRPr lang="ko-KR" altLang="en-US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3.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필요한 실험도구는 무엇일까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어떻게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실험도구를 어떻게 구할까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자료수집은 어떤 방법으로 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탐구결과는 어떻게 정리하고 결론을 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4.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어디서 실험할까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장소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탐방 중심 탐구</a:t>
            </a: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5.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공동탐구일 경우 역할 분담은 어떻게 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endParaRPr lang="en-US" altLang="ko-KR" sz="2400" dirty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400" dirty="0" smtClean="0">
              <a:latin typeface="궁서" pitchFamily="18" charset="-127"/>
              <a:ea typeface="궁서" pitchFamily="18" charset="-127"/>
              <a:cs typeface="신명조 약자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ko-KR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/>
            <a:endParaRPr lang="ko-KR" altLang="ko-KR" sz="7400" dirty="0" smtClean="0"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23336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475656" y="205175"/>
            <a:ext cx="6455613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ko-KR" altLang="en-US" sz="2800" b="1" dirty="0" smtClean="0">
                <a:latin typeface="HY강M" pitchFamily="18" charset="-127"/>
                <a:ea typeface="HY강M" pitchFamily="18" charset="-127"/>
              </a:rPr>
              <a:t>탐사</a:t>
            </a:r>
            <a:r>
              <a:rPr lang="en-US" altLang="ko-KR" sz="2800" b="1" dirty="0" smtClean="0"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sz="2800" b="1" dirty="0" smtClean="0">
                <a:latin typeface="HY강M" pitchFamily="18" charset="-127"/>
                <a:ea typeface="HY강M" pitchFamily="18" charset="-127"/>
              </a:rPr>
              <a:t>탐방 중심 탐구는 어떻게 하나요</a:t>
            </a:r>
            <a:r>
              <a:rPr lang="en-US" altLang="ko-KR" sz="2800" b="1" dirty="0" smtClean="0">
                <a:latin typeface="HY강M" pitchFamily="18" charset="-127"/>
                <a:ea typeface="HY강M" pitchFamily="18" charset="-127"/>
              </a:rPr>
              <a:t>?</a:t>
            </a:r>
            <a:r>
              <a:rPr lang="ko-KR" altLang="en-US" sz="2800" b="1" dirty="0" smtClean="0">
                <a:latin typeface="HY강M" pitchFamily="18" charset="-127"/>
                <a:ea typeface="HY강M" pitchFamily="18" charset="-127"/>
              </a:rPr>
              <a:t> </a:t>
            </a:r>
            <a:endParaRPr lang="ko-KR" altLang="en-US" sz="2800" b="1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457861" y="0"/>
            <a:ext cx="8352928" cy="637380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 fontScale="85000" lnSpcReduction="2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base">
              <a:buNone/>
            </a:pPr>
            <a:endParaRPr lang="en-US" altLang="ko-KR" sz="7400" dirty="0" smtClean="0">
              <a:latin typeface="궁서" pitchFamily="18" charset="-127"/>
              <a:ea typeface="궁서" pitchFamily="18" charset="-127"/>
            </a:endParaRPr>
          </a:p>
          <a:p>
            <a:pPr marL="0" indent="0" algn="just" fontAlgn="base"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marL="457200" indent="-457200" algn="just" fontAlgn="base">
              <a:buAutoNum type="arabicPeriod"/>
            </a:pP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알고 싶은 것은 무엇일까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사전조사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marL="0" indent="0" algn="just" fontAlgn="base"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탐방 하기 전에 미리 알고 있어야 하는 것과 필요한 준비물은 무엇일까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2.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언제 탐사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탐방을 할 수 있을까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언제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algn="just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탐방기간을 어느 정도 해야 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  <a:endParaRPr lang="ko-KR" altLang="en-US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3.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탐방 할 때 필요한 준비물은  무엇일까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어떻게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자료수집은 어떤 방법으로 해야 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??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탐구결과는 어떻게 정리하고 결론을 낼까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4.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탐사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,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탐방 장소는 어디가 좋을까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?(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장소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)</a:t>
            </a: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>
                <a:latin typeface="HY견명조" pitchFamily="18" charset="-127"/>
                <a:ea typeface="HY견명조" pitchFamily="18" charset="-127"/>
              </a:rPr>
              <a:t> 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    -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장소는 너무 멀지 않는 곳으로 박물관이나 과학관 등</a:t>
            </a: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5. </a:t>
            </a:r>
            <a:r>
              <a:rPr lang="ko-KR" altLang="en-US" sz="2400" dirty="0" smtClean="0">
                <a:latin typeface="HY견명조" pitchFamily="18" charset="-127"/>
                <a:ea typeface="HY견명조" pitchFamily="18" charset="-127"/>
              </a:rPr>
              <a:t>공동탐구일 경우 역할 분담은 어떻게 할까</a:t>
            </a:r>
            <a:r>
              <a:rPr lang="en-US" altLang="ko-KR" sz="2400" dirty="0" smtClean="0">
                <a:latin typeface="HY견명조" pitchFamily="18" charset="-127"/>
                <a:ea typeface="HY견명조" pitchFamily="18" charset="-127"/>
              </a:rPr>
              <a:t>?</a:t>
            </a:r>
          </a:p>
          <a:p>
            <a:pPr algn="just" fontAlgn="base">
              <a:buFont typeface="Arial" pitchFamily="34" charset="0"/>
              <a:buNone/>
            </a:pPr>
            <a:endParaRPr lang="en-US" altLang="ko-KR" sz="2400" dirty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en-US" altLang="ko-KR" sz="2400" dirty="0" smtClean="0">
              <a:latin typeface="HY견명조" pitchFamily="18" charset="-127"/>
              <a:ea typeface="HY견명조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400" dirty="0" smtClean="0">
              <a:latin typeface="궁서" pitchFamily="18" charset="-127"/>
              <a:ea typeface="궁서" pitchFamily="18" charset="-127"/>
              <a:cs typeface="신명조 약자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ko-KR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/>
            <a:endParaRPr lang="ko-KR" altLang="ko-KR" sz="7400" dirty="0" smtClean="0"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53812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5"/>
          <p:cNvSpPr txBox="1">
            <a:spLocks/>
          </p:cNvSpPr>
          <p:nvPr/>
        </p:nvSpPr>
        <p:spPr>
          <a:xfrm>
            <a:off x="323528" y="332656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궁서" pitchFamily="18" charset="-127"/>
                <a:ea typeface="HY궁서" pitchFamily="18" charset="-127"/>
                <a:cs typeface="+mn-cs"/>
              </a:rPr>
              <a:t>        </a:t>
            </a:r>
            <a:r>
              <a:rPr kumimoji="0" lang="ko-KR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궁서" pitchFamily="18" charset="-127"/>
                <a:ea typeface="HY궁서" pitchFamily="18" charset="-127"/>
                <a:cs typeface="+mn-cs"/>
              </a:rPr>
              <a:t>탐구활동 중 지도교수의 </a:t>
            </a:r>
            <a:r>
              <a:rPr kumimoji="0" lang="ko-KR" alt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Y궁서" pitchFamily="18" charset="-127"/>
                <a:ea typeface="HY궁서" pitchFamily="18" charset="-127"/>
                <a:cs typeface="+mn-cs"/>
              </a:rPr>
              <a:t>멘토내용</a:t>
            </a:r>
            <a:endParaRPr kumimoji="0" lang="ko-KR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Y궁서" pitchFamily="18" charset="-127"/>
              <a:ea typeface="HY궁서" pitchFamily="18" charset="-127"/>
              <a:cs typeface="+mn-cs"/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395536" y="1196752"/>
            <a:ext cx="2088232" cy="2808310"/>
            <a:chOff x="-1" y="2304255"/>
            <a:chExt cx="2428831" cy="2090107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" name="모서리가 둥근 직사각형 3"/>
            <p:cNvSpPr/>
            <p:nvPr/>
          </p:nvSpPr>
          <p:spPr>
            <a:xfrm>
              <a:off x="-1" y="2304255"/>
              <a:ext cx="2428831" cy="2090107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모서리가 둥근 직사각형 4"/>
            <p:cNvSpPr/>
            <p:nvPr/>
          </p:nvSpPr>
          <p:spPr>
            <a:xfrm>
              <a:off x="72007" y="2376263"/>
              <a:ext cx="2306397" cy="196767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t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 b="1" dirty="0" smtClean="0">
                  <a:solidFill>
                    <a:srgbClr val="002060"/>
                  </a:solidFill>
                  <a:latin typeface="HY궁서" pitchFamily="18" charset="-127"/>
                  <a:ea typeface="HY궁서" pitchFamily="18" charset="-127"/>
                </a:rPr>
                <a:t>주제선</a:t>
              </a:r>
              <a:r>
                <a:rPr lang="ko-KR" altLang="en-US" sz="2400" b="1" dirty="0">
                  <a:solidFill>
                    <a:srgbClr val="002060"/>
                  </a:solidFill>
                  <a:latin typeface="HY궁서" pitchFamily="18" charset="-127"/>
                  <a:ea typeface="HY궁서" pitchFamily="18" charset="-127"/>
                </a:rPr>
                <a:t>정</a:t>
              </a:r>
              <a:endParaRPr lang="en-US" altLang="ko-KR" sz="2400" b="1" kern="1200" baseline="0" dirty="0" smtClean="0">
                <a:solidFill>
                  <a:srgbClr val="002060"/>
                </a:solidFill>
                <a:latin typeface="HY궁서" pitchFamily="18" charset="-127"/>
                <a:ea typeface="HY궁서" pitchFamily="18" charset="-127"/>
              </a:endParaRPr>
            </a:p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2400" dirty="0" smtClean="0">
                  <a:solidFill>
                    <a:schemeClr val="bg1"/>
                  </a:solidFill>
                  <a:latin typeface="HY궁서" pitchFamily="18" charset="-127"/>
                  <a:ea typeface="HY궁서" pitchFamily="18" charset="-127"/>
                </a:rPr>
                <a:t>---------</a:t>
              </a:r>
              <a:endParaRPr lang="ko-KR" altLang="en-US" sz="2400" kern="1200" baseline="0" dirty="0" smtClean="0">
                <a:solidFill>
                  <a:schemeClr val="bg1"/>
                </a:solidFill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HY궁서" pitchFamily="18" charset="-127"/>
                  <a:ea typeface="HY궁서" pitchFamily="18" charset="-127"/>
                </a:rPr>
                <a:t>탐구동기</a:t>
              </a:r>
              <a:endParaRPr lang="en-US" altLang="ko-KR" sz="2400" b="1" dirty="0" smtClean="0">
                <a:solidFill>
                  <a:schemeClr val="bg1"/>
                </a:solidFill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HY궁서" pitchFamily="18" charset="-127"/>
                  <a:ea typeface="HY궁서" pitchFamily="18" charset="-127"/>
                </a:rPr>
                <a:t>자료수집</a:t>
              </a:r>
              <a:endParaRPr lang="ko-KR" altLang="en-US" sz="2400" b="1" kern="1200" baseline="0" dirty="0">
                <a:solidFill>
                  <a:schemeClr val="bg1"/>
                </a:solidFill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dirty="0" smtClean="0">
                  <a:solidFill>
                    <a:schemeClr val="bg1"/>
                  </a:solidFill>
                  <a:latin typeface="HY궁서" pitchFamily="18" charset="-127"/>
                  <a:ea typeface="HY궁서" pitchFamily="18" charset="-127"/>
                </a:rPr>
                <a:t>탐구주제 만들기</a:t>
              </a:r>
              <a:endParaRPr lang="ko-KR" altLang="en-US" sz="2400" b="1" kern="1200" baseline="0" dirty="0">
                <a:solidFill>
                  <a:schemeClr val="bg1"/>
                </a:solidFill>
                <a:latin typeface="HY궁서" pitchFamily="18" charset="-127"/>
                <a:ea typeface="HY궁서" pitchFamily="18" charset="-127"/>
              </a:endParaRPr>
            </a:p>
          </p:txBody>
        </p:sp>
      </p:grpSp>
      <p:grpSp>
        <p:nvGrpSpPr>
          <p:cNvPr id="6" name="그룹 6"/>
          <p:cNvGrpSpPr/>
          <p:nvPr/>
        </p:nvGrpSpPr>
        <p:grpSpPr>
          <a:xfrm>
            <a:off x="2555776" y="2564904"/>
            <a:ext cx="3312368" cy="3888431"/>
            <a:chOff x="3024335" y="2633512"/>
            <a:chExt cx="2689549" cy="2555918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8" name="모서리가 둥근 직사각형 7"/>
            <p:cNvSpPr/>
            <p:nvPr/>
          </p:nvSpPr>
          <p:spPr>
            <a:xfrm>
              <a:off x="3024335" y="2633512"/>
              <a:ext cx="2689549" cy="2555918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모서리가 둥근 직사각형 4"/>
            <p:cNvSpPr/>
            <p:nvPr/>
          </p:nvSpPr>
          <p:spPr>
            <a:xfrm>
              <a:off x="3093650" y="2702827"/>
              <a:ext cx="2550919" cy="243927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lvl="0" algn="ctr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 b="1" kern="1200" dirty="0" smtClean="0">
                  <a:solidFill>
                    <a:srgbClr val="002060"/>
                  </a:solidFill>
                  <a:latin typeface="HY궁서" pitchFamily="18" charset="-127"/>
                  <a:ea typeface="HY궁서" pitchFamily="18" charset="-127"/>
                </a:rPr>
                <a:t>문헌조사</a:t>
              </a:r>
              <a:r>
                <a:rPr lang="en-US" altLang="ko-KR" sz="2400" b="1" kern="1200" dirty="0" smtClean="0">
                  <a:solidFill>
                    <a:srgbClr val="002060"/>
                  </a:solidFill>
                  <a:latin typeface="HY궁서" pitchFamily="18" charset="-127"/>
                  <a:ea typeface="HY궁서" pitchFamily="18" charset="-127"/>
                </a:rPr>
                <a:t>/</a:t>
              </a:r>
              <a:r>
                <a:rPr lang="ko-KR" altLang="en-US" sz="2400" b="1" kern="1200" dirty="0" smtClean="0">
                  <a:solidFill>
                    <a:srgbClr val="002060"/>
                  </a:solidFill>
                  <a:latin typeface="HY궁서" pitchFamily="18" charset="-127"/>
                  <a:ea typeface="HY궁서" pitchFamily="18" charset="-127"/>
                </a:rPr>
                <a:t>실험지도</a:t>
              </a:r>
              <a:endParaRPr lang="en-US" altLang="ko-KR" sz="2400" b="1" kern="1200" dirty="0" smtClean="0">
                <a:solidFill>
                  <a:srgbClr val="002060"/>
                </a:solidFill>
                <a:latin typeface="HY궁서" pitchFamily="18" charset="-127"/>
                <a:ea typeface="HY궁서" pitchFamily="18" charset="-127"/>
              </a:endParaRPr>
            </a:p>
            <a:p>
              <a:pPr lvl="0" algn="ctr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2400" dirty="0" smtClean="0">
                  <a:latin typeface="HY궁서" pitchFamily="18" charset="-127"/>
                  <a:ea typeface="HY궁서" pitchFamily="18" charset="-127"/>
                </a:rPr>
                <a:t>--------------</a:t>
              </a:r>
              <a:endParaRPr lang="ko-KR" altLang="en-US" sz="2400" kern="1200" dirty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dirty="0" smtClean="0">
                  <a:latin typeface="HY궁서" pitchFamily="18" charset="-127"/>
                  <a:ea typeface="HY궁서" pitchFamily="18" charset="-127"/>
                </a:rPr>
                <a:t>탐사</a:t>
              </a:r>
              <a:r>
                <a:rPr lang="en-US" altLang="ko-KR" sz="2400" b="1" dirty="0">
                  <a:latin typeface="HY궁서" pitchFamily="18" charset="-127"/>
                  <a:ea typeface="HY궁서" pitchFamily="18" charset="-127"/>
                </a:rPr>
                <a:t>/</a:t>
              </a:r>
              <a:r>
                <a:rPr lang="en-US" altLang="ko-KR" sz="2400" b="1" dirty="0" smtClean="0">
                  <a:latin typeface="HY궁서" pitchFamily="18" charset="-127"/>
                  <a:ea typeface="HY궁서" pitchFamily="18" charset="-127"/>
                </a:rPr>
                <a:t> </a:t>
              </a:r>
              <a:r>
                <a:rPr lang="ko-KR" altLang="en-US" sz="2400" b="1" dirty="0" smtClean="0">
                  <a:latin typeface="HY궁서" pitchFamily="18" charset="-127"/>
                  <a:ea typeface="HY궁서" pitchFamily="18" charset="-127"/>
                </a:rPr>
                <a:t>문헌조사 정리</a:t>
              </a:r>
              <a:endParaRPr lang="en-US" altLang="ko-KR" sz="2400" b="1" kern="1200" dirty="0" smtClean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kern="1200" dirty="0" smtClean="0">
                  <a:latin typeface="HY궁서" pitchFamily="18" charset="-127"/>
                  <a:ea typeface="HY궁서" pitchFamily="18" charset="-127"/>
                </a:rPr>
                <a:t>대조군</a:t>
              </a:r>
              <a:r>
                <a:rPr lang="en-US" altLang="ko-KR" sz="2400" b="1" kern="1200" dirty="0" smtClean="0">
                  <a:latin typeface="HY궁서" pitchFamily="18" charset="-127"/>
                  <a:ea typeface="HY궁서" pitchFamily="18" charset="-127"/>
                </a:rPr>
                <a:t>/</a:t>
              </a:r>
              <a:r>
                <a:rPr lang="ko-KR" altLang="en-US" sz="2400" b="1" kern="1200" dirty="0" err="1" smtClean="0">
                  <a:latin typeface="HY궁서" pitchFamily="18" charset="-127"/>
                  <a:ea typeface="HY궁서" pitchFamily="18" charset="-127"/>
                </a:rPr>
                <a:t>실험군</a:t>
              </a:r>
              <a:r>
                <a:rPr lang="ko-KR" altLang="en-US" sz="2400" b="1" kern="1200" dirty="0" smtClean="0">
                  <a:latin typeface="HY궁서" pitchFamily="18" charset="-127"/>
                  <a:ea typeface="HY궁서" pitchFamily="18" charset="-127"/>
                </a:rPr>
                <a:t> 비교</a:t>
              </a:r>
              <a:endParaRPr lang="ko-KR" altLang="en-US" sz="2400" b="1" kern="1200" dirty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kern="1200" dirty="0" smtClean="0">
                  <a:latin typeface="HY궁서" pitchFamily="18" charset="-127"/>
                  <a:ea typeface="HY궁서" pitchFamily="18" charset="-127"/>
                </a:rPr>
                <a:t>적응기간</a:t>
              </a:r>
              <a:r>
                <a:rPr lang="en-US" altLang="ko-KR" sz="2400" b="1" kern="1200" dirty="0" smtClean="0">
                  <a:latin typeface="HY궁서" pitchFamily="18" charset="-127"/>
                  <a:ea typeface="HY궁서" pitchFamily="18" charset="-127"/>
                </a:rPr>
                <a:t>, </a:t>
              </a:r>
              <a:r>
                <a:rPr lang="ko-KR" altLang="en-US" sz="2400" b="1" kern="1200" dirty="0" smtClean="0">
                  <a:latin typeface="HY궁서" pitchFamily="18" charset="-127"/>
                  <a:ea typeface="HY궁서" pitchFamily="18" charset="-127"/>
                </a:rPr>
                <a:t>예비실험</a:t>
              </a:r>
              <a:endParaRPr lang="en-US" altLang="ko-KR" sz="2400" b="1" kern="1200" dirty="0" smtClean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dirty="0" smtClean="0">
                  <a:latin typeface="HY궁서" pitchFamily="18" charset="-127"/>
                  <a:ea typeface="HY궁서" pitchFamily="18" charset="-127"/>
                </a:rPr>
                <a:t>실</a:t>
              </a:r>
              <a:r>
                <a:rPr lang="ko-KR" altLang="en-US" sz="2400" b="1" dirty="0">
                  <a:latin typeface="HY궁서" pitchFamily="18" charset="-127"/>
                  <a:ea typeface="HY궁서" pitchFamily="18" charset="-127"/>
                </a:rPr>
                <a:t>험</a:t>
              </a:r>
              <a:r>
                <a:rPr lang="ko-KR" altLang="en-US" sz="2400" b="1" dirty="0" smtClean="0">
                  <a:latin typeface="HY궁서" pitchFamily="18" charset="-127"/>
                  <a:ea typeface="HY궁서" pitchFamily="18" charset="-127"/>
                </a:rPr>
                <a:t>일지 작성</a:t>
              </a:r>
              <a:endParaRPr lang="en-US" altLang="ko-KR" sz="2400" b="1" dirty="0" smtClean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dirty="0" smtClean="0">
                  <a:latin typeface="HY궁서" pitchFamily="18" charset="-127"/>
                  <a:ea typeface="HY궁서" pitchFamily="18" charset="-127"/>
                </a:rPr>
                <a:t>실험실패분석</a:t>
              </a:r>
              <a:endParaRPr lang="en-US" altLang="ko-KR" sz="2400" b="1" dirty="0" smtClean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b="1" dirty="0" smtClean="0">
                  <a:latin typeface="HY궁서" pitchFamily="18" charset="-127"/>
                  <a:ea typeface="HY궁서" pitchFamily="18" charset="-127"/>
                </a:rPr>
                <a:t>결과 해석 및 결론 도출</a:t>
              </a:r>
              <a:endParaRPr lang="ko-KR" altLang="en-US" sz="2400" b="1" kern="1200" dirty="0">
                <a:latin typeface="HY궁서" pitchFamily="18" charset="-127"/>
                <a:ea typeface="HY궁서" pitchFamily="18" charset="-127"/>
              </a:endParaRPr>
            </a:p>
          </p:txBody>
        </p:sp>
      </p:grpSp>
      <p:grpSp>
        <p:nvGrpSpPr>
          <p:cNvPr id="7" name="그룹 9"/>
          <p:cNvGrpSpPr/>
          <p:nvPr/>
        </p:nvGrpSpPr>
        <p:grpSpPr>
          <a:xfrm>
            <a:off x="6156176" y="4005062"/>
            <a:ext cx="2736304" cy="2520282"/>
            <a:chOff x="6031897" y="3024331"/>
            <a:chExt cx="2537054" cy="2228781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1" name="모서리가 둥근 직사각형 10"/>
            <p:cNvSpPr/>
            <p:nvPr/>
          </p:nvSpPr>
          <p:spPr>
            <a:xfrm>
              <a:off x="6031897" y="3024331"/>
              <a:ext cx="2537054" cy="2228781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모서리가 둥근 직사각형 4"/>
            <p:cNvSpPr/>
            <p:nvPr/>
          </p:nvSpPr>
          <p:spPr>
            <a:xfrm>
              <a:off x="6088015" y="3080450"/>
              <a:ext cx="2424818" cy="20453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t" anchorCtr="0">
              <a:noAutofit/>
            </a:bodyPr>
            <a:lstStyle/>
            <a:p>
              <a:pPr lvl="0" algn="ctr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 b="1" dirty="0" smtClean="0">
                  <a:solidFill>
                    <a:schemeClr val="accent4">
                      <a:lumMod val="50000"/>
                    </a:schemeClr>
                  </a:solidFill>
                  <a:latin typeface="HY궁서" pitchFamily="18" charset="-127"/>
                  <a:ea typeface="HY궁서" pitchFamily="18" charset="-127"/>
                </a:rPr>
                <a:t>리포트 작성</a:t>
              </a:r>
              <a:endParaRPr lang="en-US" altLang="ko-KR" sz="2400" b="1" kern="1200" dirty="0" smtClean="0">
                <a:solidFill>
                  <a:schemeClr val="accent4">
                    <a:lumMod val="50000"/>
                  </a:schemeClr>
                </a:solidFill>
                <a:latin typeface="HY궁서" pitchFamily="18" charset="-127"/>
                <a:ea typeface="HY궁서" pitchFamily="18" charset="-127"/>
              </a:endParaRPr>
            </a:p>
            <a:p>
              <a:pPr lvl="0" algn="ctr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2400" dirty="0" smtClean="0">
                  <a:latin typeface="HY궁서" pitchFamily="18" charset="-127"/>
                  <a:ea typeface="HY궁서" pitchFamily="18" charset="-127"/>
                </a:rPr>
                <a:t>------------</a:t>
              </a:r>
              <a:endParaRPr lang="ko-KR" altLang="en-US" sz="2400" kern="1200" dirty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altLang="ko-KR" sz="2400" dirty="0" err="1" smtClean="0">
                  <a:latin typeface="HY궁서" pitchFamily="18" charset="-127"/>
                  <a:ea typeface="HY궁서" pitchFamily="18" charset="-127"/>
                </a:rPr>
                <a:t>P</a:t>
              </a:r>
              <a:r>
                <a:rPr lang="en-US" altLang="ko-KR" sz="2400" kern="1200" dirty="0" err="1" smtClean="0">
                  <a:latin typeface="HY궁서" pitchFamily="18" charset="-127"/>
                  <a:ea typeface="HY궁서" pitchFamily="18" charset="-127"/>
                </a:rPr>
                <a:t>pt</a:t>
              </a:r>
              <a:r>
                <a:rPr lang="ko-KR" altLang="en-US" sz="2400" dirty="0" smtClean="0">
                  <a:latin typeface="HY궁서" pitchFamily="18" charset="-127"/>
                  <a:ea typeface="HY궁서" pitchFamily="18" charset="-127"/>
                </a:rPr>
                <a:t>작성</a:t>
              </a:r>
              <a:r>
                <a:rPr lang="en-US" altLang="ko-KR" sz="2400" dirty="0" smtClean="0">
                  <a:latin typeface="HY궁서" pitchFamily="18" charset="-127"/>
                  <a:ea typeface="HY궁서" pitchFamily="18" charset="-127"/>
                </a:rPr>
                <a:t>,</a:t>
              </a:r>
              <a:r>
                <a:rPr lang="ko-KR" altLang="en-US" sz="2400" dirty="0" smtClean="0">
                  <a:latin typeface="HY궁서" pitchFamily="18" charset="-127"/>
                  <a:ea typeface="HY궁서" pitchFamily="18" charset="-127"/>
                </a:rPr>
                <a:t> 결과</a:t>
              </a:r>
              <a:r>
                <a:rPr lang="ko-KR" altLang="en-US" sz="2400" kern="1200" dirty="0" smtClean="0">
                  <a:latin typeface="HY궁서" pitchFamily="18" charset="-127"/>
                  <a:ea typeface="HY궁서" pitchFamily="18" charset="-127"/>
                </a:rPr>
                <a:t>그래프 작성</a:t>
              </a:r>
              <a:endParaRPr lang="ko-KR" altLang="en-US" sz="2400" kern="1200" dirty="0">
                <a:latin typeface="HY궁서" pitchFamily="18" charset="-127"/>
                <a:ea typeface="HY궁서" pitchFamily="18" charset="-127"/>
              </a:endParaRPr>
            </a:p>
            <a:p>
              <a:pPr marL="171450" lvl="1" indent="-171450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ko-KR" altLang="en-US" sz="2400" kern="1200" dirty="0" smtClean="0">
                  <a:latin typeface="HY궁서" pitchFamily="18" charset="-127"/>
                  <a:ea typeface="HY궁서" pitchFamily="18" charset="-127"/>
                </a:rPr>
                <a:t>최종보고서 </a:t>
              </a:r>
              <a:r>
                <a:rPr lang="ko-KR" altLang="en-US" sz="2400" dirty="0" smtClean="0">
                  <a:latin typeface="HY궁서" pitchFamily="18" charset="-127"/>
                  <a:ea typeface="HY궁서" pitchFamily="18" charset="-127"/>
                </a:rPr>
                <a:t>첨</a:t>
              </a:r>
              <a:r>
                <a:rPr lang="ko-KR" altLang="en-US" sz="2400" kern="1200" dirty="0" smtClean="0">
                  <a:latin typeface="HY궁서" pitchFamily="18" charset="-127"/>
                  <a:ea typeface="HY궁서" pitchFamily="18" charset="-127"/>
                </a:rPr>
                <a:t>삭지도</a:t>
              </a:r>
              <a:endParaRPr lang="ko-KR" altLang="en-US" sz="2400" kern="1200" dirty="0">
                <a:latin typeface="HY궁서" pitchFamily="18" charset="-127"/>
                <a:ea typeface="HY궁서" pitchFamily="18" charset="-127"/>
              </a:endParaRPr>
            </a:p>
          </p:txBody>
        </p:sp>
      </p:grpSp>
      <p:cxnSp>
        <p:nvCxnSpPr>
          <p:cNvPr id="14" name="꺾인 연결선 13"/>
          <p:cNvCxnSpPr/>
          <p:nvPr/>
        </p:nvCxnSpPr>
        <p:spPr>
          <a:xfrm>
            <a:off x="2483768" y="1988840"/>
            <a:ext cx="1440160" cy="576064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꺾인 연결선 20"/>
          <p:cNvCxnSpPr/>
          <p:nvPr/>
        </p:nvCxnSpPr>
        <p:spPr>
          <a:xfrm>
            <a:off x="5796136" y="3356992"/>
            <a:ext cx="1440160" cy="648072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19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  <a:ln>
            <a:noFill/>
          </a:ln>
        </p:spPr>
        <p:txBody>
          <a:bodyPr>
            <a:normAutofit/>
          </a:bodyPr>
          <a:lstStyle/>
          <a:p>
            <a:r>
              <a:rPr lang="ko-KR" altLang="en-US" sz="3200" b="1" dirty="0" err="1" smtClean="0">
                <a:latin typeface="HY강M" pitchFamily="18" charset="-127"/>
                <a:ea typeface="HY강M" pitchFamily="18" charset="-127"/>
              </a:rPr>
              <a:t>다융합</a:t>
            </a:r>
            <a:r>
              <a:rPr lang="ko-KR" altLang="en-US" sz="3200" b="1" dirty="0" smtClean="0">
                <a:latin typeface="HY강M" pitchFamily="18" charset="-127"/>
                <a:ea typeface="HY강M" pitchFamily="18" charset="-127"/>
              </a:rPr>
              <a:t> 스쿨의 프로그램 특</a:t>
            </a:r>
            <a:r>
              <a:rPr lang="ko-KR" altLang="en-US" sz="3200" b="1" dirty="0">
                <a:latin typeface="HY강M" pitchFamily="18" charset="-127"/>
                <a:ea typeface="HY강M" pitchFamily="18" charset="-127"/>
              </a:rPr>
              <a:t>징</a:t>
            </a:r>
            <a:r>
              <a:rPr lang="ko-KR" altLang="en-US" sz="3200" b="1" dirty="0" smtClean="0">
                <a:latin typeface="HY강M" pitchFamily="18" charset="-127"/>
                <a:ea typeface="HY강M" pitchFamily="18" charset="-127"/>
              </a:rPr>
              <a:t> </a:t>
            </a:r>
            <a:endParaRPr lang="ko-KR" altLang="en-US" sz="3200" b="1" dirty="0">
              <a:latin typeface="HY강M" pitchFamily="18" charset="-127"/>
              <a:ea typeface="HY강M" pitchFamily="18" charset="-127"/>
            </a:endParaRPr>
          </a:p>
        </p:txBody>
      </p:sp>
      <p:graphicFrame>
        <p:nvGraphicFramePr>
          <p:cNvPr id="7" name="다이어그램 6"/>
          <p:cNvGraphicFramePr/>
          <p:nvPr>
            <p:extLst>
              <p:ext uri="{D42A27DB-BD31-4B8C-83A1-F6EECF244321}">
                <p14:modId xmlns:p14="http://schemas.microsoft.com/office/powerpoint/2010/main" val="1941473870"/>
              </p:ext>
            </p:extLst>
          </p:nvPr>
        </p:nvGraphicFramePr>
        <p:xfrm>
          <a:off x="395536" y="1844824"/>
          <a:ext cx="828092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err="1" smtClean="0"/>
              <a:t>김정호반</a:t>
            </a:r>
            <a:r>
              <a:rPr lang="ko-KR" altLang="en-US" sz="3200" dirty="0" smtClean="0"/>
              <a:t> 학생들</a:t>
            </a:r>
            <a:endParaRPr lang="ko-KR" altLang="en-US" sz="3200" dirty="0"/>
          </a:p>
        </p:txBody>
      </p:sp>
      <p:sp>
        <p:nvSpPr>
          <p:cNvPr id="3" name="내용 개체 틀 2"/>
          <p:cNvSpPr txBox="1">
            <a:spLocks/>
          </p:cNvSpPr>
          <p:nvPr/>
        </p:nvSpPr>
        <p:spPr>
          <a:xfrm>
            <a:off x="635243" y="16288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itchFamily="34" charset="0"/>
              <a:buNone/>
            </a:pP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400726"/>
              </p:ext>
            </p:extLst>
          </p:nvPr>
        </p:nvGraphicFramePr>
        <p:xfrm>
          <a:off x="1276008" y="1374890"/>
          <a:ext cx="6591984" cy="4286358"/>
        </p:xfrm>
        <a:graphic>
          <a:graphicData uri="http://schemas.openxmlformats.org/drawingml/2006/table">
            <a:tbl>
              <a:tblPr/>
              <a:tblGrid>
                <a:gridCol w="470212"/>
                <a:gridCol w="724095"/>
                <a:gridCol w="1309597"/>
                <a:gridCol w="1080120"/>
                <a:gridCol w="1296144"/>
                <a:gridCol w="648072"/>
                <a:gridCol w="692383"/>
                <a:gridCol w="171713"/>
                <a:gridCol w="199648"/>
              </a:tblGrid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 dirty="0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1</a:t>
                      </a:r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26-01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김나윤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서울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원효초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여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2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 dirty="0">
                          <a:solidFill>
                            <a:schemeClr val="tx1"/>
                          </a:solidFill>
                          <a:effectLst/>
                          <a:latin typeface="AppleSDGothicNeo-Regular"/>
                        </a:rPr>
                        <a:t>25-62</a:t>
                      </a:r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 dirty="0" err="1">
                          <a:solidFill>
                            <a:schemeClr val="tx1"/>
                          </a:solidFill>
                          <a:effectLst/>
                          <a:latin typeface="AppleSDGothicNeo-Regular"/>
                        </a:rPr>
                        <a:t>박해담</a:t>
                      </a:r>
                      <a:endParaRPr lang="ko-KR" altLang="en-US" sz="1500" dirty="0">
                        <a:solidFill>
                          <a:schemeClr val="tx1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경기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갈매초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남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3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26-02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서예원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강원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양구초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여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4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26-03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송승이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강원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임당초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여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26-04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윤하주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경기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효덕초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남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65745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6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26-05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이도경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충북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쌍봉초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5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500" b="1">
                          <a:solidFill>
                            <a:srgbClr val="000000"/>
                          </a:solidFill>
                          <a:effectLst/>
                          <a:latin typeface="AppleSDGothicNeo-Regular"/>
                        </a:rPr>
                        <a:t>남</a:t>
                      </a:r>
                      <a:endParaRPr lang="ko-KR" altLang="en-US" sz="150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657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pleSDGothicNeo-Regular"/>
                          <a:ea typeface="+mn-ea"/>
                          <a:cs typeface="+mn-cs"/>
                        </a:rPr>
                        <a:t>7</a:t>
                      </a:r>
                      <a:endParaRPr kumimoji="0" lang="ko-KR" alt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AppleSDGothicNeo-Regular"/>
                        <a:ea typeface="+mn-ea"/>
                        <a:cs typeface="+mn-cs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pleSDGothicNeo-Regular"/>
                          <a:ea typeface="+mn-ea"/>
                          <a:cs typeface="+mn-cs"/>
                        </a:rPr>
                        <a:t>26-57</a:t>
                      </a:r>
                      <a:endParaRPr kumimoji="0" lang="ko-KR" alt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AppleSDGothicNeo-Regular"/>
                        <a:ea typeface="+mn-ea"/>
                        <a:cs typeface="+mn-cs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pleSDGothicNeo-Regular"/>
                          <a:ea typeface="+mn-ea"/>
                          <a:cs typeface="+mn-cs"/>
                        </a:rPr>
                        <a:t>오연서</a:t>
                      </a:r>
                      <a:endParaRPr kumimoji="0" lang="ko-KR" altLang="en-US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AppleSDGothicNeo-Regular"/>
                        <a:ea typeface="+mn-ea"/>
                        <a:cs typeface="+mn-cs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pleSDGothicNeo-Regular"/>
                          <a:ea typeface="+mn-ea"/>
                          <a:cs typeface="+mn-cs"/>
                        </a:rPr>
                        <a:t>전남</a:t>
                      </a:r>
                      <a:endParaRPr kumimoji="0" lang="ko-KR" altLang="en-US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AppleSDGothicNeo-Regular"/>
                        <a:ea typeface="+mn-ea"/>
                        <a:cs typeface="+mn-cs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5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pleSDGothicNeo-Regular"/>
                          <a:ea typeface="+mn-ea"/>
                          <a:cs typeface="+mn-cs"/>
                        </a:rPr>
                        <a:t>광양덕례초</a:t>
                      </a:r>
                      <a:endParaRPr kumimoji="0" lang="ko-KR" altLang="en-US" sz="1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AppleSDGothicNeo-Regular"/>
                        <a:ea typeface="+mn-ea"/>
                        <a:cs typeface="+mn-cs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pleSDGothicNeo-Regular"/>
                          <a:ea typeface="+mn-ea"/>
                          <a:cs typeface="+mn-cs"/>
                        </a:rPr>
                        <a:t>5</a:t>
                      </a:r>
                      <a:endParaRPr kumimoji="0" lang="ko-KR" alt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AppleSDGothicNeo-Regular"/>
                        <a:ea typeface="+mn-ea"/>
                        <a:cs typeface="+mn-cs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ppleSDGothicNeo-Regular"/>
                          <a:ea typeface="+mn-ea"/>
                          <a:cs typeface="+mn-cs"/>
                        </a:rPr>
                        <a:t>여</a:t>
                      </a:r>
                      <a:endParaRPr kumimoji="0" lang="ko-KR" altLang="en-US" sz="1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uLnTx/>
                        <a:uFillTx/>
                        <a:latin typeface="AppleSDGothicNeo-Regular"/>
                        <a:ea typeface="+mn-ea"/>
                        <a:cs typeface="+mn-cs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500" dirty="0">
                        <a:solidFill>
                          <a:srgbClr val="333333"/>
                        </a:solidFill>
                        <a:effectLst/>
                        <a:latin typeface="AppleSDGothicNeo-Regular"/>
                      </a:endParaRPr>
                    </a:p>
                  </a:txBody>
                  <a:tcPr marL="97542" marR="48771" marT="56900" marB="40643" anchor="ctr">
                    <a:lnL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8D8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693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1602" y="682292"/>
            <a:ext cx="7215691" cy="693178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l"/>
            <a:r>
              <a:rPr lang="ko-KR" altLang="en-US" sz="3600" dirty="0" smtClean="0">
                <a:latin typeface="HY강M" pitchFamily="18" charset="-127"/>
                <a:ea typeface="HY강M" pitchFamily="18" charset="-127"/>
              </a:rPr>
              <a:t>   </a:t>
            </a:r>
            <a:r>
              <a:rPr lang="ko-KR" altLang="en-US" sz="3600" b="1" dirty="0" smtClean="0">
                <a:latin typeface="HY강M" pitchFamily="18" charset="-127"/>
                <a:ea typeface="HY강M" pitchFamily="18" charset="-127"/>
              </a:rPr>
              <a:t>목 차</a:t>
            </a:r>
            <a:endParaRPr lang="ko-KR" altLang="en-US" sz="3600" b="1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35243" y="162880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1.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자유 과학탐구의 미션과 목적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marL="514350" indent="-514350">
              <a:buAutoNum type="arabicPeriod"/>
            </a:pP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2.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자유 과학탐구의 필요성</a:t>
            </a:r>
            <a:endParaRPr lang="ko-KR" altLang="en-US" sz="2400" dirty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3.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과학 탐구과정의 순서 및 방법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4.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지도교수의 </a:t>
            </a:r>
            <a:r>
              <a:rPr lang="ko-KR" altLang="en-US" sz="2400" dirty="0" err="1" smtClean="0">
                <a:latin typeface="HY강M" pitchFamily="18" charset="-127"/>
                <a:ea typeface="HY강M" pitchFamily="18" charset="-127"/>
              </a:rPr>
              <a:t>멘토내용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>
              <a:buNone/>
            </a:pPr>
            <a:r>
              <a:rPr lang="en-US" altLang="ko-KR" sz="2400" dirty="0">
                <a:latin typeface="HY강M" pitchFamily="18" charset="-127"/>
                <a:ea typeface="HY강M" pitchFamily="18" charset="-127"/>
              </a:rPr>
              <a:t>5</a:t>
            </a:r>
            <a:r>
              <a:rPr lang="en-US" altLang="ko-KR" sz="2400" dirty="0" smtClean="0">
                <a:latin typeface="HY강M" pitchFamily="18" charset="-127"/>
                <a:ea typeface="HY강M" pitchFamily="18" charset="-127"/>
              </a:rPr>
              <a:t>.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과학탐구 사례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7927" y="690639"/>
            <a:ext cx="92251" cy="684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ko-KR" altLang="en-US" sz="3200" dirty="0" smtClean="0">
                <a:latin typeface="궁서" pitchFamily="18" charset="-127"/>
                <a:ea typeface="궁서" pitchFamily="18" charset="-127"/>
              </a:rPr>
              <a:t>과학탐구의 미션</a:t>
            </a:r>
            <a:endParaRPr lang="ko-KR" altLang="en-US" sz="3200" dirty="0">
              <a:latin typeface="궁서" pitchFamily="18" charset="-127"/>
              <a:ea typeface="궁서" pitchFamily="18" charset="-127"/>
            </a:endParaRPr>
          </a:p>
        </p:txBody>
      </p:sp>
      <p:pic>
        <p:nvPicPr>
          <p:cNvPr id="4" name="그림 15" descr="11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3302"/>
          <a:stretch>
            <a:fillRect/>
          </a:stretch>
        </p:blipFill>
        <p:spPr bwMode="auto">
          <a:xfrm>
            <a:off x="827584" y="2708920"/>
            <a:ext cx="7125294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-324544" y="3140968"/>
            <a:ext cx="4572000" cy="6241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96000"/>
              </a:lnSpc>
            </a:pPr>
            <a:r>
              <a:rPr lang="ko-KR" altLang="en-US" b="1" dirty="0" err="1" smtClean="0">
                <a:solidFill>
                  <a:srgbClr val="17365D"/>
                </a:solidFill>
                <a:latin typeface="맑은 고딕" pitchFamily="50" charset="-127"/>
                <a:ea typeface="맑은 고딕" pitchFamily="50" charset="-127"/>
              </a:rPr>
              <a:t>비죤</a:t>
            </a:r>
            <a:endParaRPr lang="en-US" altLang="ko-KR" b="1" dirty="0" smtClean="0">
              <a:solidFill>
                <a:srgbClr val="17365D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lnSpc>
                <a:spcPct val="96000"/>
              </a:lnSpc>
            </a:pPr>
            <a:r>
              <a:rPr lang="en-US" altLang="ko-KR" b="1" dirty="0" smtClean="0">
                <a:solidFill>
                  <a:srgbClr val="17365D"/>
                </a:solidFill>
                <a:latin typeface="맑은 고딕" pitchFamily="50" charset="-127"/>
                <a:ea typeface="맑은 고딕" pitchFamily="50" charset="-127"/>
              </a:rPr>
              <a:t>(Vision)</a:t>
            </a:r>
            <a:endParaRPr lang="ko-KR" altLang="ko-KR" b="1" dirty="0">
              <a:latin typeface="굴림" pitchFamily="50" charset="-127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3707904" y="3933056"/>
            <a:ext cx="1313868" cy="619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6000"/>
              </a:lnSpc>
            </a:pPr>
            <a:r>
              <a:rPr lang="ko-KR" altLang="en-US" b="1" dirty="0" err="1" smtClean="0">
                <a:solidFill>
                  <a:srgbClr val="17365D"/>
                </a:solidFill>
                <a:latin typeface="맑은 고딕" pitchFamily="50" charset="-127"/>
                <a:ea typeface="맑은 고딕" pitchFamily="50" charset="-127"/>
              </a:rPr>
              <a:t>지식나눔</a:t>
            </a:r>
            <a:endParaRPr lang="en-US" altLang="ko-KR" b="1" dirty="0">
              <a:solidFill>
                <a:srgbClr val="17365D"/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lnSpc>
                <a:spcPct val="96000"/>
              </a:lnSpc>
            </a:pPr>
            <a:r>
              <a:rPr lang="en-US" altLang="ko-KR" b="1" dirty="0">
                <a:solidFill>
                  <a:srgbClr val="17365D"/>
                </a:solidFill>
                <a:latin typeface="맑은 고딕" pitchFamily="50" charset="-127"/>
                <a:ea typeface="맑은 고딕" pitchFamily="50" charset="-127"/>
              </a:rPr>
              <a:t>(Sharing)</a:t>
            </a:r>
            <a:endParaRPr lang="ko-KR" altLang="ko-KR" b="1" dirty="0">
              <a:latin typeface="굴림" pitchFamily="50" charset="-127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12160" y="3140968"/>
            <a:ext cx="1466998" cy="669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6000"/>
              </a:lnSpc>
            </a:pP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희망</a:t>
            </a:r>
            <a:endParaRPr lang="en-US" altLang="ko-KR" b="1" dirty="0">
              <a:latin typeface="맑은 고딕" pitchFamily="50" charset="-127"/>
              <a:ea typeface="맑은 고딕" pitchFamily="50" charset="-127"/>
            </a:endParaRPr>
          </a:p>
          <a:p>
            <a:pPr algn="ctr">
              <a:lnSpc>
                <a:spcPct val="96000"/>
              </a:lnSpc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(Ambition)</a:t>
            </a:r>
            <a:endParaRPr lang="ko-KR" altLang="ko-KR" b="1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2" name="그림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268760"/>
            <a:ext cx="3781425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직사각형 12"/>
          <p:cNvSpPr/>
          <p:nvPr/>
        </p:nvSpPr>
        <p:spPr>
          <a:xfrm>
            <a:off x="2051720" y="1484784"/>
            <a:ext cx="4572000" cy="707886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과학의 꿈에 도전하여  </a:t>
            </a:r>
          </a:p>
          <a:p>
            <a:pPr algn="ctr"/>
            <a:r>
              <a:rPr lang="ko-KR" altLang="en-US" sz="2000" b="1" dirty="0" smtClean="0">
                <a:solidFill>
                  <a:schemeClr val="tx2">
                    <a:lumMod val="75000"/>
                  </a:schemeClr>
                </a:solidFill>
                <a:latin typeface="+mj-ea"/>
                <a:ea typeface="+mj-ea"/>
              </a:rPr>
              <a:t>희망찬 미래의 과학자</a:t>
            </a:r>
            <a:endParaRPr lang="en-US" altLang="ko-KR" sz="2000" b="1" dirty="0">
              <a:solidFill>
                <a:schemeClr val="tx2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5" name="오각형 24"/>
          <p:cNvSpPr>
            <a:spLocks noChangeArrowheads="1"/>
          </p:cNvSpPr>
          <p:nvPr/>
        </p:nvSpPr>
        <p:spPr bwMode="auto">
          <a:xfrm rot="16200000" flipV="1">
            <a:off x="3509255" y="2266863"/>
            <a:ext cx="1837457" cy="7344816"/>
          </a:xfrm>
          <a:prstGeom prst="homePlate">
            <a:avLst>
              <a:gd name="adj" fmla="val 34000"/>
            </a:avLst>
          </a:prstGeom>
          <a:solidFill>
            <a:schemeClr val="accent1">
              <a:lumMod val="20000"/>
              <a:lumOff val="80000"/>
            </a:schemeClr>
          </a:solidFill>
          <a:ln w="9525" algn="ctr">
            <a:noFill/>
            <a:round/>
            <a:headEnd/>
            <a:tailEnd/>
          </a:ln>
        </p:spPr>
        <p:txBody>
          <a:bodyPr rot="10800000" vert="eaVert"/>
          <a:lstStyle/>
          <a:p>
            <a:endParaRPr lang="ko-KR" altLang="en-US" sz="2400">
              <a:ea typeface="HY헤드라인M" pitchFamily="18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059832" y="5589240"/>
            <a:ext cx="2699792" cy="936104"/>
          </a:xfrm>
          <a:prstGeom prst="roundRect">
            <a:avLst/>
          </a:prstGeom>
          <a:solidFill>
            <a:schemeClr val="bg1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err="1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고경력과학자의</a:t>
            </a:r>
            <a:r>
              <a:rPr lang="ko-KR" altLang="en-US" sz="2400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 멘 토 링</a:t>
            </a:r>
            <a:endParaRPr lang="en-US" altLang="ko-KR" sz="2400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03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91264" cy="720080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ko-KR" altLang="en-US" sz="4000" b="1" dirty="0" smtClean="0">
                <a:latin typeface="HY궁서" pitchFamily="18" charset="-127"/>
                <a:ea typeface="HY궁서" pitchFamily="18" charset="-127"/>
              </a:rPr>
              <a:t>과학탐구의 목적</a:t>
            </a:r>
            <a:endParaRPr lang="ko-KR" altLang="en-US" sz="4000" b="1" dirty="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525963"/>
          </a:xfrm>
        </p:spPr>
        <p:txBody>
          <a:bodyPr>
            <a:normAutofit/>
          </a:bodyPr>
          <a:lstStyle/>
          <a:p>
            <a:pPr algn="just"/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학생</a:t>
            </a:r>
            <a:r>
              <a:rPr lang="en-US" altLang="ko-KR" sz="2400" dirty="0" smtClean="0">
                <a:latin typeface="HY궁서" pitchFamily="18" charset="-127"/>
                <a:ea typeface="HY궁서" pitchFamily="18" charset="-127"/>
              </a:rPr>
              <a:t>(mentee)</a:t>
            </a:r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들과 상담학습</a:t>
            </a:r>
            <a:r>
              <a:rPr lang="en-US" altLang="ko-KR" sz="2400" dirty="0" smtClean="0">
                <a:latin typeface="HY궁서" pitchFamily="18" charset="-127"/>
                <a:ea typeface="HY궁서" pitchFamily="18" charset="-127"/>
              </a:rPr>
              <a:t>(</a:t>
            </a:r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대화</a:t>
            </a:r>
            <a:r>
              <a:rPr lang="en-US" altLang="ko-KR" sz="2400" dirty="0" smtClean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토론 등</a:t>
            </a:r>
            <a:r>
              <a:rPr lang="en-US" altLang="ko-KR" sz="2400" dirty="0" smtClean="0">
                <a:latin typeface="HY궁서" pitchFamily="18" charset="-127"/>
                <a:ea typeface="HY궁서" pitchFamily="18" charset="-127"/>
              </a:rPr>
              <a:t>)</a:t>
            </a:r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을 통해 과학에 대한 올바른 이해와 새로운 지식을 알려주어  과학적 탐구를 할 수 있도록 잠재적인 </a:t>
            </a:r>
            <a:r>
              <a:rPr lang="ko-KR" altLang="en-US" sz="2400" dirty="0">
                <a:latin typeface="HY궁서" pitchFamily="18" charset="-127"/>
                <a:ea typeface="HY궁서" pitchFamily="18" charset="-127"/>
              </a:rPr>
              <a:t>능력을 개발</a:t>
            </a:r>
            <a:r>
              <a:rPr lang="en-US" altLang="ko-KR" sz="2400" dirty="0">
                <a:latin typeface="HY궁서" pitchFamily="18" charset="-127"/>
                <a:ea typeface="HY궁서" pitchFamily="18" charset="-127"/>
              </a:rPr>
              <a:t>, </a:t>
            </a:r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향상시킴</a:t>
            </a:r>
            <a:r>
              <a:rPr lang="en-US" altLang="ko-KR" sz="2400" dirty="0" smtClean="0">
                <a:latin typeface="HY궁서" pitchFamily="18" charset="-127"/>
                <a:ea typeface="HY궁서" pitchFamily="18" charset="-127"/>
              </a:rPr>
              <a:t>.</a:t>
            </a:r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 </a:t>
            </a:r>
            <a:endParaRPr lang="en-US" altLang="ko-KR" sz="2400" dirty="0" smtClean="0">
              <a:latin typeface="HY궁서" pitchFamily="18" charset="-127"/>
              <a:ea typeface="HY궁서" pitchFamily="18" charset="-127"/>
            </a:endParaRPr>
          </a:p>
          <a:p>
            <a:pPr algn="just">
              <a:buNone/>
            </a:pPr>
            <a:endParaRPr lang="en-US" altLang="ko-KR" sz="2800" dirty="0" smtClean="0">
              <a:latin typeface="HY궁서" pitchFamily="18" charset="-127"/>
              <a:ea typeface="HY궁서" pitchFamily="18" charset="-127"/>
            </a:endParaRPr>
          </a:p>
          <a:p>
            <a:pPr algn="just"/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지도교수</a:t>
            </a:r>
            <a:r>
              <a:rPr lang="en-US" altLang="ko-KR" sz="2400" dirty="0" smtClean="0">
                <a:latin typeface="HY궁서" pitchFamily="18" charset="-127"/>
                <a:ea typeface="HY궁서" pitchFamily="18" charset="-127"/>
              </a:rPr>
              <a:t>(mentor)</a:t>
            </a:r>
            <a:r>
              <a:rPr lang="ko-KR" altLang="en-US" sz="2400" dirty="0" smtClean="0">
                <a:latin typeface="HY궁서" pitchFamily="18" charset="-127"/>
                <a:ea typeface="HY궁서" pitchFamily="18" charset="-127"/>
              </a:rPr>
              <a:t>는 자신이 아는 다양한 지식과 경험을 지도함으로 학생 스스로 과학에 대한 흥미와 재미를 느낄 수 있도록 과학적 지식을 함양시킴</a:t>
            </a:r>
            <a:r>
              <a:rPr lang="en-US" altLang="ko-KR" sz="2400" dirty="0" smtClean="0">
                <a:latin typeface="HY궁서" pitchFamily="18" charset="-127"/>
                <a:ea typeface="HY궁서" pitchFamily="18" charset="-127"/>
              </a:rPr>
              <a:t>.</a:t>
            </a:r>
            <a:endParaRPr lang="en-US" altLang="ko-KR" sz="2400" dirty="0" smtClean="0">
              <a:latin typeface="궁서" pitchFamily="18" charset="-127"/>
              <a:ea typeface="궁서" pitchFamily="18" charset="-127"/>
            </a:endParaRPr>
          </a:p>
          <a:p>
            <a:pPr algn="just"/>
            <a:endParaRPr lang="en-US" altLang="ko-KR" sz="2800" dirty="0" smtClean="0">
              <a:latin typeface="HY궁서" pitchFamily="18" charset="-127"/>
              <a:ea typeface="HY궁서" pitchFamily="18" charset="-127"/>
            </a:endParaRPr>
          </a:p>
          <a:p>
            <a:pPr algn="just"/>
            <a:endParaRPr lang="en-US" altLang="ko-KR" sz="2800" dirty="0" smtClean="0">
              <a:latin typeface="HY궁서" pitchFamily="18" charset="-127"/>
              <a:ea typeface="HY궁서" pitchFamily="18" charset="-127"/>
            </a:endParaRPr>
          </a:p>
          <a:p>
            <a:pPr algn="dist">
              <a:buNone/>
            </a:pPr>
            <a:endParaRPr lang="en-US" altLang="ko-KR" dirty="0" smtClean="0">
              <a:latin typeface="HY궁서" pitchFamily="18" charset="-127"/>
              <a:ea typeface="HY궁서" pitchFamily="18" charset="-127"/>
            </a:endParaRPr>
          </a:p>
          <a:p>
            <a:pPr algn="dist">
              <a:buNone/>
            </a:pPr>
            <a:endParaRPr lang="ko-KR" altLang="en-US" dirty="0">
              <a:latin typeface="HY궁서" pitchFamily="18" charset="-127"/>
              <a:ea typeface="HY궁서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798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80920" cy="792088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ko-KR" altLang="en-US" sz="3200" b="1" dirty="0" smtClean="0">
                <a:latin typeface="HY궁서" pitchFamily="18" charset="-127"/>
                <a:ea typeface="HY궁서" pitchFamily="18" charset="-127"/>
              </a:rPr>
              <a:t>자유 과학탐구의 필요성</a:t>
            </a:r>
            <a:endParaRPr lang="ko-KR" altLang="en-US" sz="3200" b="1" dirty="0">
              <a:latin typeface="HY궁서" pitchFamily="18" charset="-127"/>
              <a:ea typeface="HY궁서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472608"/>
          </a:xfrm>
          <a:ln>
            <a:solidFill>
              <a:schemeClr val="bg1"/>
            </a:solidFill>
          </a:ln>
        </p:spPr>
        <p:txBody>
          <a:bodyPr>
            <a:normAutofit fontScale="70000" lnSpcReduction="20000"/>
          </a:bodyPr>
          <a:lstStyle/>
          <a:p>
            <a:pPr fontAlgn="base">
              <a:buNone/>
            </a:pPr>
            <a:endParaRPr lang="ko-KR" altLang="en-US" sz="7400" dirty="0" smtClean="0">
              <a:latin typeface="궁서" pitchFamily="18" charset="-127"/>
              <a:ea typeface="궁서" pitchFamily="18" charset="-127"/>
            </a:endParaRPr>
          </a:p>
          <a:p>
            <a:pPr algn="just" fontAlgn="base">
              <a:buNone/>
            </a:pPr>
            <a:r>
              <a:rPr lang="ko-KR" altLang="en-US" dirty="0" smtClean="0">
                <a:latin typeface="궁서" pitchFamily="18" charset="-127"/>
                <a:ea typeface="궁서" pitchFamily="18" charset="-127"/>
              </a:rPr>
              <a:t>▸ 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현재 경쟁적인 교실환경에서 교과서 중심의 지식전달  강의수업에서 학교교육과 차별화된 창의적 과학탐구</a:t>
            </a:r>
            <a:r>
              <a:rPr lang="ko-KR" altLang="en-US" sz="3400" dirty="0">
                <a:latin typeface="HY신명조" pitchFamily="18" charset="-127"/>
                <a:ea typeface="HY궁서"/>
              </a:rPr>
              <a:t>가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 시급함</a:t>
            </a:r>
            <a:r>
              <a:rPr lang="en-US" altLang="ko-KR" sz="3400" dirty="0" smtClean="0">
                <a:latin typeface="HY신명조" pitchFamily="18" charset="-127"/>
                <a:ea typeface="HY궁서"/>
              </a:rPr>
              <a:t>.</a:t>
            </a:r>
          </a:p>
          <a:p>
            <a:pPr algn="just">
              <a:buNone/>
            </a:pPr>
            <a:endParaRPr lang="ko-KR" altLang="en-US" sz="3600" dirty="0" smtClean="0">
              <a:latin typeface="HY신명조" pitchFamily="18" charset="-127"/>
              <a:ea typeface="HY궁서"/>
            </a:endParaRPr>
          </a:p>
          <a:p>
            <a:pPr algn="just">
              <a:buNone/>
            </a:pPr>
            <a:r>
              <a:rPr lang="ko-KR" altLang="en-US" sz="3600" dirty="0" smtClean="0">
                <a:latin typeface="HY신명조" pitchFamily="18" charset="-127"/>
                <a:ea typeface="HY궁서"/>
              </a:rPr>
              <a:t>▸ 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학교에서 배우는 과학의 범위를 넘어서는 과학내용에 학생들은 예리하고</a:t>
            </a:r>
            <a:r>
              <a:rPr lang="en-US" altLang="ko-KR" sz="3400" dirty="0" smtClean="0">
                <a:latin typeface="HY신명조" pitchFamily="18" charset="-127"/>
                <a:ea typeface="HY궁서"/>
              </a:rPr>
              <a:t>, 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지속적인 호기심을 불러일으킬 수 있음</a:t>
            </a:r>
            <a:r>
              <a:rPr lang="en-US" altLang="ko-KR" sz="3400" dirty="0" smtClean="0">
                <a:latin typeface="HY신명조" pitchFamily="18" charset="-127"/>
                <a:ea typeface="HY궁서"/>
              </a:rPr>
              <a:t>.</a:t>
            </a:r>
            <a:endParaRPr lang="ko-KR" altLang="en-US" sz="3400" dirty="0" smtClean="0">
              <a:latin typeface="HY신명조" pitchFamily="18" charset="-127"/>
              <a:ea typeface="HY궁서"/>
            </a:endParaRPr>
          </a:p>
          <a:p>
            <a:pPr algn="just" fontAlgn="base">
              <a:buNone/>
            </a:pPr>
            <a:endParaRPr lang="en-US" altLang="ko-KR" sz="3600" dirty="0" smtClean="0">
              <a:latin typeface="HY신명조" pitchFamily="18" charset="-127"/>
              <a:ea typeface="HY궁서"/>
            </a:endParaRPr>
          </a:p>
          <a:p>
            <a:pPr algn="just" fontAlgn="base">
              <a:buNone/>
            </a:pPr>
            <a:r>
              <a:rPr lang="ko-KR" altLang="en-US" sz="3600" dirty="0" smtClean="0">
                <a:latin typeface="HY신명조" pitchFamily="18" charset="-127"/>
                <a:ea typeface="HY궁서"/>
              </a:rPr>
              <a:t>▸ 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과학을 쉽고</a:t>
            </a:r>
            <a:r>
              <a:rPr lang="en-US" altLang="ko-KR" sz="3400" dirty="0" smtClean="0">
                <a:latin typeface="HY신명조" pitchFamily="18" charset="-127"/>
                <a:ea typeface="HY궁서"/>
              </a:rPr>
              <a:t>, 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재미있게 이</a:t>
            </a:r>
            <a:r>
              <a:rPr lang="ko-KR" altLang="en-US" sz="3400" dirty="0">
                <a:latin typeface="HY신명조" pitchFamily="18" charset="-127"/>
                <a:ea typeface="HY궁서"/>
              </a:rPr>
              <a:t>해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함으로써 청소년에게 미래 지속될 과학탐구의 씨앗이 될 필요가 있음</a:t>
            </a:r>
            <a:r>
              <a:rPr lang="en-US" altLang="ko-KR" sz="3400" dirty="0" smtClean="0">
                <a:latin typeface="HY신명조" pitchFamily="18" charset="-127"/>
                <a:ea typeface="HY궁서"/>
              </a:rPr>
              <a:t>.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 </a:t>
            </a:r>
            <a:endParaRPr lang="en-US" altLang="ko-KR" sz="3400" dirty="0" smtClean="0">
              <a:latin typeface="HY신명조" pitchFamily="18" charset="-127"/>
              <a:ea typeface="HY궁서"/>
            </a:endParaRPr>
          </a:p>
          <a:p>
            <a:pPr fontAlgn="base">
              <a:buNone/>
            </a:pPr>
            <a:endParaRPr lang="en-US" altLang="ko-KR" sz="3600" dirty="0" smtClean="0">
              <a:latin typeface="HY신명조" pitchFamily="18" charset="-127"/>
              <a:ea typeface="HY궁서"/>
            </a:endParaRPr>
          </a:p>
          <a:p>
            <a:pPr fontAlgn="base">
              <a:buNone/>
            </a:pPr>
            <a:r>
              <a:rPr lang="ko-KR" altLang="en-US" sz="3600" dirty="0" smtClean="0">
                <a:latin typeface="HY신명조" pitchFamily="18" charset="-127"/>
                <a:ea typeface="HY궁서"/>
              </a:rPr>
              <a:t>▸ </a:t>
            </a:r>
            <a:r>
              <a:rPr lang="ko-KR" altLang="en-US" sz="3400" dirty="0" smtClean="0">
                <a:latin typeface="HY신명조" pitchFamily="18" charset="-127"/>
                <a:ea typeface="HY궁서"/>
              </a:rPr>
              <a:t>과학에 대한 올바른 이해로 세계를 보는 견해가 넓어지며 앞으로 과학발전의 방향을 예측할 수가 있음</a:t>
            </a:r>
            <a:r>
              <a:rPr lang="en-US" altLang="ko-KR" sz="3400" dirty="0" smtClean="0">
                <a:latin typeface="HY신명조" pitchFamily="18" charset="-127"/>
                <a:ea typeface="HY궁서"/>
              </a:rPr>
              <a:t>.</a:t>
            </a:r>
            <a:r>
              <a:rPr lang="ko-KR" altLang="ko-KR" sz="3400" dirty="0" smtClean="0">
                <a:latin typeface="HY신명조" pitchFamily="18" charset="-127"/>
                <a:ea typeface="HY궁서"/>
              </a:rPr>
              <a:t> </a:t>
            </a:r>
            <a:endParaRPr lang="en-US" altLang="ko-KR" sz="3400" dirty="0" smtClean="0">
              <a:latin typeface="HY신명조" pitchFamily="18" charset="-127"/>
              <a:ea typeface="HY궁서"/>
              <a:cs typeface="신명조 약자" pitchFamily="18" charset="-127"/>
            </a:endParaRPr>
          </a:p>
          <a:p>
            <a:pPr fontAlgn="base">
              <a:buNone/>
            </a:pPr>
            <a:endParaRPr lang="ko-KR" altLang="ko-KR" sz="3600" dirty="0" smtClean="0">
              <a:latin typeface="HY신명조" pitchFamily="18" charset="-127"/>
              <a:ea typeface="HY궁서"/>
            </a:endParaRPr>
          </a:p>
          <a:p>
            <a:pPr fontAlgn="base"/>
            <a:endParaRPr lang="ko-KR" altLang="ko-KR" sz="7400" dirty="0" smtClean="0">
              <a:latin typeface="HY신명조" pitchFamily="18" charset="-127"/>
              <a:ea typeface="HY궁서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48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23528" y="1196752"/>
            <a:ext cx="1152128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탐구주제 찾기</a:t>
            </a:r>
            <a:endParaRPr lang="ko-KR" altLang="en-US" b="1" dirty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943708" y="1216374"/>
            <a:ext cx="1296144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탐구계획 세우기</a:t>
            </a:r>
            <a:endParaRPr lang="ko-KR" altLang="en-US" b="1" dirty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784488" y="1230091"/>
            <a:ext cx="1286991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탐구하기</a:t>
            </a:r>
            <a:endParaRPr lang="en-US" altLang="ko-KR" b="1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527898" y="1222326"/>
            <a:ext cx="1440160" cy="576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탐구보고서 작성하기</a:t>
            </a:r>
            <a:endParaRPr lang="en-US" altLang="ko-KR" b="1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23528" y="1988841"/>
            <a:ext cx="1944216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탐구주제 탐색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탐구주제 선정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탐구방법 결정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세부계획 세우기</a:t>
            </a:r>
            <a:endParaRPr lang="ko-KR" altLang="en-US" dirty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872695" y="5028474"/>
            <a:ext cx="1960462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탐구리포트 제출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83239" y="3963051"/>
            <a:ext cx="1480778" cy="10441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탐구계획서 제출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871639" y="2011895"/>
            <a:ext cx="2002110" cy="24732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자료수집하기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marL="342900" indent="-342900" algn="ctr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자료기록하기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marL="342900" indent="-342900" algn="ctr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자료변환하기</a:t>
            </a:r>
            <a:endParaRPr lang="en-US" altLang="ko-KR" dirty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자료해석 및 결론 도출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---------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 문헌 및 관찰 탐구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4919215" y="1988841"/>
            <a:ext cx="2048843" cy="24962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자료수집하기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세부실험계획세우기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실험 및 결과 도출하기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결과해석 및 결론 도출하기</a:t>
            </a:r>
            <a:endParaRPr lang="en-US" altLang="ko-KR" dirty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---------</a:t>
            </a:r>
          </a:p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실험중심 탐구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2339752" y="1484784"/>
            <a:ext cx="432048" cy="0"/>
          </a:xfrm>
          <a:prstGeom prst="straightConnector1">
            <a:avLst/>
          </a:prstGeom>
          <a:ln cmpd="dbl">
            <a:prstDash val="sysDash"/>
            <a:tailEnd type="arrow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오른쪽 화살표 21"/>
          <p:cNvSpPr/>
          <p:nvPr/>
        </p:nvSpPr>
        <p:spPr>
          <a:xfrm>
            <a:off x="2294459" y="2375359"/>
            <a:ext cx="462880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오른쪽 화살표 24"/>
          <p:cNvSpPr/>
          <p:nvPr/>
        </p:nvSpPr>
        <p:spPr>
          <a:xfrm>
            <a:off x="3262350" y="1288382"/>
            <a:ext cx="432048" cy="432048"/>
          </a:xfrm>
          <a:prstGeom prst="rightArrow">
            <a:avLst/>
          </a:prstGeom>
          <a:solidFill>
            <a:srgbClr val="FFC000"/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오른쪽 화살표 25"/>
          <p:cNvSpPr/>
          <p:nvPr/>
        </p:nvSpPr>
        <p:spPr>
          <a:xfrm>
            <a:off x="5095850" y="1322365"/>
            <a:ext cx="432048" cy="432048"/>
          </a:xfrm>
          <a:prstGeom prst="rightArrow">
            <a:avLst/>
          </a:prstGeom>
          <a:solidFill>
            <a:srgbClr val="FFC000"/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오른쪽 화살표 26"/>
          <p:cNvSpPr/>
          <p:nvPr/>
        </p:nvSpPr>
        <p:spPr>
          <a:xfrm>
            <a:off x="1475656" y="1280692"/>
            <a:ext cx="371822" cy="432048"/>
          </a:xfrm>
          <a:prstGeom prst="rightArrow">
            <a:avLst/>
          </a:prstGeom>
          <a:solidFill>
            <a:srgbClr val="FFC000"/>
          </a:solidFill>
          <a:ln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Rectangle 5"/>
          <p:cNvSpPr txBox="1">
            <a:spLocks noChangeArrowheads="1"/>
          </p:cNvSpPr>
          <p:nvPr/>
        </p:nvSpPr>
        <p:spPr bwMode="auto">
          <a:xfrm>
            <a:off x="467544" y="332656"/>
            <a:ext cx="8229600" cy="523220"/>
          </a:xfrm>
          <a:prstGeom prst="rect">
            <a:avLst/>
          </a:prstGeom>
          <a:solidFill>
            <a:schemeClr val="bg1"/>
          </a:solidFill>
          <a:ln w="6350" algn="ctr">
            <a:solidFill>
              <a:srgbClr val="FF000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궁서" pitchFamily="18" charset="-127"/>
                <a:ea typeface="궁서" pitchFamily="18" charset="-127"/>
                <a:cs typeface="신명조 약자" pitchFamily="18" charset="-127"/>
              </a:rPr>
              <a:t>탐구 </a:t>
            </a:r>
            <a:r>
              <a:rPr lang="ko-KR" altLang="en-US" sz="2800" b="1" dirty="0" smtClean="0">
                <a:latin typeface="궁서" pitchFamily="18" charset="-127"/>
                <a:ea typeface="궁서" pitchFamily="18" charset="-127"/>
                <a:cs typeface="신명조 약자" pitchFamily="18" charset="-127"/>
              </a:rPr>
              <a:t>과정</a:t>
            </a:r>
            <a:r>
              <a:rPr lang="en-US" altLang="ko-KR" sz="2800" b="1" dirty="0" smtClean="0">
                <a:latin typeface="궁서" pitchFamily="18" charset="-127"/>
                <a:ea typeface="궁서" pitchFamily="18" charset="-127"/>
                <a:cs typeface="신명조 약자" pitchFamily="18" charset="-127"/>
              </a:rPr>
              <a:t>(</a:t>
            </a:r>
            <a:r>
              <a:rPr lang="ko-KR" altLang="en-US" sz="2800" b="1" dirty="0" smtClean="0">
                <a:latin typeface="궁서" pitchFamily="18" charset="-127"/>
                <a:ea typeface="궁서" pitchFamily="18" charset="-127"/>
                <a:cs typeface="신명조 약자" pitchFamily="18" charset="-127"/>
              </a:rPr>
              <a:t>순서</a:t>
            </a:r>
            <a:r>
              <a:rPr lang="en-US" altLang="ko-KR" sz="2800" b="1" dirty="0" smtClean="0">
                <a:latin typeface="궁서" pitchFamily="18" charset="-127"/>
                <a:ea typeface="궁서" pitchFamily="18" charset="-127"/>
                <a:cs typeface="신명조 약자" pitchFamily="18" charset="-127"/>
              </a:rPr>
              <a:t>)</a:t>
            </a:r>
            <a:endParaRPr kumimoji="0" lang="en-US" altLang="ko-KR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궁서" pitchFamily="18" charset="-127"/>
              <a:ea typeface="궁서" pitchFamily="18" charset="-127"/>
              <a:cs typeface="신명조 약자" pitchFamily="18" charset="-127"/>
            </a:endParaRPr>
          </a:p>
        </p:txBody>
      </p:sp>
      <p:sp>
        <p:nvSpPr>
          <p:cNvPr id="30" name="오른쪽 화살표 29"/>
          <p:cNvSpPr/>
          <p:nvPr/>
        </p:nvSpPr>
        <p:spPr>
          <a:xfrm>
            <a:off x="7020272" y="2492896"/>
            <a:ext cx="515448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오른쪽 화살표 30"/>
          <p:cNvSpPr/>
          <p:nvPr/>
        </p:nvSpPr>
        <p:spPr>
          <a:xfrm rot="5400000">
            <a:off x="4582344" y="4524418"/>
            <a:ext cx="504056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오른쪽 화살표 32"/>
          <p:cNvSpPr/>
          <p:nvPr/>
        </p:nvSpPr>
        <p:spPr>
          <a:xfrm rot="5400000">
            <a:off x="1007604" y="3437198"/>
            <a:ext cx="432048" cy="504056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/>
          <p:cNvSpPr/>
          <p:nvPr/>
        </p:nvSpPr>
        <p:spPr>
          <a:xfrm>
            <a:off x="423468" y="6216967"/>
            <a:ext cx="8036963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lvl="0" indent="1270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ko-KR" altLang="en-US" dirty="0" smtClean="0">
                <a:latin typeface="궁서" pitchFamily="18" charset="-127"/>
                <a:ea typeface="궁서" pitchFamily="18" charset="-127"/>
              </a:rPr>
              <a:t>탐구계획서 및 리포트는 기본양식에 맞추어 제출 </a:t>
            </a:r>
            <a:r>
              <a:rPr lang="en-US" altLang="ko-KR" dirty="0" smtClean="0">
                <a:latin typeface="궁서" pitchFamily="18" charset="-127"/>
                <a:ea typeface="궁서" pitchFamily="18" charset="-127"/>
              </a:rPr>
              <a:t>: </a:t>
            </a:r>
            <a:r>
              <a:rPr lang="ko-KR" altLang="en-US" dirty="0" smtClean="0">
                <a:latin typeface="궁서" pitchFamily="18" charset="-127"/>
                <a:ea typeface="궁서" pitchFamily="18" charset="-127"/>
              </a:rPr>
              <a:t>양식은 카페에 있음</a:t>
            </a:r>
            <a:endParaRPr lang="en-US" altLang="ko-KR" dirty="0" smtClean="0">
              <a:latin typeface="궁서" pitchFamily="18" charset="-127"/>
              <a:ea typeface="궁서" pitchFamily="18" charset="-127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058" y="1268116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7562428" y="1206380"/>
            <a:ext cx="1134716" cy="6016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발표하기</a:t>
            </a:r>
            <a:endParaRPr lang="ko-KR" altLang="en-US" b="1" dirty="0">
              <a:latin typeface="궁서" pitchFamily="18" charset="-127"/>
              <a:ea typeface="궁서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7535720" y="2011896"/>
            <a:ext cx="1212744" cy="1849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탐구결과 발표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  <a:p>
            <a:pPr algn="ctr"/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(</a:t>
            </a:r>
            <a:r>
              <a:rPr lang="en-US" altLang="ko-KR" dirty="0" err="1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ppt</a:t>
            </a:r>
            <a:r>
              <a:rPr lang="en-US" altLang="ko-KR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작성 및 발표</a:t>
            </a:r>
            <a:r>
              <a:rPr lang="en-US" altLang="ko-KR" dirty="0">
                <a:solidFill>
                  <a:schemeClr val="tx1"/>
                </a:solidFill>
                <a:latin typeface="궁서" pitchFamily="18" charset="-127"/>
                <a:ea typeface="궁서" pitchFamily="18" charset="-127"/>
              </a:rPr>
              <a:t>)</a:t>
            </a:r>
            <a:endParaRPr lang="en-US" altLang="ko-KR" dirty="0" smtClean="0">
              <a:solidFill>
                <a:schemeClr val="tx1"/>
              </a:solidFill>
              <a:latin typeface="궁서" pitchFamily="18" charset="-127"/>
              <a:ea typeface="궁서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993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다이어그램 1"/>
          <p:cNvGraphicFramePr/>
          <p:nvPr>
            <p:extLst>
              <p:ext uri="{D42A27DB-BD31-4B8C-83A1-F6EECF244321}">
                <p14:modId xmlns:p14="http://schemas.microsoft.com/office/powerpoint/2010/main" val="595128943"/>
              </p:ext>
            </p:extLst>
          </p:nvPr>
        </p:nvGraphicFramePr>
        <p:xfrm>
          <a:off x="323528" y="1340768"/>
          <a:ext cx="3984104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3091480131"/>
              </p:ext>
            </p:extLst>
          </p:nvPr>
        </p:nvGraphicFramePr>
        <p:xfrm>
          <a:off x="4552231" y="1336204"/>
          <a:ext cx="398410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제목 1"/>
          <p:cNvSpPr txBox="1">
            <a:spLocks/>
          </p:cNvSpPr>
          <p:nvPr/>
        </p:nvSpPr>
        <p:spPr>
          <a:xfrm>
            <a:off x="430585" y="331937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200" b="1" dirty="0" smtClean="0">
                <a:latin typeface="HY강M" pitchFamily="18" charset="-127"/>
                <a:ea typeface="HY강M" pitchFamily="18" charset="-127"/>
              </a:rPr>
              <a:t>구체적인 탐구방법  </a:t>
            </a:r>
            <a:endParaRPr lang="ko-KR" altLang="en-US" sz="3200" b="1" dirty="0">
              <a:latin typeface="HY강M" pitchFamily="18" charset="-127"/>
              <a:ea typeface="HY강M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232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604020" y="764704"/>
            <a:ext cx="6088526" cy="5847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ko-KR" altLang="en-US" sz="3200" b="1" dirty="0" smtClean="0">
                <a:latin typeface="HY강M" pitchFamily="18" charset="-127"/>
                <a:ea typeface="HY강M" pitchFamily="18" charset="-127"/>
              </a:rPr>
              <a:t>탐구주제 선정에 있어 고려사항  </a:t>
            </a:r>
            <a:endParaRPr lang="ko-KR" altLang="en-US" sz="3200" b="1" dirty="0">
              <a:latin typeface="HY강M" pitchFamily="18" charset="-127"/>
              <a:ea typeface="HY강M" pitchFamily="18" charset="-127"/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323528" y="332656"/>
            <a:ext cx="8352928" cy="5797742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buFont typeface="Arial" pitchFamily="34" charset="0"/>
              <a:buNone/>
            </a:pPr>
            <a:endParaRPr lang="en-US" altLang="ko-KR" sz="7400" dirty="0" smtClean="0">
              <a:latin typeface="궁서" pitchFamily="18" charset="-127"/>
              <a:ea typeface="궁서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ko-KR" altLang="en-US" dirty="0" smtClean="0">
                <a:latin typeface="궁서" pitchFamily="18" charset="-127"/>
                <a:ea typeface="궁서" pitchFamily="18" charset="-127"/>
              </a:rPr>
              <a:t>▸ </a:t>
            </a:r>
            <a:r>
              <a:rPr lang="ko-KR" altLang="en-US" sz="2800" dirty="0" smtClean="0">
                <a:latin typeface="HY견명조" pitchFamily="18" charset="-127"/>
                <a:ea typeface="HY견명조" pitchFamily="18" charset="-127"/>
              </a:rPr>
              <a:t>스스로 탐구할 수 있는 주제를 생각하라</a:t>
            </a: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endParaRPr lang="ko-KR" altLang="en-US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>
              <a:buFont typeface="Arial" pitchFamily="34" charset="0"/>
              <a:buNone/>
            </a:pPr>
            <a:r>
              <a:rPr lang="ko-KR" altLang="en-US" sz="2800" dirty="0" smtClean="0">
                <a:latin typeface="HY견명조" pitchFamily="18" charset="-127"/>
                <a:ea typeface="HY견명조" pitchFamily="18" charset="-127"/>
              </a:rPr>
              <a:t>▸ 범위가 큰 탐구주제는 구체적인 탐구주제로 바꾸어라 </a:t>
            </a:r>
          </a:p>
          <a:p>
            <a:pPr algn="just" fontAlgn="base">
              <a:buFont typeface="Arial" pitchFamily="34" charset="0"/>
              <a:buNone/>
            </a:pP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algn="just" fontAlgn="base">
              <a:buFont typeface="Arial" pitchFamily="34" charset="0"/>
              <a:buNone/>
            </a:pPr>
            <a:r>
              <a:rPr lang="ko-KR" altLang="en-US" sz="2800" dirty="0" smtClean="0">
                <a:latin typeface="HY견명조" pitchFamily="18" charset="-127"/>
                <a:ea typeface="HY견명조" pitchFamily="18" charset="-127"/>
              </a:rPr>
              <a:t>▸책이나 인터넷에서 쉽게 찾을 수 있는 탐구주제는  피하라</a:t>
            </a:r>
            <a:endParaRPr lang="en-US" altLang="ko-KR" sz="2800" dirty="0" smtClean="0">
              <a:latin typeface="HY견명조" pitchFamily="18" charset="-127"/>
              <a:ea typeface="HY견명조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en-US" altLang="ko-KR" sz="3400" dirty="0" smtClean="0">
              <a:latin typeface="궁서" pitchFamily="18" charset="-127"/>
              <a:ea typeface="궁서" pitchFamily="18" charset="-127"/>
              <a:cs typeface="신명조 약자" pitchFamily="18" charset="-127"/>
            </a:endParaRPr>
          </a:p>
          <a:p>
            <a:pPr fontAlgn="base">
              <a:buFont typeface="Arial" pitchFamily="34" charset="0"/>
              <a:buNone/>
            </a:pPr>
            <a:endParaRPr lang="ko-KR" altLang="ko-KR" sz="3600" dirty="0" smtClean="0">
              <a:latin typeface="궁서" pitchFamily="18" charset="-127"/>
              <a:ea typeface="궁서" pitchFamily="18" charset="-127"/>
            </a:endParaRPr>
          </a:p>
          <a:p>
            <a:pPr fontAlgn="base"/>
            <a:endParaRPr lang="ko-KR" altLang="ko-KR" sz="7400" dirty="0" smtClean="0">
              <a:latin typeface="궁서" pitchFamily="18" charset="-127"/>
              <a:ea typeface="궁서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8776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13311</TotalTime>
  <Words>781</Words>
  <Application>Microsoft Office PowerPoint</Application>
  <PresentationFormat>화면 슬라이드 쇼(4:3)</PresentationFormat>
  <Paragraphs>265</Paragraphs>
  <Slides>14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Office 테마</vt:lpstr>
      <vt:lpstr>  과학탐구 길잡이</vt:lpstr>
      <vt:lpstr>김정호반 학생들</vt:lpstr>
      <vt:lpstr>   목 차</vt:lpstr>
      <vt:lpstr>과학탐구의 미션</vt:lpstr>
      <vt:lpstr>과학탐구의 목적</vt:lpstr>
      <vt:lpstr>자유 과학탐구의 필요성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다융합 스쿨의 프로그램 특징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2013년도        과학꿈나무 멘토링 사례</dc:title>
  <dc:creator>user</dc:creator>
  <cp:lastModifiedBy>HERO</cp:lastModifiedBy>
  <cp:revision>477</cp:revision>
  <dcterms:created xsi:type="dcterms:W3CDTF">2014-07-26T00:21:22Z</dcterms:created>
  <dcterms:modified xsi:type="dcterms:W3CDTF">2026-06-20T09:17:38Z</dcterms:modified>
</cp:coreProperties>
</file>