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</p:sldIdLst>
  <p:sldSz cx="10691813" cy="7559675"/>
  <p:notesSz cx="6802438" cy="9934575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58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312" autoAdjust="0"/>
    <p:restoredTop sz="94660"/>
  </p:normalViewPr>
  <p:slideViewPr>
    <p:cSldViewPr snapToGrid="0" showGuides="1">
      <p:cViewPr varScale="1">
        <p:scale>
          <a:sx n="100" d="100"/>
          <a:sy n="100" d="100"/>
        </p:scale>
        <p:origin x="1848" y="96"/>
      </p:cViewPr>
      <p:guideLst>
        <p:guide orient="horz" pos="2358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D2D9A-8F8A-43DE-9356-156E511F4E50}" type="datetimeFigureOut">
              <a:rPr lang="ko-KR" altLang="en-US" smtClean="0"/>
              <a:t>2026-05-22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BA51F-AE37-41FB-887B-05CE6E1767B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5615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D2D9A-8F8A-43DE-9356-156E511F4E50}" type="datetimeFigureOut">
              <a:rPr lang="ko-KR" altLang="en-US" smtClean="0"/>
              <a:t>2026-05-22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BA51F-AE37-41FB-887B-05CE6E1767B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54877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D2D9A-8F8A-43DE-9356-156E511F4E50}" type="datetimeFigureOut">
              <a:rPr lang="ko-KR" altLang="en-US" smtClean="0"/>
              <a:t>2026-05-22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BA51F-AE37-41FB-887B-05CE6E1767B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43481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D2D9A-8F8A-43DE-9356-156E511F4E50}" type="datetimeFigureOut">
              <a:rPr lang="ko-KR" altLang="en-US" smtClean="0"/>
              <a:t>2026-05-22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BA51F-AE37-41FB-887B-05CE6E1767B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0320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D2D9A-8F8A-43DE-9356-156E511F4E50}" type="datetimeFigureOut">
              <a:rPr lang="ko-KR" altLang="en-US" smtClean="0"/>
              <a:t>2026-05-22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BA51F-AE37-41FB-887B-05CE6E1767B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91411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D2D9A-8F8A-43DE-9356-156E511F4E50}" type="datetimeFigureOut">
              <a:rPr lang="ko-KR" altLang="en-US" smtClean="0"/>
              <a:t>2026-05-22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BA51F-AE37-41FB-887B-05CE6E1767B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32137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D2D9A-8F8A-43DE-9356-156E511F4E50}" type="datetimeFigureOut">
              <a:rPr lang="ko-KR" altLang="en-US" smtClean="0"/>
              <a:t>2026-05-22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BA51F-AE37-41FB-887B-05CE6E1767B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33973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D2D9A-8F8A-43DE-9356-156E511F4E50}" type="datetimeFigureOut">
              <a:rPr lang="ko-KR" altLang="en-US" smtClean="0"/>
              <a:t>2026-05-22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BA51F-AE37-41FB-887B-05CE6E1767B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4463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D2D9A-8F8A-43DE-9356-156E511F4E50}" type="datetimeFigureOut">
              <a:rPr lang="ko-KR" altLang="en-US" smtClean="0"/>
              <a:t>2026-05-22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BA51F-AE37-41FB-887B-05CE6E1767B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32713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D2D9A-8F8A-43DE-9356-156E511F4E50}" type="datetimeFigureOut">
              <a:rPr lang="ko-KR" altLang="en-US" smtClean="0"/>
              <a:t>2026-05-22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BA51F-AE37-41FB-887B-05CE6E1767B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73528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D2D9A-8F8A-43DE-9356-156E511F4E50}" type="datetimeFigureOut">
              <a:rPr lang="ko-KR" altLang="en-US" smtClean="0"/>
              <a:t>2026-05-22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BA51F-AE37-41FB-887B-05CE6E1767B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93342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AD2D9A-8F8A-43DE-9356-156E511F4E50}" type="datetimeFigureOut">
              <a:rPr lang="ko-KR" altLang="en-US" smtClean="0"/>
              <a:t>2026-05-22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ABA51F-AE37-41FB-887B-05CE6E1767B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12371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1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1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1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1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1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1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1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1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1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1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1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1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1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1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1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1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1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1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1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 rotWithShape="1">
          <a:blip r:embed="rId2"/>
          <a:srcRect l="2689" r="2752"/>
          <a:stretch/>
        </p:blipFill>
        <p:spPr>
          <a:xfrm>
            <a:off x="290420" y="1313729"/>
            <a:ext cx="10110019" cy="5247128"/>
          </a:xfrm>
          <a:prstGeom prst="rect">
            <a:avLst/>
          </a:prstGeom>
          <a:ln w="19050">
            <a:solidFill>
              <a:schemeClr val="accent2">
                <a:lumMod val="50000"/>
              </a:schemeClr>
            </a:solidFill>
          </a:ln>
        </p:spPr>
      </p:pic>
      <p:sp>
        <p:nvSpPr>
          <p:cNvPr id="6" name="TextBox 5"/>
          <p:cNvSpPr txBox="1"/>
          <p:nvPr/>
        </p:nvSpPr>
        <p:spPr>
          <a:xfrm>
            <a:off x="366256" y="3839899"/>
            <a:ext cx="131638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100" b="1" dirty="0"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A1BL</a:t>
            </a:r>
          </a:p>
          <a:p>
            <a:pPr algn="ctr"/>
            <a:r>
              <a:rPr lang="ko-KR" altLang="en-US" sz="1100" b="1" dirty="0" err="1"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캐슬</a:t>
            </a:r>
            <a:r>
              <a:rPr lang="en-US" altLang="ko-KR" sz="1100" b="1" dirty="0"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&amp;</a:t>
            </a:r>
            <a:r>
              <a:rPr lang="ko-KR" altLang="en-US" sz="1100" b="1" dirty="0" err="1"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파밀리에</a:t>
            </a:r>
            <a:r>
              <a:rPr lang="ko-KR" altLang="en-US" sz="1100" b="1" dirty="0"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 </a:t>
            </a:r>
            <a:r>
              <a:rPr lang="en-US" altLang="ko-KR" sz="1100" b="1" dirty="0"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1</a:t>
            </a:r>
            <a:r>
              <a:rPr lang="ko-KR" altLang="en-US" sz="1100" b="1" dirty="0"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단지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257327" y="5615336"/>
            <a:ext cx="131638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100" b="1" dirty="0"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A2BL</a:t>
            </a:r>
          </a:p>
          <a:p>
            <a:pPr algn="ctr"/>
            <a:r>
              <a:rPr lang="ko-KR" altLang="en-US" sz="1100" b="1" dirty="0" err="1"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캐슬</a:t>
            </a:r>
            <a:r>
              <a:rPr lang="en-US" altLang="ko-KR" sz="1100" b="1" dirty="0"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&amp;</a:t>
            </a:r>
            <a:r>
              <a:rPr lang="ko-KR" altLang="en-US" sz="1100" b="1" dirty="0" err="1"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파밀리에</a:t>
            </a:r>
            <a:r>
              <a:rPr lang="ko-KR" altLang="en-US" sz="1100" b="1" dirty="0"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 </a:t>
            </a:r>
            <a:r>
              <a:rPr lang="en-US" altLang="ko-KR" sz="1100" b="1" dirty="0"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2</a:t>
            </a:r>
            <a:r>
              <a:rPr lang="ko-KR" altLang="en-US" sz="1100" b="1" dirty="0"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단지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450472" y="6010275"/>
            <a:ext cx="62709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100" b="1" dirty="0"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초등학교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794714" y="4353198"/>
            <a:ext cx="530193" cy="2616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ko-KR" altLang="en-US" sz="1100" b="1" dirty="0"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유치원</a:t>
            </a:r>
          </a:p>
        </p:txBody>
      </p:sp>
      <p:sp>
        <p:nvSpPr>
          <p:cNvPr id="14" name="자유형 13"/>
          <p:cNvSpPr/>
          <p:nvPr/>
        </p:nvSpPr>
        <p:spPr>
          <a:xfrm>
            <a:off x="5740213" y="2144807"/>
            <a:ext cx="440167" cy="432099"/>
          </a:xfrm>
          <a:custGeom>
            <a:avLst/>
            <a:gdLst>
              <a:gd name="connsiteX0" fmla="*/ 86061 w 455407"/>
              <a:gd name="connsiteY0" fmla="*/ 0 h 462579"/>
              <a:gd name="connsiteX1" fmla="*/ 387276 w 455407"/>
              <a:gd name="connsiteY1" fmla="*/ 57374 h 462579"/>
              <a:gd name="connsiteX2" fmla="*/ 455407 w 455407"/>
              <a:gd name="connsiteY2" fmla="*/ 150607 h 462579"/>
              <a:gd name="connsiteX3" fmla="*/ 344245 w 455407"/>
              <a:gd name="connsiteY3" fmla="*/ 462579 h 462579"/>
              <a:gd name="connsiteX4" fmla="*/ 0 w 455407"/>
              <a:gd name="connsiteY4" fmla="*/ 329901 h 462579"/>
              <a:gd name="connsiteX5" fmla="*/ 86061 w 455407"/>
              <a:gd name="connsiteY5" fmla="*/ 0 h 462579"/>
              <a:gd name="connsiteX0" fmla="*/ 86061 w 455407"/>
              <a:gd name="connsiteY0" fmla="*/ 0 h 462579"/>
              <a:gd name="connsiteX1" fmla="*/ 410136 w 455407"/>
              <a:gd name="connsiteY1" fmla="*/ 66899 h 462579"/>
              <a:gd name="connsiteX2" fmla="*/ 455407 w 455407"/>
              <a:gd name="connsiteY2" fmla="*/ 150607 h 462579"/>
              <a:gd name="connsiteX3" fmla="*/ 344245 w 455407"/>
              <a:gd name="connsiteY3" fmla="*/ 462579 h 462579"/>
              <a:gd name="connsiteX4" fmla="*/ 0 w 455407"/>
              <a:gd name="connsiteY4" fmla="*/ 329901 h 462579"/>
              <a:gd name="connsiteX5" fmla="*/ 86061 w 455407"/>
              <a:gd name="connsiteY5" fmla="*/ 0 h 462579"/>
              <a:gd name="connsiteX0" fmla="*/ 55581 w 424927"/>
              <a:gd name="connsiteY0" fmla="*/ 0 h 462579"/>
              <a:gd name="connsiteX1" fmla="*/ 379656 w 424927"/>
              <a:gd name="connsiteY1" fmla="*/ 66899 h 462579"/>
              <a:gd name="connsiteX2" fmla="*/ 424927 w 424927"/>
              <a:gd name="connsiteY2" fmla="*/ 150607 h 462579"/>
              <a:gd name="connsiteX3" fmla="*/ 313765 w 424927"/>
              <a:gd name="connsiteY3" fmla="*/ 462579 h 462579"/>
              <a:gd name="connsiteX4" fmla="*/ 0 w 424927"/>
              <a:gd name="connsiteY4" fmla="*/ 316566 h 462579"/>
              <a:gd name="connsiteX5" fmla="*/ 55581 w 424927"/>
              <a:gd name="connsiteY5" fmla="*/ 0 h 462579"/>
              <a:gd name="connsiteX0" fmla="*/ 68916 w 438262"/>
              <a:gd name="connsiteY0" fmla="*/ 0 h 462579"/>
              <a:gd name="connsiteX1" fmla="*/ 392991 w 438262"/>
              <a:gd name="connsiteY1" fmla="*/ 66899 h 462579"/>
              <a:gd name="connsiteX2" fmla="*/ 438262 w 438262"/>
              <a:gd name="connsiteY2" fmla="*/ 150607 h 462579"/>
              <a:gd name="connsiteX3" fmla="*/ 327100 w 438262"/>
              <a:gd name="connsiteY3" fmla="*/ 462579 h 462579"/>
              <a:gd name="connsiteX4" fmla="*/ 0 w 438262"/>
              <a:gd name="connsiteY4" fmla="*/ 322281 h 462579"/>
              <a:gd name="connsiteX5" fmla="*/ 68916 w 438262"/>
              <a:gd name="connsiteY5" fmla="*/ 0 h 462579"/>
              <a:gd name="connsiteX0" fmla="*/ 112731 w 438262"/>
              <a:gd name="connsiteY0" fmla="*/ 0 h 411144"/>
              <a:gd name="connsiteX1" fmla="*/ 392991 w 438262"/>
              <a:gd name="connsiteY1" fmla="*/ 15464 h 411144"/>
              <a:gd name="connsiteX2" fmla="*/ 438262 w 438262"/>
              <a:gd name="connsiteY2" fmla="*/ 99172 h 411144"/>
              <a:gd name="connsiteX3" fmla="*/ 327100 w 438262"/>
              <a:gd name="connsiteY3" fmla="*/ 411144 h 411144"/>
              <a:gd name="connsiteX4" fmla="*/ 0 w 438262"/>
              <a:gd name="connsiteY4" fmla="*/ 270846 h 411144"/>
              <a:gd name="connsiteX5" fmla="*/ 112731 w 438262"/>
              <a:gd name="connsiteY5" fmla="*/ 0 h 411144"/>
              <a:gd name="connsiteX0" fmla="*/ 86061 w 438262"/>
              <a:gd name="connsiteY0" fmla="*/ 0 h 454959"/>
              <a:gd name="connsiteX1" fmla="*/ 392991 w 438262"/>
              <a:gd name="connsiteY1" fmla="*/ 59279 h 454959"/>
              <a:gd name="connsiteX2" fmla="*/ 438262 w 438262"/>
              <a:gd name="connsiteY2" fmla="*/ 142987 h 454959"/>
              <a:gd name="connsiteX3" fmla="*/ 327100 w 438262"/>
              <a:gd name="connsiteY3" fmla="*/ 454959 h 454959"/>
              <a:gd name="connsiteX4" fmla="*/ 0 w 438262"/>
              <a:gd name="connsiteY4" fmla="*/ 314661 h 454959"/>
              <a:gd name="connsiteX5" fmla="*/ 86061 w 438262"/>
              <a:gd name="connsiteY5" fmla="*/ 0 h 454959"/>
              <a:gd name="connsiteX0" fmla="*/ 86061 w 438262"/>
              <a:gd name="connsiteY0" fmla="*/ 0 h 367329"/>
              <a:gd name="connsiteX1" fmla="*/ 392991 w 438262"/>
              <a:gd name="connsiteY1" fmla="*/ 59279 h 367329"/>
              <a:gd name="connsiteX2" fmla="*/ 438262 w 438262"/>
              <a:gd name="connsiteY2" fmla="*/ 142987 h 367329"/>
              <a:gd name="connsiteX3" fmla="*/ 296620 w 438262"/>
              <a:gd name="connsiteY3" fmla="*/ 367329 h 367329"/>
              <a:gd name="connsiteX4" fmla="*/ 0 w 438262"/>
              <a:gd name="connsiteY4" fmla="*/ 314661 h 367329"/>
              <a:gd name="connsiteX5" fmla="*/ 86061 w 438262"/>
              <a:gd name="connsiteY5" fmla="*/ 0 h 367329"/>
              <a:gd name="connsiteX0" fmla="*/ 86061 w 438262"/>
              <a:gd name="connsiteY0" fmla="*/ 0 h 430194"/>
              <a:gd name="connsiteX1" fmla="*/ 392991 w 438262"/>
              <a:gd name="connsiteY1" fmla="*/ 59279 h 430194"/>
              <a:gd name="connsiteX2" fmla="*/ 438262 w 438262"/>
              <a:gd name="connsiteY2" fmla="*/ 142987 h 430194"/>
              <a:gd name="connsiteX3" fmla="*/ 332815 w 438262"/>
              <a:gd name="connsiteY3" fmla="*/ 430194 h 430194"/>
              <a:gd name="connsiteX4" fmla="*/ 0 w 438262"/>
              <a:gd name="connsiteY4" fmla="*/ 314661 h 430194"/>
              <a:gd name="connsiteX5" fmla="*/ 86061 w 438262"/>
              <a:gd name="connsiteY5" fmla="*/ 0 h 430194"/>
              <a:gd name="connsiteX0" fmla="*/ 86061 w 438262"/>
              <a:gd name="connsiteY0" fmla="*/ 0 h 432099"/>
              <a:gd name="connsiteX1" fmla="*/ 392991 w 438262"/>
              <a:gd name="connsiteY1" fmla="*/ 59279 h 432099"/>
              <a:gd name="connsiteX2" fmla="*/ 438262 w 438262"/>
              <a:gd name="connsiteY2" fmla="*/ 142987 h 432099"/>
              <a:gd name="connsiteX3" fmla="*/ 330910 w 438262"/>
              <a:gd name="connsiteY3" fmla="*/ 432099 h 432099"/>
              <a:gd name="connsiteX4" fmla="*/ 0 w 438262"/>
              <a:gd name="connsiteY4" fmla="*/ 314661 h 432099"/>
              <a:gd name="connsiteX5" fmla="*/ 86061 w 438262"/>
              <a:gd name="connsiteY5" fmla="*/ 0 h 432099"/>
              <a:gd name="connsiteX0" fmla="*/ 86061 w 440167"/>
              <a:gd name="connsiteY0" fmla="*/ 0 h 432099"/>
              <a:gd name="connsiteX1" fmla="*/ 392991 w 440167"/>
              <a:gd name="connsiteY1" fmla="*/ 59279 h 432099"/>
              <a:gd name="connsiteX2" fmla="*/ 440167 w 440167"/>
              <a:gd name="connsiteY2" fmla="*/ 150607 h 432099"/>
              <a:gd name="connsiteX3" fmla="*/ 330910 w 440167"/>
              <a:gd name="connsiteY3" fmla="*/ 432099 h 432099"/>
              <a:gd name="connsiteX4" fmla="*/ 0 w 440167"/>
              <a:gd name="connsiteY4" fmla="*/ 314661 h 432099"/>
              <a:gd name="connsiteX5" fmla="*/ 86061 w 440167"/>
              <a:gd name="connsiteY5" fmla="*/ 0 h 432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0167" h="432099">
                <a:moveTo>
                  <a:pt x="86061" y="0"/>
                </a:moveTo>
                <a:lnTo>
                  <a:pt x="392991" y="59279"/>
                </a:lnTo>
                <a:lnTo>
                  <a:pt x="440167" y="150607"/>
                </a:lnTo>
                <a:lnTo>
                  <a:pt x="330910" y="432099"/>
                </a:lnTo>
                <a:lnTo>
                  <a:pt x="0" y="314661"/>
                </a:lnTo>
                <a:lnTo>
                  <a:pt x="86061" y="0"/>
                </a:lnTo>
                <a:close/>
              </a:path>
            </a:pathLst>
          </a:cu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TextBox 14"/>
          <p:cNvSpPr txBox="1"/>
          <p:nvPr/>
        </p:nvSpPr>
        <p:spPr>
          <a:xfrm>
            <a:off x="5742118" y="2202180"/>
            <a:ext cx="40588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100" b="1" dirty="0">
                <a:solidFill>
                  <a:schemeClr val="bg1"/>
                </a:solidFill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환지</a:t>
            </a:r>
          </a:p>
        </p:txBody>
      </p:sp>
      <p:sp>
        <p:nvSpPr>
          <p:cNvPr id="17" name="자유형 16"/>
          <p:cNvSpPr/>
          <p:nvPr/>
        </p:nvSpPr>
        <p:spPr>
          <a:xfrm>
            <a:off x="4248262" y="2376430"/>
            <a:ext cx="366544" cy="477483"/>
          </a:xfrm>
          <a:custGeom>
            <a:avLst/>
            <a:gdLst>
              <a:gd name="connsiteX0" fmla="*/ 68132 w 383689"/>
              <a:gd name="connsiteY0" fmla="*/ 0 h 498438"/>
              <a:gd name="connsiteX1" fmla="*/ 383689 w 383689"/>
              <a:gd name="connsiteY1" fmla="*/ 75304 h 498438"/>
              <a:gd name="connsiteX2" fmla="*/ 283285 w 383689"/>
              <a:gd name="connsiteY2" fmla="*/ 498438 h 498438"/>
              <a:gd name="connsiteX3" fmla="*/ 57374 w 383689"/>
              <a:gd name="connsiteY3" fmla="*/ 415963 h 498438"/>
              <a:gd name="connsiteX4" fmla="*/ 0 w 383689"/>
              <a:gd name="connsiteY4" fmla="*/ 311972 h 498438"/>
              <a:gd name="connsiteX5" fmla="*/ 68132 w 383689"/>
              <a:gd name="connsiteY5" fmla="*/ 0 h 498438"/>
              <a:gd name="connsiteX0" fmla="*/ 106232 w 383689"/>
              <a:gd name="connsiteY0" fmla="*/ 0 h 437478"/>
              <a:gd name="connsiteX1" fmla="*/ 383689 w 383689"/>
              <a:gd name="connsiteY1" fmla="*/ 14344 h 437478"/>
              <a:gd name="connsiteX2" fmla="*/ 283285 w 383689"/>
              <a:gd name="connsiteY2" fmla="*/ 437478 h 437478"/>
              <a:gd name="connsiteX3" fmla="*/ 57374 w 383689"/>
              <a:gd name="connsiteY3" fmla="*/ 355003 h 437478"/>
              <a:gd name="connsiteX4" fmla="*/ 0 w 383689"/>
              <a:gd name="connsiteY4" fmla="*/ 251012 h 437478"/>
              <a:gd name="connsiteX5" fmla="*/ 106232 w 383689"/>
              <a:gd name="connsiteY5" fmla="*/ 0 h 437478"/>
              <a:gd name="connsiteX0" fmla="*/ 89087 w 383689"/>
              <a:gd name="connsiteY0" fmla="*/ 0 h 485103"/>
              <a:gd name="connsiteX1" fmla="*/ 383689 w 383689"/>
              <a:gd name="connsiteY1" fmla="*/ 61969 h 485103"/>
              <a:gd name="connsiteX2" fmla="*/ 283285 w 383689"/>
              <a:gd name="connsiteY2" fmla="*/ 485103 h 485103"/>
              <a:gd name="connsiteX3" fmla="*/ 57374 w 383689"/>
              <a:gd name="connsiteY3" fmla="*/ 402628 h 485103"/>
              <a:gd name="connsiteX4" fmla="*/ 0 w 383689"/>
              <a:gd name="connsiteY4" fmla="*/ 298637 h 485103"/>
              <a:gd name="connsiteX5" fmla="*/ 89087 w 383689"/>
              <a:gd name="connsiteY5" fmla="*/ 0 h 485103"/>
              <a:gd name="connsiteX0" fmla="*/ 89087 w 343684"/>
              <a:gd name="connsiteY0" fmla="*/ 0 h 485103"/>
              <a:gd name="connsiteX1" fmla="*/ 343684 w 343684"/>
              <a:gd name="connsiteY1" fmla="*/ 86734 h 485103"/>
              <a:gd name="connsiteX2" fmla="*/ 283285 w 343684"/>
              <a:gd name="connsiteY2" fmla="*/ 485103 h 485103"/>
              <a:gd name="connsiteX3" fmla="*/ 57374 w 343684"/>
              <a:gd name="connsiteY3" fmla="*/ 402628 h 485103"/>
              <a:gd name="connsiteX4" fmla="*/ 0 w 343684"/>
              <a:gd name="connsiteY4" fmla="*/ 298637 h 485103"/>
              <a:gd name="connsiteX5" fmla="*/ 89087 w 343684"/>
              <a:gd name="connsiteY5" fmla="*/ 0 h 485103"/>
              <a:gd name="connsiteX0" fmla="*/ 89087 w 379879"/>
              <a:gd name="connsiteY0" fmla="*/ 0 h 485103"/>
              <a:gd name="connsiteX1" fmla="*/ 379879 w 379879"/>
              <a:gd name="connsiteY1" fmla="*/ 73399 h 485103"/>
              <a:gd name="connsiteX2" fmla="*/ 283285 w 379879"/>
              <a:gd name="connsiteY2" fmla="*/ 485103 h 485103"/>
              <a:gd name="connsiteX3" fmla="*/ 57374 w 379879"/>
              <a:gd name="connsiteY3" fmla="*/ 402628 h 485103"/>
              <a:gd name="connsiteX4" fmla="*/ 0 w 379879"/>
              <a:gd name="connsiteY4" fmla="*/ 298637 h 485103"/>
              <a:gd name="connsiteX5" fmla="*/ 89087 w 379879"/>
              <a:gd name="connsiteY5" fmla="*/ 0 h 485103"/>
              <a:gd name="connsiteX0" fmla="*/ 31713 w 322505"/>
              <a:gd name="connsiteY0" fmla="*/ 0 h 485103"/>
              <a:gd name="connsiteX1" fmla="*/ 322505 w 322505"/>
              <a:gd name="connsiteY1" fmla="*/ 73399 h 485103"/>
              <a:gd name="connsiteX2" fmla="*/ 225911 w 322505"/>
              <a:gd name="connsiteY2" fmla="*/ 485103 h 485103"/>
              <a:gd name="connsiteX3" fmla="*/ 0 w 322505"/>
              <a:gd name="connsiteY3" fmla="*/ 402628 h 485103"/>
              <a:gd name="connsiteX4" fmla="*/ 16921 w 322505"/>
              <a:gd name="connsiteY4" fmla="*/ 296732 h 485103"/>
              <a:gd name="connsiteX5" fmla="*/ 31713 w 322505"/>
              <a:gd name="connsiteY5" fmla="*/ 0 h 485103"/>
              <a:gd name="connsiteX0" fmla="*/ 71942 w 362734"/>
              <a:gd name="connsiteY0" fmla="*/ 0 h 485103"/>
              <a:gd name="connsiteX1" fmla="*/ 362734 w 362734"/>
              <a:gd name="connsiteY1" fmla="*/ 73399 h 485103"/>
              <a:gd name="connsiteX2" fmla="*/ 266140 w 362734"/>
              <a:gd name="connsiteY2" fmla="*/ 485103 h 485103"/>
              <a:gd name="connsiteX3" fmla="*/ 40229 w 362734"/>
              <a:gd name="connsiteY3" fmla="*/ 402628 h 485103"/>
              <a:gd name="connsiteX4" fmla="*/ 0 w 362734"/>
              <a:gd name="connsiteY4" fmla="*/ 300542 h 485103"/>
              <a:gd name="connsiteX5" fmla="*/ 71942 w 362734"/>
              <a:gd name="connsiteY5" fmla="*/ 0 h 485103"/>
              <a:gd name="connsiteX0" fmla="*/ 75752 w 366544"/>
              <a:gd name="connsiteY0" fmla="*/ 0 h 485103"/>
              <a:gd name="connsiteX1" fmla="*/ 366544 w 366544"/>
              <a:gd name="connsiteY1" fmla="*/ 73399 h 485103"/>
              <a:gd name="connsiteX2" fmla="*/ 269950 w 366544"/>
              <a:gd name="connsiteY2" fmla="*/ 485103 h 485103"/>
              <a:gd name="connsiteX3" fmla="*/ 44039 w 366544"/>
              <a:gd name="connsiteY3" fmla="*/ 402628 h 485103"/>
              <a:gd name="connsiteX4" fmla="*/ 0 w 366544"/>
              <a:gd name="connsiteY4" fmla="*/ 300542 h 485103"/>
              <a:gd name="connsiteX5" fmla="*/ 75752 w 366544"/>
              <a:gd name="connsiteY5" fmla="*/ 0 h 485103"/>
              <a:gd name="connsiteX0" fmla="*/ 75752 w 366544"/>
              <a:gd name="connsiteY0" fmla="*/ 0 h 485103"/>
              <a:gd name="connsiteX1" fmla="*/ 366544 w 366544"/>
              <a:gd name="connsiteY1" fmla="*/ 73399 h 485103"/>
              <a:gd name="connsiteX2" fmla="*/ 269950 w 366544"/>
              <a:gd name="connsiteY2" fmla="*/ 485103 h 485103"/>
              <a:gd name="connsiteX3" fmla="*/ 72614 w 366544"/>
              <a:gd name="connsiteY3" fmla="*/ 364528 h 485103"/>
              <a:gd name="connsiteX4" fmla="*/ 0 w 366544"/>
              <a:gd name="connsiteY4" fmla="*/ 300542 h 485103"/>
              <a:gd name="connsiteX5" fmla="*/ 75752 w 366544"/>
              <a:gd name="connsiteY5" fmla="*/ 0 h 485103"/>
              <a:gd name="connsiteX0" fmla="*/ 75752 w 366544"/>
              <a:gd name="connsiteY0" fmla="*/ 0 h 485103"/>
              <a:gd name="connsiteX1" fmla="*/ 366544 w 366544"/>
              <a:gd name="connsiteY1" fmla="*/ 73399 h 485103"/>
              <a:gd name="connsiteX2" fmla="*/ 269950 w 366544"/>
              <a:gd name="connsiteY2" fmla="*/ 485103 h 485103"/>
              <a:gd name="connsiteX3" fmla="*/ 53564 w 366544"/>
              <a:gd name="connsiteY3" fmla="*/ 400723 h 485103"/>
              <a:gd name="connsiteX4" fmla="*/ 0 w 366544"/>
              <a:gd name="connsiteY4" fmla="*/ 300542 h 485103"/>
              <a:gd name="connsiteX5" fmla="*/ 75752 w 366544"/>
              <a:gd name="connsiteY5" fmla="*/ 0 h 485103"/>
              <a:gd name="connsiteX0" fmla="*/ 75752 w 366544"/>
              <a:gd name="connsiteY0" fmla="*/ 0 h 418428"/>
              <a:gd name="connsiteX1" fmla="*/ 366544 w 366544"/>
              <a:gd name="connsiteY1" fmla="*/ 73399 h 418428"/>
              <a:gd name="connsiteX2" fmla="*/ 250900 w 366544"/>
              <a:gd name="connsiteY2" fmla="*/ 418428 h 418428"/>
              <a:gd name="connsiteX3" fmla="*/ 53564 w 366544"/>
              <a:gd name="connsiteY3" fmla="*/ 400723 h 418428"/>
              <a:gd name="connsiteX4" fmla="*/ 0 w 366544"/>
              <a:gd name="connsiteY4" fmla="*/ 300542 h 418428"/>
              <a:gd name="connsiteX5" fmla="*/ 75752 w 366544"/>
              <a:gd name="connsiteY5" fmla="*/ 0 h 418428"/>
              <a:gd name="connsiteX0" fmla="*/ 75752 w 366544"/>
              <a:gd name="connsiteY0" fmla="*/ 0 h 477483"/>
              <a:gd name="connsiteX1" fmla="*/ 366544 w 366544"/>
              <a:gd name="connsiteY1" fmla="*/ 73399 h 477483"/>
              <a:gd name="connsiteX2" fmla="*/ 268045 w 366544"/>
              <a:gd name="connsiteY2" fmla="*/ 477483 h 477483"/>
              <a:gd name="connsiteX3" fmla="*/ 53564 w 366544"/>
              <a:gd name="connsiteY3" fmla="*/ 400723 h 477483"/>
              <a:gd name="connsiteX4" fmla="*/ 0 w 366544"/>
              <a:gd name="connsiteY4" fmla="*/ 300542 h 477483"/>
              <a:gd name="connsiteX5" fmla="*/ 75752 w 366544"/>
              <a:gd name="connsiteY5" fmla="*/ 0 h 4774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66544" h="477483">
                <a:moveTo>
                  <a:pt x="75752" y="0"/>
                </a:moveTo>
                <a:lnTo>
                  <a:pt x="366544" y="73399"/>
                </a:lnTo>
                <a:lnTo>
                  <a:pt x="268045" y="477483"/>
                </a:lnTo>
                <a:lnTo>
                  <a:pt x="53564" y="400723"/>
                </a:lnTo>
                <a:lnTo>
                  <a:pt x="0" y="300542"/>
                </a:lnTo>
                <a:lnTo>
                  <a:pt x="75752" y="0"/>
                </a:lnTo>
                <a:close/>
              </a:path>
            </a:pathLst>
          </a:cu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TextBox 17"/>
          <p:cNvSpPr txBox="1"/>
          <p:nvPr/>
        </p:nvSpPr>
        <p:spPr>
          <a:xfrm>
            <a:off x="4223831" y="2425012"/>
            <a:ext cx="40588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100" b="1" dirty="0">
                <a:solidFill>
                  <a:schemeClr val="bg1"/>
                </a:solidFill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환지</a:t>
            </a:r>
          </a:p>
        </p:txBody>
      </p:sp>
      <p:sp>
        <p:nvSpPr>
          <p:cNvPr id="20" name="자유형 19"/>
          <p:cNvSpPr/>
          <p:nvPr/>
        </p:nvSpPr>
        <p:spPr>
          <a:xfrm>
            <a:off x="5994362" y="3046991"/>
            <a:ext cx="444985" cy="558053"/>
          </a:xfrm>
          <a:custGeom>
            <a:avLst/>
            <a:gdLst>
              <a:gd name="connsiteX0" fmla="*/ 132677 w 469750"/>
              <a:gd name="connsiteY0" fmla="*/ 0 h 580913"/>
              <a:gd name="connsiteX1" fmla="*/ 469750 w 469750"/>
              <a:gd name="connsiteY1" fmla="*/ 129092 h 580913"/>
              <a:gd name="connsiteX2" fmla="*/ 251011 w 469750"/>
              <a:gd name="connsiteY2" fmla="*/ 580913 h 580913"/>
              <a:gd name="connsiteX3" fmla="*/ 60960 w 469750"/>
              <a:gd name="connsiteY3" fmla="*/ 494852 h 580913"/>
              <a:gd name="connsiteX4" fmla="*/ 0 w 469750"/>
              <a:gd name="connsiteY4" fmla="*/ 380104 h 580913"/>
              <a:gd name="connsiteX5" fmla="*/ 132677 w 469750"/>
              <a:gd name="connsiteY5" fmla="*/ 0 h 580913"/>
              <a:gd name="connsiteX0" fmla="*/ 140297 w 469750"/>
              <a:gd name="connsiteY0" fmla="*/ 0 h 571388"/>
              <a:gd name="connsiteX1" fmla="*/ 469750 w 469750"/>
              <a:gd name="connsiteY1" fmla="*/ 119567 h 571388"/>
              <a:gd name="connsiteX2" fmla="*/ 251011 w 469750"/>
              <a:gd name="connsiteY2" fmla="*/ 571388 h 571388"/>
              <a:gd name="connsiteX3" fmla="*/ 60960 w 469750"/>
              <a:gd name="connsiteY3" fmla="*/ 485327 h 571388"/>
              <a:gd name="connsiteX4" fmla="*/ 0 w 469750"/>
              <a:gd name="connsiteY4" fmla="*/ 370579 h 571388"/>
              <a:gd name="connsiteX5" fmla="*/ 140297 w 469750"/>
              <a:gd name="connsiteY5" fmla="*/ 0 h 571388"/>
              <a:gd name="connsiteX0" fmla="*/ 151727 w 469750"/>
              <a:gd name="connsiteY0" fmla="*/ 0 h 567578"/>
              <a:gd name="connsiteX1" fmla="*/ 469750 w 469750"/>
              <a:gd name="connsiteY1" fmla="*/ 115757 h 567578"/>
              <a:gd name="connsiteX2" fmla="*/ 251011 w 469750"/>
              <a:gd name="connsiteY2" fmla="*/ 567578 h 567578"/>
              <a:gd name="connsiteX3" fmla="*/ 60960 w 469750"/>
              <a:gd name="connsiteY3" fmla="*/ 481517 h 567578"/>
              <a:gd name="connsiteX4" fmla="*/ 0 w 469750"/>
              <a:gd name="connsiteY4" fmla="*/ 366769 h 567578"/>
              <a:gd name="connsiteX5" fmla="*/ 151727 w 469750"/>
              <a:gd name="connsiteY5" fmla="*/ 0 h 567578"/>
              <a:gd name="connsiteX0" fmla="*/ 151727 w 437365"/>
              <a:gd name="connsiteY0" fmla="*/ 0 h 567578"/>
              <a:gd name="connsiteX1" fmla="*/ 437365 w 437365"/>
              <a:gd name="connsiteY1" fmla="*/ 134807 h 567578"/>
              <a:gd name="connsiteX2" fmla="*/ 251011 w 437365"/>
              <a:gd name="connsiteY2" fmla="*/ 567578 h 567578"/>
              <a:gd name="connsiteX3" fmla="*/ 60960 w 437365"/>
              <a:gd name="connsiteY3" fmla="*/ 481517 h 567578"/>
              <a:gd name="connsiteX4" fmla="*/ 0 w 437365"/>
              <a:gd name="connsiteY4" fmla="*/ 366769 h 567578"/>
              <a:gd name="connsiteX5" fmla="*/ 151727 w 437365"/>
              <a:gd name="connsiteY5" fmla="*/ 0 h 567578"/>
              <a:gd name="connsiteX0" fmla="*/ 151727 w 454510"/>
              <a:gd name="connsiteY0" fmla="*/ 0 h 567578"/>
              <a:gd name="connsiteX1" fmla="*/ 454510 w 454510"/>
              <a:gd name="connsiteY1" fmla="*/ 121472 h 567578"/>
              <a:gd name="connsiteX2" fmla="*/ 251011 w 454510"/>
              <a:gd name="connsiteY2" fmla="*/ 567578 h 567578"/>
              <a:gd name="connsiteX3" fmla="*/ 60960 w 454510"/>
              <a:gd name="connsiteY3" fmla="*/ 481517 h 567578"/>
              <a:gd name="connsiteX4" fmla="*/ 0 w 454510"/>
              <a:gd name="connsiteY4" fmla="*/ 366769 h 567578"/>
              <a:gd name="connsiteX5" fmla="*/ 151727 w 454510"/>
              <a:gd name="connsiteY5" fmla="*/ 0 h 567578"/>
              <a:gd name="connsiteX0" fmla="*/ 151727 w 454510"/>
              <a:gd name="connsiteY0" fmla="*/ 0 h 558053"/>
              <a:gd name="connsiteX1" fmla="*/ 454510 w 454510"/>
              <a:gd name="connsiteY1" fmla="*/ 121472 h 558053"/>
              <a:gd name="connsiteX2" fmla="*/ 245296 w 454510"/>
              <a:gd name="connsiteY2" fmla="*/ 558053 h 558053"/>
              <a:gd name="connsiteX3" fmla="*/ 60960 w 454510"/>
              <a:gd name="connsiteY3" fmla="*/ 481517 h 558053"/>
              <a:gd name="connsiteX4" fmla="*/ 0 w 454510"/>
              <a:gd name="connsiteY4" fmla="*/ 366769 h 558053"/>
              <a:gd name="connsiteX5" fmla="*/ 151727 w 454510"/>
              <a:gd name="connsiteY5" fmla="*/ 0 h 558053"/>
              <a:gd name="connsiteX0" fmla="*/ 151727 w 454510"/>
              <a:gd name="connsiteY0" fmla="*/ 0 h 558053"/>
              <a:gd name="connsiteX1" fmla="*/ 454510 w 454510"/>
              <a:gd name="connsiteY1" fmla="*/ 121472 h 558053"/>
              <a:gd name="connsiteX2" fmla="*/ 245296 w 454510"/>
              <a:gd name="connsiteY2" fmla="*/ 558053 h 558053"/>
              <a:gd name="connsiteX3" fmla="*/ 76200 w 454510"/>
              <a:gd name="connsiteY3" fmla="*/ 466277 h 558053"/>
              <a:gd name="connsiteX4" fmla="*/ 0 w 454510"/>
              <a:gd name="connsiteY4" fmla="*/ 366769 h 558053"/>
              <a:gd name="connsiteX5" fmla="*/ 151727 w 454510"/>
              <a:gd name="connsiteY5" fmla="*/ 0 h 558053"/>
              <a:gd name="connsiteX0" fmla="*/ 136487 w 439270"/>
              <a:gd name="connsiteY0" fmla="*/ 0 h 558053"/>
              <a:gd name="connsiteX1" fmla="*/ 439270 w 439270"/>
              <a:gd name="connsiteY1" fmla="*/ 121472 h 558053"/>
              <a:gd name="connsiteX2" fmla="*/ 230056 w 439270"/>
              <a:gd name="connsiteY2" fmla="*/ 558053 h 558053"/>
              <a:gd name="connsiteX3" fmla="*/ 60960 w 439270"/>
              <a:gd name="connsiteY3" fmla="*/ 466277 h 558053"/>
              <a:gd name="connsiteX4" fmla="*/ 0 w 439270"/>
              <a:gd name="connsiteY4" fmla="*/ 364864 h 558053"/>
              <a:gd name="connsiteX5" fmla="*/ 136487 w 439270"/>
              <a:gd name="connsiteY5" fmla="*/ 0 h 558053"/>
              <a:gd name="connsiteX0" fmla="*/ 142202 w 444985"/>
              <a:gd name="connsiteY0" fmla="*/ 0 h 558053"/>
              <a:gd name="connsiteX1" fmla="*/ 444985 w 444985"/>
              <a:gd name="connsiteY1" fmla="*/ 121472 h 558053"/>
              <a:gd name="connsiteX2" fmla="*/ 235771 w 444985"/>
              <a:gd name="connsiteY2" fmla="*/ 558053 h 558053"/>
              <a:gd name="connsiteX3" fmla="*/ 66675 w 444985"/>
              <a:gd name="connsiteY3" fmla="*/ 466277 h 558053"/>
              <a:gd name="connsiteX4" fmla="*/ 0 w 444985"/>
              <a:gd name="connsiteY4" fmla="*/ 359149 h 558053"/>
              <a:gd name="connsiteX5" fmla="*/ 142202 w 444985"/>
              <a:gd name="connsiteY5" fmla="*/ 0 h 558053"/>
              <a:gd name="connsiteX0" fmla="*/ 142202 w 444985"/>
              <a:gd name="connsiteY0" fmla="*/ 0 h 558053"/>
              <a:gd name="connsiteX1" fmla="*/ 444985 w 444985"/>
              <a:gd name="connsiteY1" fmla="*/ 121472 h 558053"/>
              <a:gd name="connsiteX2" fmla="*/ 235771 w 444985"/>
              <a:gd name="connsiteY2" fmla="*/ 558053 h 558053"/>
              <a:gd name="connsiteX3" fmla="*/ 47625 w 444985"/>
              <a:gd name="connsiteY3" fmla="*/ 466277 h 558053"/>
              <a:gd name="connsiteX4" fmla="*/ 0 w 444985"/>
              <a:gd name="connsiteY4" fmla="*/ 359149 h 558053"/>
              <a:gd name="connsiteX5" fmla="*/ 142202 w 444985"/>
              <a:gd name="connsiteY5" fmla="*/ 0 h 5580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4985" h="558053">
                <a:moveTo>
                  <a:pt x="142202" y="0"/>
                </a:moveTo>
                <a:lnTo>
                  <a:pt x="444985" y="121472"/>
                </a:lnTo>
                <a:lnTo>
                  <a:pt x="235771" y="558053"/>
                </a:lnTo>
                <a:lnTo>
                  <a:pt x="47625" y="466277"/>
                </a:lnTo>
                <a:lnTo>
                  <a:pt x="0" y="359149"/>
                </a:lnTo>
                <a:lnTo>
                  <a:pt x="142202" y="0"/>
                </a:lnTo>
                <a:close/>
              </a:path>
            </a:pathLst>
          </a:cu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자유형 20"/>
          <p:cNvSpPr/>
          <p:nvPr/>
        </p:nvSpPr>
        <p:spPr>
          <a:xfrm>
            <a:off x="6365389" y="3330276"/>
            <a:ext cx="452830" cy="461458"/>
          </a:xfrm>
          <a:custGeom>
            <a:avLst/>
            <a:gdLst>
              <a:gd name="connsiteX0" fmla="*/ 175709 w 466165"/>
              <a:gd name="connsiteY0" fmla="*/ 0 h 480508"/>
              <a:gd name="connsiteX1" fmla="*/ 466165 w 466165"/>
              <a:gd name="connsiteY1" fmla="*/ 154193 h 480508"/>
              <a:gd name="connsiteX2" fmla="*/ 315558 w 466165"/>
              <a:gd name="connsiteY2" fmla="*/ 441064 h 480508"/>
              <a:gd name="connsiteX3" fmla="*/ 197224 w 466165"/>
              <a:gd name="connsiteY3" fmla="*/ 480508 h 480508"/>
              <a:gd name="connsiteX4" fmla="*/ 0 w 466165"/>
              <a:gd name="connsiteY4" fmla="*/ 380104 h 480508"/>
              <a:gd name="connsiteX5" fmla="*/ 175709 w 466165"/>
              <a:gd name="connsiteY5" fmla="*/ 0 h 480508"/>
              <a:gd name="connsiteX0" fmla="*/ 181424 w 466165"/>
              <a:gd name="connsiteY0" fmla="*/ 0 h 469078"/>
              <a:gd name="connsiteX1" fmla="*/ 466165 w 466165"/>
              <a:gd name="connsiteY1" fmla="*/ 142763 h 469078"/>
              <a:gd name="connsiteX2" fmla="*/ 315558 w 466165"/>
              <a:gd name="connsiteY2" fmla="*/ 429634 h 469078"/>
              <a:gd name="connsiteX3" fmla="*/ 197224 w 466165"/>
              <a:gd name="connsiteY3" fmla="*/ 469078 h 469078"/>
              <a:gd name="connsiteX4" fmla="*/ 0 w 466165"/>
              <a:gd name="connsiteY4" fmla="*/ 368674 h 469078"/>
              <a:gd name="connsiteX5" fmla="*/ 181424 w 466165"/>
              <a:gd name="connsiteY5" fmla="*/ 0 h 469078"/>
              <a:gd name="connsiteX0" fmla="*/ 181424 w 464260"/>
              <a:gd name="connsiteY0" fmla="*/ 0 h 469078"/>
              <a:gd name="connsiteX1" fmla="*/ 464260 w 464260"/>
              <a:gd name="connsiteY1" fmla="*/ 152288 h 469078"/>
              <a:gd name="connsiteX2" fmla="*/ 315558 w 464260"/>
              <a:gd name="connsiteY2" fmla="*/ 429634 h 469078"/>
              <a:gd name="connsiteX3" fmla="*/ 197224 w 464260"/>
              <a:gd name="connsiteY3" fmla="*/ 469078 h 469078"/>
              <a:gd name="connsiteX4" fmla="*/ 0 w 464260"/>
              <a:gd name="connsiteY4" fmla="*/ 368674 h 469078"/>
              <a:gd name="connsiteX5" fmla="*/ 181424 w 464260"/>
              <a:gd name="connsiteY5" fmla="*/ 0 h 469078"/>
              <a:gd name="connsiteX0" fmla="*/ 181424 w 452830"/>
              <a:gd name="connsiteY0" fmla="*/ 0 h 469078"/>
              <a:gd name="connsiteX1" fmla="*/ 452830 w 452830"/>
              <a:gd name="connsiteY1" fmla="*/ 156098 h 469078"/>
              <a:gd name="connsiteX2" fmla="*/ 315558 w 452830"/>
              <a:gd name="connsiteY2" fmla="*/ 429634 h 469078"/>
              <a:gd name="connsiteX3" fmla="*/ 197224 w 452830"/>
              <a:gd name="connsiteY3" fmla="*/ 469078 h 469078"/>
              <a:gd name="connsiteX4" fmla="*/ 0 w 452830"/>
              <a:gd name="connsiteY4" fmla="*/ 368674 h 469078"/>
              <a:gd name="connsiteX5" fmla="*/ 181424 w 452830"/>
              <a:gd name="connsiteY5" fmla="*/ 0 h 469078"/>
              <a:gd name="connsiteX0" fmla="*/ 177614 w 452830"/>
              <a:gd name="connsiteY0" fmla="*/ 0 h 455743"/>
              <a:gd name="connsiteX1" fmla="*/ 452830 w 452830"/>
              <a:gd name="connsiteY1" fmla="*/ 142763 h 455743"/>
              <a:gd name="connsiteX2" fmla="*/ 315558 w 452830"/>
              <a:gd name="connsiteY2" fmla="*/ 416299 h 455743"/>
              <a:gd name="connsiteX3" fmla="*/ 197224 w 452830"/>
              <a:gd name="connsiteY3" fmla="*/ 455743 h 455743"/>
              <a:gd name="connsiteX4" fmla="*/ 0 w 452830"/>
              <a:gd name="connsiteY4" fmla="*/ 355339 h 455743"/>
              <a:gd name="connsiteX5" fmla="*/ 177614 w 452830"/>
              <a:gd name="connsiteY5" fmla="*/ 0 h 455743"/>
              <a:gd name="connsiteX0" fmla="*/ 177614 w 452830"/>
              <a:gd name="connsiteY0" fmla="*/ 0 h 455743"/>
              <a:gd name="connsiteX1" fmla="*/ 452830 w 452830"/>
              <a:gd name="connsiteY1" fmla="*/ 142763 h 455743"/>
              <a:gd name="connsiteX2" fmla="*/ 309843 w 452830"/>
              <a:gd name="connsiteY2" fmla="*/ 402964 h 455743"/>
              <a:gd name="connsiteX3" fmla="*/ 197224 w 452830"/>
              <a:gd name="connsiteY3" fmla="*/ 455743 h 455743"/>
              <a:gd name="connsiteX4" fmla="*/ 0 w 452830"/>
              <a:gd name="connsiteY4" fmla="*/ 355339 h 455743"/>
              <a:gd name="connsiteX5" fmla="*/ 177614 w 452830"/>
              <a:gd name="connsiteY5" fmla="*/ 0 h 455743"/>
              <a:gd name="connsiteX0" fmla="*/ 158564 w 433780"/>
              <a:gd name="connsiteY0" fmla="*/ 0 h 455743"/>
              <a:gd name="connsiteX1" fmla="*/ 433780 w 433780"/>
              <a:gd name="connsiteY1" fmla="*/ 142763 h 455743"/>
              <a:gd name="connsiteX2" fmla="*/ 290793 w 433780"/>
              <a:gd name="connsiteY2" fmla="*/ 402964 h 455743"/>
              <a:gd name="connsiteX3" fmla="*/ 178174 w 433780"/>
              <a:gd name="connsiteY3" fmla="*/ 455743 h 455743"/>
              <a:gd name="connsiteX4" fmla="*/ 0 w 433780"/>
              <a:gd name="connsiteY4" fmla="*/ 328669 h 455743"/>
              <a:gd name="connsiteX5" fmla="*/ 158564 w 433780"/>
              <a:gd name="connsiteY5" fmla="*/ 0 h 455743"/>
              <a:gd name="connsiteX0" fmla="*/ 166184 w 441400"/>
              <a:gd name="connsiteY0" fmla="*/ 0 h 455743"/>
              <a:gd name="connsiteX1" fmla="*/ 441400 w 441400"/>
              <a:gd name="connsiteY1" fmla="*/ 142763 h 455743"/>
              <a:gd name="connsiteX2" fmla="*/ 298413 w 441400"/>
              <a:gd name="connsiteY2" fmla="*/ 402964 h 455743"/>
              <a:gd name="connsiteX3" fmla="*/ 185794 w 441400"/>
              <a:gd name="connsiteY3" fmla="*/ 455743 h 455743"/>
              <a:gd name="connsiteX4" fmla="*/ 0 w 441400"/>
              <a:gd name="connsiteY4" fmla="*/ 340099 h 455743"/>
              <a:gd name="connsiteX5" fmla="*/ 166184 w 441400"/>
              <a:gd name="connsiteY5" fmla="*/ 0 h 455743"/>
              <a:gd name="connsiteX0" fmla="*/ 166184 w 441400"/>
              <a:gd name="connsiteY0" fmla="*/ 0 h 450028"/>
              <a:gd name="connsiteX1" fmla="*/ 441400 w 441400"/>
              <a:gd name="connsiteY1" fmla="*/ 142763 h 450028"/>
              <a:gd name="connsiteX2" fmla="*/ 298413 w 441400"/>
              <a:gd name="connsiteY2" fmla="*/ 402964 h 450028"/>
              <a:gd name="connsiteX3" fmla="*/ 193414 w 441400"/>
              <a:gd name="connsiteY3" fmla="*/ 450028 h 450028"/>
              <a:gd name="connsiteX4" fmla="*/ 0 w 441400"/>
              <a:gd name="connsiteY4" fmla="*/ 340099 h 450028"/>
              <a:gd name="connsiteX5" fmla="*/ 166184 w 441400"/>
              <a:gd name="connsiteY5" fmla="*/ 0 h 450028"/>
              <a:gd name="connsiteX0" fmla="*/ 166184 w 441400"/>
              <a:gd name="connsiteY0" fmla="*/ 0 h 450028"/>
              <a:gd name="connsiteX1" fmla="*/ 441400 w 441400"/>
              <a:gd name="connsiteY1" fmla="*/ 142763 h 450028"/>
              <a:gd name="connsiteX2" fmla="*/ 298413 w 441400"/>
              <a:gd name="connsiteY2" fmla="*/ 416299 h 450028"/>
              <a:gd name="connsiteX3" fmla="*/ 193414 w 441400"/>
              <a:gd name="connsiteY3" fmla="*/ 450028 h 450028"/>
              <a:gd name="connsiteX4" fmla="*/ 0 w 441400"/>
              <a:gd name="connsiteY4" fmla="*/ 340099 h 450028"/>
              <a:gd name="connsiteX5" fmla="*/ 166184 w 441400"/>
              <a:gd name="connsiteY5" fmla="*/ 0 h 450028"/>
              <a:gd name="connsiteX0" fmla="*/ 168089 w 441400"/>
              <a:gd name="connsiteY0" fmla="*/ 0 h 461458"/>
              <a:gd name="connsiteX1" fmla="*/ 441400 w 441400"/>
              <a:gd name="connsiteY1" fmla="*/ 154193 h 461458"/>
              <a:gd name="connsiteX2" fmla="*/ 298413 w 441400"/>
              <a:gd name="connsiteY2" fmla="*/ 427729 h 461458"/>
              <a:gd name="connsiteX3" fmla="*/ 193414 w 441400"/>
              <a:gd name="connsiteY3" fmla="*/ 461458 h 461458"/>
              <a:gd name="connsiteX4" fmla="*/ 0 w 441400"/>
              <a:gd name="connsiteY4" fmla="*/ 351529 h 461458"/>
              <a:gd name="connsiteX5" fmla="*/ 168089 w 441400"/>
              <a:gd name="connsiteY5" fmla="*/ 0 h 461458"/>
              <a:gd name="connsiteX0" fmla="*/ 168089 w 449020"/>
              <a:gd name="connsiteY0" fmla="*/ 0 h 461458"/>
              <a:gd name="connsiteX1" fmla="*/ 449020 w 449020"/>
              <a:gd name="connsiteY1" fmla="*/ 154193 h 461458"/>
              <a:gd name="connsiteX2" fmla="*/ 298413 w 449020"/>
              <a:gd name="connsiteY2" fmla="*/ 427729 h 461458"/>
              <a:gd name="connsiteX3" fmla="*/ 193414 w 449020"/>
              <a:gd name="connsiteY3" fmla="*/ 461458 h 461458"/>
              <a:gd name="connsiteX4" fmla="*/ 0 w 449020"/>
              <a:gd name="connsiteY4" fmla="*/ 351529 h 461458"/>
              <a:gd name="connsiteX5" fmla="*/ 168089 w 449020"/>
              <a:gd name="connsiteY5" fmla="*/ 0 h 461458"/>
              <a:gd name="connsiteX0" fmla="*/ 171899 w 452830"/>
              <a:gd name="connsiteY0" fmla="*/ 0 h 461458"/>
              <a:gd name="connsiteX1" fmla="*/ 452830 w 452830"/>
              <a:gd name="connsiteY1" fmla="*/ 154193 h 461458"/>
              <a:gd name="connsiteX2" fmla="*/ 302223 w 452830"/>
              <a:gd name="connsiteY2" fmla="*/ 427729 h 461458"/>
              <a:gd name="connsiteX3" fmla="*/ 197224 w 452830"/>
              <a:gd name="connsiteY3" fmla="*/ 461458 h 461458"/>
              <a:gd name="connsiteX4" fmla="*/ 0 w 452830"/>
              <a:gd name="connsiteY4" fmla="*/ 353434 h 461458"/>
              <a:gd name="connsiteX5" fmla="*/ 171899 w 452830"/>
              <a:gd name="connsiteY5" fmla="*/ 0 h 4614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52830" h="461458">
                <a:moveTo>
                  <a:pt x="171899" y="0"/>
                </a:moveTo>
                <a:lnTo>
                  <a:pt x="452830" y="154193"/>
                </a:lnTo>
                <a:lnTo>
                  <a:pt x="302223" y="427729"/>
                </a:lnTo>
                <a:lnTo>
                  <a:pt x="197224" y="461458"/>
                </a:lnTo>
                <a:lnTo>
                  <a:pt x="0" y="353434"/>
                </a:lnTo>
                <a:lnTo>
                  <a:pt x="171899" y="0"/>
                </a:lnTo>
                <a:close/>
              </a:path>
            </a:pathLst>
          </a:cu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TextBox 21"/>
          <p:cNvSpPr txBox="1"/>
          <p:nvPr/>
        </p:nvSpPr>
        <p:spPr>
          <a:xfrm>
            <a:off x="5984838" y="3164209"/>
            <a:ext cx="40588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100" b="1" dirty="0">
                <a:solidFill>
                  <a:schemeClr val="bg1"/>
                </a:solidFill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환지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369202" y="3425567"/>
            <a:ext cx="40588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100" b="1" dirty="0">
                <a:solidFill>
                  <a:schemeClr val="bg1"/>
                </a:solidFill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환지</a:t>
            </a:r>
          </a:p>
        </p:txBody>
      </p:sp>
      <p:sp>
        <p:nvSpPr>
          <p:cNvPr id="27" name="자유형 26"/>
          <p:cNvSpPr/>
          <p:nvPr/>
        </p:nvSpPr>
        <p:spPr>
          <a:xfrm>
            <a:off x="7638826" y="3700630"/>
            <a:ext cx="469078" cy="475017"/>
          </a:xfrm>
          <a:custGeom>
            <a:avLst/>
            <a:gdLst>
              <a:gd name="connsiteX0" fmla="*/ 225910 w 480508"/>
              <a:gd name="connsiteY0" fmla="*/ 0 h 476922"/>
              <a:gd name="connsiteX1" fmla="*/ 480508 w 480508"/>
              <a:gd name="connsiteY1" fmla="*/ 179294 h 476922"/>
              <a:gd name="connsiteX2" fmla="*/ 261769 w 480508"/>
              <a:gd name="connsiteY2" fmla="*/ 476922 h 476922"/>
              <a:gd name="connsiteX3" fmla="*/ 0 w 480508"/>
              <a:gd name="connsiteY3" fmla="*/ 294042 h 476922"/>
              <a:gd name="connsiteX4" fmla="*/ 225910 w 480508"/>
              <a:gd name="connsiteY4" fmla="*/ 0 h 476922"/>
              <a:gd name="connsiteX0" fmla="*/ 210670 w 465268"/>
              <a:gd name="connsiteY0" fmla="*/ 0 h 476922"/>
              <a:gd name="connsiteX1" fmla="*/ 465268 w 465268"/>
              <a:gd name="connsiteY1" fmla="*/ 179294 h 476922"/>
              <a:gd name="connsiteX2" fmla="*/ 246529 w 465268"/>
              <a:gd name="connsiteY2" fmla="*/ 476922 h 476922"/>
              <a:gd name="connsiteX3" fmla="*/ 0 w 465268"/>
              <a:gd name="connsiteY3" fmla="*/ 290232 h 476922"/>
              <a:gd name="connsiteX4" fmla="*/ 210670 w 465268"/>
              <a:gd name="connsiteY4" fmla="*/ 0 h 476922"/>
              <a:gd name="connsiteX0" fmla="*/ 210670 w 465268"/>
              <a:gd name="connsiteY0" fmla="*/ 0 h 476922"/>
              <a:gd name="connsiteX1" fmla="*/ 465268 w 465268"/>
              <a:gd name="connsiteY1" fmla="*/ 179294 h 476922"/>
              <a:gd name="connsiteX2" fmla="*/ 267484 w 465268"/>
              <a:gd name="connsiteY2" fmla="*/ 476922 h 476922"/>
              <a:gd name="connsiteX3" fmla="*/ 0 w 465268"/>
              <a:gd name="connsiteY3" fmla="*/ 290232 h 476922"/>
              <a:gd name="connsiteX4" fmla="*/ 210670 w 465268"/>
              <a:gd name="connsiteY4" fmla="*/ 0 h 476922"/>
              <a:gd name="connsiteX0" fmla="*/ 210670 w 465268"/>
              <a:gd name="connsiteY0" fmla="*/ 0 h 476922"/>
              <a:gd name="connsiteX1" fmla="*/ 465268 w 465268"/>
              <a:gd name="connsiteY1" fmla="*/ 190724 h 476922"/>
              <a:gd name="connsiteX2" fmla="*/ 267484 w 465268"/>
              <a:gd name="connsiteY2" fmla="*/ 476922 h 476922"/>
              <a:gd name="connsiteX3" fmla="*/ 0 w 465268"/>
              <a:gd name="connsiteY3" fmla="*/ 290232 h 476922"/>
              <a:gd name="connsiteX4" fmla="*/ 210670 w 465268"/>
              <a:gd name="connsiteY4" fmla="*/ 0 h 476922"/>
              <a:gd name="connsiteX0" fmla="*/ 210670 w 469078"/>
              <a:gd name="connsiteY0" fmla="*/ 0 h 476922"/>
              <a:gd name="connsiteX1" fmla="*/ 469078 w 469078"/>
              <a:gd name="connsiteY1" fmla="*/ 186914 h 476922"/>
              <a:gd name="connsiteX2" fmla="*/ 267484 w 469078"/>
              <a:gd name="connsiteY2" fmla="*/ 476922 h 476922"/>
              <a:gd name="connsiteX3" fmla="*/ 0 w 469078"/>
              <a:gd name="connsiteY3" fmla="*/ 290232 h 476922"/>
              <a:gd name="connsiteX4" fmla="*/ 210670 w 469078"/>
              <a:gd name="connsiteY4" fmla="*/ 0 h 476922"/>
              <a:gd name="connsiteX0" fmla="*/ 210670 w 469078"/>
              <a:gd name="connsiteY0" fmla="*/ 0 h 475017"/>
              <a:gd name="connsiteX1" fmla="*/ 469078 w 469078"/>
              <a:gd name="connsiteY1" fmla="*/ 186914 h 475017"/>
              <a:gd name="connsiteX2" fmla="*/ 259864 w 469078"/>
              <a:gd name="connsiteY2" fmla="*/ 475017 h 475017"/>
              <a:gd name="connsiteX3" fmla="*/ 0 w 469078"/>
              <a:gd name="connsiteY3" fmla="*/ 290232 h 475017"/>
              <a:gd name="connsiteX4" fmla="*/ 210670 w 469078"/>
              <a:gd name="connsiteY4" fmla="*/ 0 h 4750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9078" h="475017">
                <a:moveTo>
                  <a:pt x="210670" y="0"/>
                </a:moveTo>
                <a:lnTo>
                  <a:pt x="469078" y="186914"/>
                </a:lnTo>
                <a:lnTo>
                  <a:pt x="259864" y="475017"/>
                </a:lnTo>
                <a:lnTo>
                  <a:pt x="0" y="290232"/>
                </a:lnTo>
                <a:lnTo>
                  <a:pt x="210670" y="0"/>
                </a:lnTo>
                <a:close/>
              </a:path>
            </a:pathLst>
          </a:cu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" name="자유형 27"/>
          <p:cNvSpPr/>
          <p:nvPr/>
        </p:nvSpPr>
        <p:spPr>
          <a:xfrm>
            <a:off x="7455274" y="4017644"/>
            <a:ext cx="421453" cy="473112"/>
          </a:xfrm>
          <a:custGeom>
            <a:avLst/>
            <a:gdLst>
              <a:gd name="connsiteX0" fmla="*/ 161364 w 419548"/>
              <a:gd name="connsiteY0" fmla="*/ 0 h 476922"/>
              <a:gd name="connsiteX1" fmla="*/ 419548 w 419548"/>
              <a:gd name="connsiteY1" fmla="*/ 179294 h 476922"/>
              <a:gd name="connsiteX2" fmla="*/ 207981 w 419548"/>
              <a:gd name="connsiteY2" fmla="*/ 476922 h 476922"/>
              <a:gd name="connsiteX3" fmla="*/ 7171 w 419548"/>
              <a:gd name="connsiteY3" fmla="*/ 333487 h 476922"/>
              <a:gd name="connsiteX4" fmla="*/ 0 w 419548"/>
              <a:gd name="connsiteY4" fmla="*/ 229496 h 476922"/>
              <a:gd name="connsiteX5" fmla="*/ 161364 w 419548"/>
              <a:gd name="connsiteY5" fmla="*/ 0 h 476922"/>
              <a:gd name="connsiteX0" fmla="*/ 161364 w 425263"/>
              <a:gd name="connsiteY0" fmla="*/ 0 h 476922"/>
              <a:gd name="connsiteX1" fmla="*/ 425263 w 425263"/>
              <a:gd name="connsiteY1" fmla="*/ 175484 h 476922"/>
              <a:gd name="connsiteX2" fmla="*/ 207981 w 425263"/>
              <a:gd name="connsiteY2" fmla="*/ 476922 h 476922"/>
              <a:gd name="connsiteX3" fmla="*/ 7171 w 425263"/>
              <a:gd name="connsiteY3" fmla="*/ 333487 h 476922"/>
              <a:gd name="connsiteX4" fmla="*/ 0 w 425263"/>
              <a:gd name="connsiteY4" fmla="*/ 229496 h 476922"/>
              <a:gd name="connsiteX5" fmla="*/ 161364 w 425263"/>
              <a:gd name="connsiteY5" fmla="*/ 0 h 476922"/>
              <a:gd name="connsiteX0" fmla="*/ 165174 w 425263"/>
              <a:gd name="connsiteY0" fmla="*/ 0 h 482637"/>
              <a:gd name="connsiteX1" fmla="*/ 425263 w 425263"/>
              <a:gd name="connsiteY1" fmla="*/ 181199 h 482637"/>
              <a:gd name="connsiteX2" fmla="*/ 207981 w 425263"/>
              <a:gd name="connsiteY2" fmla="*/ 482637 h 482637"/>
              <a:gd name="connsiteX3" fmla="*/ 7171 w 425263"/>
              <a:gd name="connsiteY3" fmla="*/ 339202 h 482637"/>
              <a:gd name="connsiteX4" fmla="*/ 0 w 425263"/>
              <a:gd name="connsiteY4" fmla="*/ 235211 h 482637"/>
              <a:gd name="connsiteX5" fmla="*/ 165174 w 425263"/>
              <a:gd name="connsiteY5" fmla="*/ 0 h 482637"/>
              <a:gd name="connsiteX0" fmla="*/ 161364 w 421453"/>
              <a:gd name="connsiteY0" fmla="*/ 0 h 482637"/>
              <a:gd name="connsiteX1" fmla="*/ 421453 w 421453"/>
              <a:gd name="connsiteY1" fmla="*/ 181199 h 482637"/>
              <a:gd name="connsiteX2" fmla="*/ 204171 w 421453"/>
              <a:gd name="connsiteY2" fmla="*/ 482637 h 482637"/>
              <a:gd name="connsiteX3" fmla="*/ 3361 w 421453"/>
              <a:gd name="connsiteY3" fmla="*/ 339202 h 482637"/>
              <a:gd name="connsiteX4" fmla="*/ 0 w 421453"/>
              <a:gd name="connsiteY4" fmla="*/ 223781 h 482637"/>
              <a:gd name="connsiteX5" fmla="*/ 161364 w 421453"/>
              <a:gd name="connsiteY5" fmla="*/ 0 h 482637"/>
              <a:gd name="connsiteX0" fmla="*/ 161364 w 421453"/>
              <a:gd name="connsiteY0" fmla="*/ 0 h 482637"/>
              <a:gd name="connsiteX1" fmla="*/ 421453 w 421453"/>
              <a:gd name="connsiteY1" fmla="*/ 181199 h 482637"/>
              <a:gd name="connsiteX2" fmla="*/ 204171 w 421453"/>
              <a:gd name="connsiteY2" fmla="*/ 482637 h 482637"/>
              <a:gd name="connsiteX3" fmla="*/ 18601 w 421453"/>
              <a:gd name="connsiteY3" fmla="*/ 343012 h 482637"/>
              <a:gd name="connsiteX4" fmla="*/ 0 w 421453"/>
              <a:gd name="connsiteY4" fmla="*/ 223781 h 482637"/>
              <a:gd name="connsiteX5" fmla="*/ 161364 w 421453"/>
              <a:gd name="connsiteY5" fmla="*/ 0 h 482637"/>
              <a:gd name="connsiteX0" fmla="*/ 161364 w 421453"/>
              <a:gd name="connsiteY0" fmla="*/ 0 h 473112"/>
              <a:gd name="connsiteX1" fmla="*/ 421453 w 421453"/>
              <a:gd name="connsiteY1" fmla="*/ 181199 h 473112"/>
              <a:gd name="connsiteX2" fmla="*/ 211791 w 421453"/>
              <a:gd name="connsiteY2" fmla="*/ 473112 h 473112"/>
              <a:gd name="connsiteX3" fmla="*/ 18601 w 421453"/>
              <a:gd name="connsiteY3" fmla="*/ 343012 h 473112"/>
              <a:gd name="connsiteX4" fmla="*/ 0 w 421453"/>
              <a:gd name="connsiteY4" fmla="*/ 223781 h 473112"/>
              <a:gd name="connsiteX5" fmla="*/ 161364 w 421453"/>
              <a:gd name="connsiteY5" fmla="*/ 0 h 473112"/>
              <a:gd name="connsiteX0" fmla="*/ 161364 w 421453"/>
              <a:gd name="connsiteY0" fmla="*/ 0 h 473112"/>
              <a:gd name="connsiteX1" fmla="*/ 421453 w 421453"/>
              <a:gd name="connsiteY1" fmla="*/ 181199 h 473112"/>
              <a:gd name="connsiteX2" fmla="*/ 211791 w 421453"/>
              <a:gd name="connsiteY2" fmla="*/ 473112 h 473112"/>
              <a:gd name="connsiteX3" fmla="*/ 18601 w 421453"/>
              <a:gd name="connsiteY3" fmla="*/ 341107 h 473112"/>
              <a:gd name="connsiteX4" fmla="*/ 0 w 421453"/>
              <a:gd name="connsiteY4" fmla="*/ 223781 h 473112"/>
              <a:gd name="connsiteX5" fmla="*/ 161364 w 421453"/>
              <a:gd name="connsiteY5" fmla="*/ 0 h 4731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21453" h="473112">
                <a:moveTo>
                  <a:pt x="161364" y="0"/>
                </a:moveTo>
                <a:lnTo>
                  <a:pt x="421453" y="181199"/>
                </a:lnTo>
                <a:lnTo>
                  <a:pt x="211791" y="473112"/>
                </a:lnTo>
                <a:lnTo>
                  <a:pt x="18601" y="341107"/>
                </a:lnTo>
                <a:cubicBezTo>
                  <a:pt x="17481" y="302633"/>
                  <a:pt x="1120" y="262255"/>
                  <a:pt x="0" y="223781"/>
                </a:cubicBezTo>
                <a:lnTo>
                  <a:pt x="161364" y="0"/>
                </a:lnTo>
                <a:close/>
              </a:path>
            </a:pathLst>
          </a:cu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" name="자유형 28"/>
          <p:cNvSpPr/>
          <p:nvPr/>
        </p:nvSpPr>
        <p:spPr>
          <a:xfrm>
            <a:off x="8390815" y="3274359"/>
            <a:ext cx="404458" cy="463774"/>
          </a:xfrm>
          <a:custGeom>
            <a:avLst/>
            <a:gdLst>
              <a:gd name="connsiteX0" fmla="*/ 225911 w 437478"/>
              <a:gd name="connsiteY0" fmla="*/ 0 h 484094"/>
              <a:gd name="connsiteX1" fmla="*/ 423134 w 437478"/>
              <a:gd name="connsiteY1" fmla="*/ 125506 h 484094"/>
              <a:gd name="connsiteX2" fmla="*/ 437478 w 437478"/>
              <a:gd name="connsiteY2" fmla="*/ 247426 h 484094"/>
              <a:gd name="connsiteX3" fmla="*/ 276113 w 437478"/>
              <a:gd name="connsiteY3" fmla="*/ 484094 h 484094"/>
              <a:gd name="connsiteX4" fmla="*/ 0 w 437478"/>
              <a:gd name="connsiteY4" fmla="*/ 297628 h 484094"/>
              <a:gd name="connsiteX5" fmla="*/ 225911 w 437478"/>
              <a:gd name="connsiteY5" fmla="*/ 0 h 484094"/>
              <a:gd name="connsiteX0" fmla="*/ 223371 w 434938"/>
              <a:gd name="connsiteY0" fmla="*/ 0 h 484094"/>
              <a:gd name="connsiteX1" fmla="*/ 420594 w 434938"/>
              <a:gd name="connsiteY1" fmla="*/ 125506 h 484094"/>
              <a:gd name="connsiteX2" fmla="*/ 434938 w 434938"/>
              <a:gd name="connsiteY2" fmla="*/ 247426 h 484094"/>
              <a:gd name="connsiteX3" fmla="*/ 273573 w 434938"/>
              <a:gd name="connsiteY3" fmla="*/ 484094 h 484094"/>
              <a:gd name="connsiteX4" fmla="*/ 0 w 434938"/>
              <a:gd name="connsiteY4" fmla="*/ 292548 h 484094"/>
              <a:gd name="connsiteX5" fmla="*/ 223371 w 434938"/>
              <a:gd name="connsiteY5" fmla="*/ 0 h 484094"/>
              <a:gd name="connsiteX0" fmla="*/ 223371 w 434938"/>
              <a:gd name="connsiteY0" fmla="*/ 0 h 484094"/>
              <a:gd name="connsiteX1" fmla="*/ 412974 w 434938"/>
              <a:gd name="connsiteY1" fmla="*/ 125506 h 484094"/>
              <a:gd name="connsiteX2" fmla="*/ 434938 w 434938"/>
              <a:gd name="connsiteY2" fmla="*/ 247426 h 484094"/>
              <a:gd name="connsiteX3" fmla="*/ 273573 w 434938"/>
              <a:gd name="connsiteY3" fmla="*/ 484094 h 484094"/>
              <a:gd name="connsiteX4" fmla="*/ 0 w 434938"/>
              <a:gd name="connsiteY4" fmla="*/ 292548 h 484094"/>
              <a:gd name="connsiteX5" fmla="*/ 223371 w 434938"/>
              <a:gd name="connsiteY5" fmla="*/ 0 h 484094"/>
              <a:gd name="connsiteX0" fmla="*/ 223371 w 429858"/>
              <a:gd name="connsiteY0" fmla="*/ 0 h 484094"/>
              <a:gd name="connsiteX1" fmla="*/ 412974 w 429858"/>
              <a:gd name="connsiteY1" fmla="*/ 125506 h 484094"/>
              <a:gd name="connsiteX2" fmla="*/ 429858 w 429858"/>
              <a:gd name="connsiteY2" fmla="*/ 252506 h 484094"/>
              <a:gd name="connsiteX3" fmla="*/ 273573 w 429858"/>
              <a:gd name="connsiteY3" fmla="*/ 484094 h 484094"/>
              <a:gd name="connsiteX4" fmla="*/ 0 w 429858"/>
              <a:gd name="connsiteY4" fmla="*/ 292548 h 484094"/>
              <a:gd name="connsiteX5" fmla="*/ 223371 w 429858"/>
              <a:gd name="connsiteY5" fmla="*/ 0 h 484094"/>
              <a:gd name="connsiteX0" fmla="*/ 223371 w 429858"/>
              <a:gd name="connsiteY0" fmla="*/ 0 h 479014"/>
              <a:gd name="connsiteX1" fmla="*/ 412974 w 429858"/>
              <a:gd name="connsiteY1" fmla="*/ 125506 h 479014"/>
              <a:gd name="connsiteX2" fmla="*/ 429858 w 429858"/>
              <a:gd name="connsiteY2" fmla="*/ 252506 h 479014"/>
              <a:gd name="connsiteX3" fmla="*/ 260873 w 429858"/>
              <a:gd name="connsiteY3" fmla="*/ 479014 h 479014"/>
              <a:gd name="connsiteX4" fmla="*/ 0 w 429858"/>
              <a:gd name="connsiteY4" fmla="*/ 292548 h 479014"/>
              <a:gd name="connsiteX5" fmla="*/ 223371 w 429858"/>
              <a:gd name="connsiteY5" fmla="*/ 0 h 479014"/>
              <a:gd name="connsiteX0" fmla="*/ 152251 w 358738"/>
              <a:gd name="connsiteY0" fmla="*/ 0 h 479014"/>
              <a:gd name="connsiteX1" fmla="*/ 341854 w 358738"/>
              <a:gd name="connsiteY1" fmla="*/ 125506 h 479014"/>
              <a:gd name="connsiteX2" fmla="*/ 358738 w 358738"/>
              <a:gd name="connsiteY2" fmla="*/ 252506 h 479014"/>
              <a:gd name="connsiteX3" fmla="*/ 189753 w 358738"/>
              <a:gd name="connsiteY3" fmla="*/ 479014 h 479014"/>
              <a:gd name="connsiteX4" fmla="*/ 0 w 358738"/>
              <a:gd name="connsiteY4" fmla="*/ 282388 h 479014"/>
              <a:gd name="connsiteX5" fmla="*/ 152251 w 358738"/>
              <a:gd name="connsiteY5" fmla="*/ 0 h 479014"/>
              <a:gd name="connsiteX0" fmla="*/ 208131 w 414618"/>
              <a:gd name="connsiteY0" fmla="*/ 0 h 479014"/>
              <a:gd name="connsiteX1" fmla="*/ 397734 w 414618"/>
              <a:gd name="connsiteY1" fmla="*/ 125506 h 479014"/>
              <a:gd name="connsiteX2" fmla="*/ 414618 w 414618"/>
              <a:gd name="connsiteY2" fmla="*/ 252506 h 479014"/>
              <a:gd name="connsiteX3" fmla="*/ 245633 w 414618"/>
              <a:gd name="connsiteY3" fmla="*/ 479014 h 479014"/>
              <a:gd name="connsiteX4" fmla="*/ 0 w 414618"/>
              <a:gd name="connsiteY4" fmla="*/ 292548 h 479014"/>
              <a:gd name="connsiteX5" fmla="*/ 208131 w 414618"/>
              <a:gd name="connsiteY5" fmla="*/ 0 h 479014"/>
              <a:gd name="connsiteX0" fmla="*/ 213211 w 414618"/>
              <a:gd name="connsiteY0" fmla="*/ 0 h 407894"/>
              <a:gd name="connsiteX1" fmla="*/ 397734 w 414618"/>
              <a:gd name="connsiteY1" fmla="*/ 54386 h 407894"/>
              <a:gd name="connsiteX2" fmla="*/ 414618 w 414618"/>
              <a:gd name="connsiteY2" fmla="*/ 181386 h 407894"/>
              <a:gd name="connsiteX3" fmla="*/ 245633 w 414618"/>
              <a:gd name="connsiteY3" fmla="*/ 407894 h 407894"/>
              <a:gd name="connsiteX4" fmla="*/ 0 w 414618"/>
              <a:gd name="connsiteY4" fmla="*/ 221428 h 407894"/>
              <a:gd name="connsiteX5" fmla="*/ 213211 w 414618"/>
              <a:gd name="connsiteY5" fmla="*/ 0 h 407894"/>
              <a:gd name="connsiteX0" fmla="*/ 203051 w 414618"/>
              <a:gd name="connsiteY0" fmla="*/ 0 h 458694"/>
              <a:gd name="connsiteX1" fmla="*/ 397734 w 414618"/>
              <a:gd name="connsiteY1" fmla="*/ 105186 h 458694"/>
              <a:gd name="connsiteX2" fmla="*/ 414618 w 414618"/>
              <a:gd name="connsiteY2" fmla="*/ 232186 h 458694"/>
              <a:gd name="connsiteX3" fmla="*/ 245633 w 414618"/>
              <a:gd name="connsiteY3" fmla="*/ 458694 h 458694"/>
              <a:gd name="connsiteX4" fmla="*/ 0 w 414618"/>
              <a:gd name="connsiteY4" fmla="*/ 272228 h 458694"/>
              <a:gd name="connsiteX5" fmla="*/ 203051 w 414618"/>
              <a:gd name="connsiteY5" fmla="*/ 0 h 458694"/>
              <a:gd name="connsiteX0" fmla="*/ 208131 w 414618"/>
              <a:gd name="connsiteY0" fmla="*/ 0 h 471394"/>
              <a:gd name="connsiteX1" fmla="*/ 397734 w 414618"/>
              <a:gd name="connsiteY1" fmla="*/ 117886 h 471394"/>
              <a:gd name="connsiteX2" fmla="*/ 414618 w 414618"/>
              <a:gd name="connsiteY2" fmla="*/ 244886 h 471394"/>
              <a:gd name="connsiteX3" fmla="*/ 245633 w 414618"/>
              <a:gd name="connsiteY3" fmla="*/ 471394 h 471394"/>
              <a:gd name="connsiteX4" fmla="*/ 0 w 414618"/>
              <a:gd name="connsiteY4" fmla="*/ 284928 h 471394"/>
              <a:gd name="connsiteX5" fmla="*/ 208131 w 414618"/>
              <a:gd name="connsiteY5" fmla="*/ 0 h 471394"/>
              <a:gd name="connsiteX0" fmla="*/ 208131 w 414618"/>
              <a:gd name="connsiteY0" fmla="*/ 0 h 471394"/>
              <a:gd name="connsiteX1" fmla="*/ 344394 w 414618"/>
              <a:gd name="connsiteY1" fmla="*/ 148366 h 471394"/>
              <a:gd name="connsiteX2" fmla="*/ 414618 w 414618"/>
              <a:gd name="connsiteY2" fmla="*/ 244886 h 471394"/>
              <a:gd name="connsiteX3" fmla="*/ 245633 w 414618"/>
              <a:gd name="connsiteY3" fmla="*/ 471394 h 471394"/>
              <a:gd name="connsiteX4" fmla="*/ 0 w 414618"/>
              <a:gd name="connsiteY4" fmla="*/ 284928 h 471394"/>
              <a:gd name="connsiteX5" fmla="*/ 208131 w 414618"/>
              <a:gd name="connsiteY5" fmla="*/ 0 h 471394"/>
              <a:gd name="connsiteX0" fmla="*/ 208131 w 414618"/>
              <a:gd name="connsiteY0" fmla="*/ 0 h 471394"/>
              <a:gd name="connsiteX1" fmla="*/ 385034 w 414618"/>
              <a:gd name="connsiteY1" fmla="*/ 122966 h 471394"/>
              <a:gd name="connsiteX2" fmla="*/ 414618 w 414618"/>
              <a:gd name="connsiteY2" fmla="*/ 244886 h 471394"/>
              <a:gd name="connsiteX3" fmla="*/ 245633 w 414618"/>
              <a:gd name="connsiteY3" fmla="*/ 471394 h 471394"/>
              <a:gd name="connsiteX4" fmla="*/ 0 w 414618"/>
              <a:gd name="connsiteY4" fmla="*/ 284928 h 471394"/>
              <a:gd name="connsiteX5" fmla="*/ 208131 w 414618"/>
              <a:gd name="connsiteY5" fmla="*/ 0 h 471394"/>
              <a:gd name="connsiteX0" fmla="*/ 208131 w 385034"/>
              <a:gd name="connsiteY0" fmla="*/ 0 h 471394"/>
              <a:gd name="connsiteX1" fmla="*/ 385034 w 385034"/>
              <a:gd name="connsiteY1" fmla="*/ 122966 h 471394"/>
              <a:gd name="connsiteX2" fmla="*/ 267298 w 385034"/>
              <a:gd name="connsiteY2" fmla="*/ 222026 h 471394"/>
              <a:gd name="connsiteX3" fmla="*/ 245633 w 385034"/>
              <a:gd name="connsiteY3" fmla="*/ 471394 h 471394"/>
              <a:gd name="connsiteX4" fmla="*/ 0 w 385034"/>
              <a:gd name="connsiteY4" fmla="*/ 284928 h 471394"/>
              <a:gd name="connsiteX5" fmla="*/ 208131 w 385034"/>
              <a:gd name="connsiteY5" fmla="*/ 0 h 471394"/>
              <a:gd name="connsiteX0" fmla="*/ 208131 w 404458"/>
              <a:gd name="connsiteY0" fmla="*/ 0 h 471394"/>
              <a:gd name="connsiteX1" fmla="*/ 385034 w 404458"/>
              <a:gd name="connsiteY1" fmla="*/ 122966 h 471394"/>
              <a:gd name="connsiteX2" fmla="*/ 404458 w 404458"/>
              <a:gd name="connsiteY2" fmla="*/ 239806 h 471394"/>
              <a:gd name="connsiteX3" fmla="*/ 245633 w 404458"/>
              <a:gd name="connsiteY3" fmla="*/ 471394 h 471394"/>
              <a:gd name="connsiteX4" fmla="*/ 0 w 404458"/>
              <a:gd name="connsiteY4" fmla="*/ 284928 h 471394"/>
              <a:gd name="connsiteX5" fmla="*/ 208131 w 404458"/>
              <a:gd name="connsiteY5" fmla="*/ 0 h 471394"/>
              <a:gd name="connsiteX0" fmla="*/ 208131 w 404458"/>
              <a:gd name="connsiteY0" fmla="*/ 0 h 440914"/>
              <a:gd name="connsiteX1" fmla="*/ 385034 w 404458"/>
              <a:gd name="connsiteY1" fmla="*/ 122966 h 440914"/>
              <a:gd name="connsiteX2" fmla="*/ 404458 w 404458"/>
              <a:gd name="connsiteY2" fmla="*/ 239806 h 440914"/>
              <a:gd name="connsiteX3" fmla="*/ 250713 w 404458"/>
              <a:gd name="connsiteY3" fmla="*/ 440914 h 440914"/>
              <a:gd name="connsiteX4" fmla="*/ 0 w 404458"/>
              <a:gd name="connsiteY4" fmla="*/ 284928 h 440914"/>
              <a:gd name="connsiteX5" fmla="*/ 208131 w 404458"/>
              <a:gd name="connsiteY5" fmla="*/ 0 h 440914"/>
              <a:gd name="connsiteX0" fmla="*/ 208131 w 404458"/>
              <a:gd name="connsiteY0" fmla="*/ 0 h 463774"/>
              <a:gd name="connsiteX1" fmla="*/ 385034 w 404458"/>
              <a:gd name="connsiteY1" fmla="*/ 122966 h 463774"/>
              <a:gd name="connsiteX2" fmla="*/ 404458 w 404458"/>
              <a:gd name="connsiteY2" fmla="*/ 239806 h 463774"/>
              <a:gd name="connsiteX3" fmla="*/ 248173 w 404458"/>
              <a:gd name="connsiteY3" fmla="*/ 463774 h 463774"/>
              <a:gd name="connsiteX4" fmla="*/ 0 w 404458"/>
              <a:gd name="connsiteY4" fmla="*/ 284928 h 463774"/>
              <a:gd name="connsiteX5" fmla="*/ 208131 w 404458"/>
              <a:gd name="connsiteY5" fmla="*/ 0 h 4637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04458" h="463774">
                <a:moveTo>
                  <a:pt x="208131" y="0"/>
                </a:moveTo>
                <a:lnTo>
                  <a:pt x="385034" y="122966"/>
                </a:lnTo>
                <a:lnTo>
                  <a:pt x="404458" y="239806"/>
                </a:lnTo>
                <a:lnTo>
                  <a:pt x="248173" y="463774"/>
                </a:lnTo>
                <a:lnTo>
                  <a:pt x="0" y="284928"/>
                </a:lnTo>
                <a:lnTo>
                  <a:pt x="208131" y="0"/>
                </a:lnTo>
                <a:close/>
              </a:path>
            </a:pathLst>
          </a:cu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자유형 29"/>
          <p:cNvSpPr/>
          <p:nvPr/>
        </p:nvSpPr>
        <p:spPr>
          <a:xfrm>
            <a:off x="7695305" y="4218453"/>
            <a:ext cx="461122" cy="430979"/>
          </a:xfrm>
          <a:custGeom>
            <a:avLst/>
            <a:gdLst>
              <a:gd name="connsiteX0" fmla="*/ 200809 w 455407"/>
              <a:gd name="connsiteY0" fmla="*/ 0 h 419549"/>
              <a:gd name="connsiteX1" fmla="*/ 455407 w 455407"/>
              <a:gd name="connsiteY1" fmla="*/ 172123 h 419549"/>
              <a:gd name="connsiteX2" fmla="*/ 297628 w 455407"/>
              <a:gd name="connsiteY2" fmla="*/ 408791 h 419549"/>
              <a:gd name="connsiteX3" fmla="*/ 172122 w 455407"/>
              <a:gd name="connsiteY3" fmla="*/ 419549 h 419549"/>
              <a:gd name="connsiteX4" fmla="*/ 0 w 455407"/>
              <a:gd name="connsiteY4" fmla="*/ 290457 h 419549"/>
              <a:gd name="connsiteX5" fmla="*/ 200809 w 455407"/>
              <a:gd name="connsiteY5" fmla="*/ 0 h 419549"/>
              <a:gd name="connsiteX0" fmla="*/ 200809 w 461122"/>
              <a:gd name="connsiteY0" fmla="*/ 0 h 419549"/>
              <a:gd name="connsiteX1" fmla="*/ 461122 w 461122"/>
              <a:gd name="connsiteY1" fmla="*/ 172123 h 419549"/>
              <a:gd name="connsiteX2" fmla="*/ 297628 w 461122"/>
              <a:gd name="connsiteY2" fmla="*/ 408791 h 419549"/>
              <a:gd name="connsiteX3" fmla="*/ 172122 w 461122"/>
              <a:gd name="connsiteY3" fmla="*/ 419549 h 419549"/>
              <a:gd name="connsiteX4" fmla="*/ 0 w 461122"/>
              <a:gd name="connsiteY4" fmla="*/ 290457 h 419549"/>
              <a:gd name="connsiteX5" fmla="*/ 200809 w 461122"/>
              <a:gd name="connsiteY5" fmla="*/ 0 h 419549"/>
              <a:gd name="connsiteX0" fmla="*/ 200809 w 461122"/>
              <a:gd name="connsiteY0" fmla="*/ 0 h 419549"/>
              <a:gd name="connsiteX1" fmla="*/ 461122 w 461122"/>
              <a:gd name="connsiteY1" fmla="*/ 172123 h 419549"/>
              <a:gd name="connsiteX2" fmla="*/ 293818 w 461122"/>
              <a:gd name="connsiteY2" fmla="*/ 397361 h 419549"/>
              <a:gd name="connsiteX3" fmla="*/ 172122 w 461122"/>
              <a:gd name="connsiteY3" fmla="*/ 419549 h 419549"/>
              <a:gd name="connsiteX4" fmla="*/ 0 w 461122"/>
              <a:gd name="connsiteY4" fmla="*/ 290457 h 419549"/>
              <a:gd name="connsiteX5" fmla="*/ 200809 w 461122"/>
              <a:gd name="connsiteY5" fmla="*/ 0 h 419549"/>
              <a:gd name="connsiteX0" fmla="*/ 200809 w 461122"/>
              <a:gd name="connsiteY0" fmla="*/ 0 h 406214"/>
              <a:gd name="connsiteX1" fmla="*/ 461122 w 461122"/>
              <a:gd name="connsiteY1" fmla="*/ 172123 h 406214"/>
              <a:gd name="connsiteX2" fmla="*/ 293818 w 461122"/>
              <a:gd name="connsiteY2" fmla="*/ 397361 h 406214"/>
              <a:gd name="connsiteX3" fmla="*/ 183552 w 461122"/>
              <a:gd name="connsiteY3" fmla="*/ 406214 h 406214"/>
              <a:gd name="connsiteX4" fmla="*/ 0 w 461122"/>
              <a:gd name="connsiteY4" fmla="*/ 290457 h 406214"/>
              <a:gd name="connsiteX5" fmla="*/ 200809 w 461122"/>
              <a:gd name="connsiteY5" fmla="*/ 0 h 406214"/>
              <a:gd name="connsiteX0" fmla="*/ 200809 w 461122"/>
              <a:gd name="connsiteY0" fmla="*/ 0 h 425264"/>
              <a:gd name="connsiteX1" fmla="*/ 461122 w 461122"/>
              <a:gd name="connsiteY1" fmla="*/ 172123 h 425264"/>
              <a:gd name="connsiteX2" fmla="*/ 293818 w 461122"/>
              <a:gd name="connsiteY2" fmla="*/ 397361 h 425264"/>
              <a:gd name="connsiteX3" fmla="*/ 181647 w 461122"/>
              <a:gd name="connsiteY3" fmla="*/ 425264 h 425264"/>
              <a:gd name="connsiteX4" fmla="*/ 0 w 461122"/>
              <a:gd name="connsiteY4" fmla="*/ 290457 h 425264"/>
              <a:gd name="connsiteX5" fmla="*/ 200809 w 461122"/>
              <a:gd name="connsiteY5" fmla="*/ 0 h 425264"/>
              <a:gd name="connsiteX0" fmla="*/ 200809 w 461122"/>
              <a:gd name="connsiteY0" fmla="*/ 0 h 425264"/>
              <a:gd name="connsiteX1" fmla="*/ 461122 w 461122"/>
              <a:gd name="connsiteY1" fmla="*/ 172123 h 425264"/>
              <a:gd name="connsiteX2" fmla="*/ 291913 w 461122"/>
              <a:gd name="connsiteY2" fmla="*/ 403076 h 425264"/>
              <a:gd name="connsiteX3" fmla="*/ 181647 w 461122"/>
              <a:gd name="connsiteY3" fmla="*/ 425264 h 425264"/>
              <a:gd name="connsiteX4" fmla="*/ 0 w 461122"/>
              <a:gd name="connsiteY4" fmla="*/ 290457 h 425264"/>
              <a:gd name="connsiteX5" fmla="*/ 200809 w 461122"/>
              <a:gd name="connsiteY5" fmla="*/ 0 h 425264"/>
              <a:gd name="connsiteX0" fmla="*/ 200809 w 461122"/>
              <a:gd name="connsiteY0" fmla="*/ 0 h 425264"/>
              <a:gd name="connsiteX1" fmla="*/ 461122 w 461122"/>
              <a:gd name="connsiteY1" fmla="*/ 172123 h 425264"/>
              <a:gd name="connsiteX2" fmla="*/ 291913 w 461122"/>
              <a:gd name="connsiteY2" fmla="*/ 403076 h 425264"/>
              <a:gd name="connsiteX3" fmla="*/ 187362 w 461122"/>
              <a:gd name="connsiteY3" fmla="*/ 425264 h 425264"/>
              <a:gd name="connsiteX4" fmla="*/ 0 w 461122"/>
              <a:gd name="connsiteY4" fmla="*/ 290457 h 425264"/>
              <a:gd name="connsiteX5" fmla="*/ 200809 w 461122"/>
              <a:gd name="connsiteY5" fmla="*/ 0 h 425264"/>
              <a:gd name="connsiteX0" fmla="*/ 214144 w 461122"/>
              <a:gd name="connsiteY0" fmla="*/ 0 h 430979"/>
              <a:gd name="connsiteX1" fmla="*/ 461122 w 461122"/>
              <a:gd name="connsiteY1" fmla="*/ 177838 h 430979"/>
              <a:gd name="connsiteX2" fmla="*/ 291913 w 461122"/>
              <a:gd name="connsiteY2" fmla="*/ 408791 h 430979"/>
              <a:gd name="connsiteX3" fmla="*/ 187362 w 461122"/>
              <a:gd name="connsiteY3" fmla="*/ 430979 h 430979"/>
              <a:gd name="connsiteX4" fmla="*/ 0 w 461122"/>
              <a:gd name="connsiteY4" fmla="*/ 296172 h 430979"/>
              <a:gd name="connsiteX5" fmla="*/ 214144 w 461122"/>
              <a:gd name="connsiteY5" fmla="*/ 0 h 430979"/>
              <a:gd name="connsiteX0" fmla="*/ 212239 w 461122"/>
              <a:gd name="connsiteY0" fmla="*/ 0 h 430979"/>
              <a:gd name="connsiteX1" fmla="*/ 461122 w 461122"/>
              <a:gd name="connsiteY1" fmla="*/ 177838 h 430979"/>
              <a:gd name="connsiteX2" fmla="*/ 291913 w 461122"/>
              <a:gd name="connsiteY2" fmla="*/ 408791 h 430979"/>
              <a:gd name="connsiteX3" fmla="*/ 187362 w 461122"/>
              <a:gd name="connsiteY3" fmla="*/ 430979 h 430979"/>
              <a:gd name="connsiteX4" fmla="*/ 0 w 461122"/>
              <a:gd name="connsiteY4" fmla="*/ 296172 h 430979"/>
              <a:gd name="connsiteX5" fmla="*/ 212239 w 461122"/>
              <a:gd name="connsiteY5" fmla="*/ 0 h 430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1122" h="430979">
                <a:moveTo>
                  <a:pt x="212239" y="0"/>
                </a:moveTo>
                <a:lnTo>
                  <a:pt x="461122" y="177838"/>
                </a:lnTo>
                <a:lnTo>
                  <a:pt x="291913" y="408791"/>
                </a:lnTo>
                <a:lnTo>
                  <a:pt x="187362" y="430979"/>
                </a:lnTo>
                <a:lnTo>
                  <a:pt x="0" y="296172"/>
                </a:lnTo>
                <a:lnTo>
                  <a:pt x="212239" y="0"/>
                </a:lnTo>
                <a:close/>
              </a:path>
            </a:pathLst>
          </a:cu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" name="TextBox 30"/>
          <p:cNvSpPr txBox="1"/>
          <p:nvPr/>
        </p:nvSpPr>
        <p:spPr>
          <a:xfrm>
            <a:off x="8388834" y="3377981"/>
            <a:ext cx="40588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100" b="1" dirty="0">
                <a:solidFill>
                  <a:schemeClr val="bg1"/>
                </a:solidFill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환지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660900" y="3806573"/>
            <a:ext cx="40588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100" b="1" dirty="0">
                <a:solidFill>
                  <a:schemeClr val="bg1"/>
                </a:solidFill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환지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420646" y="4131016"/>
            <a:ext cx="40588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100" b="1" dirty="0">
                <a:solidFill>
                  <a:schemeClr val="bg1"/>
                </a:solidFill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환지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720067" y="4321186"/>
            <a:ext cx="40588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100" b="1" dirty="0">
                <a:solidFill>
                  <a:schemeClr val="bg1"/>
                </a:solidFill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환지</a:t>
            </a:r>
          </a:p>
        </p:txBody>
      </p:sp>
      <p:sp>
        <p:nvSpPr>
          <p:cNvPr id="36" name="자유형 35"/>
          <p:cNvSpPr/>
          <p:nvPr/>
        </p:nvSpPr>
        <p:spPr>
          <a:xfrm>
            <a:off x="7613276" y="4970705"/>
            <a:ext cx="472889" cy="489697"/>
          </a:xfrm>
          <a:custGeom>
            <a:avLst/>
            <a:gdLst>
              <a:gd name="connsiteX0" fmla="*/ 243840 w 480509"/>
              <a:gd name="connsiteY0" fmla="*/ 0 h 516367"/>
              <a:gd name="connsiteX1" fmla="*/ 480509 w 480509"/>
              <a:gd name="connsiteY1" fmla="*/ 179294 h 516367"/>
              <a:gd name="connsiteX2" fmla="*/ 233083 w 480509"/>
              <a:gd name="connsiteY2" fmla="*/ 516367 h 516367"/>
              <a:gd name="connsiteX3" fmla="*/ 0 w 480509"/>
              <a:gd name="connsiteY3" fmla="*/ 329901 h 516367"/>
              <a:gd name="connsiteX4" fmla="*/ 243840 w 480509"/>
              <a:gd name="connsiteY4" fmla="*/ 0 h 516367"/>
              <a:gd name="connsiteX0" fmla="*/ 243840 w 480509"/>
              <a:gd name="connsiteY0" fmla="*/ 0 h 501127"/>
              <a:gd name="connsiteX1" fmla="*/ 480509 w 480509"/>
              <a:gd name="connsiteY1" fmla="*/ 179294 h 501127"/>
              <a:gd name="connsiteX2" fmla="*/ 234988 w 480509"/>
              <a:gd name="connsiteY2" fmla="*/ 501127 h 501127"/>
              <a:gd name="connsiteX3" fmla="*/ 0 w 480509"/>
              <a:gd name="connsiteY3" fmla="*/ 329901 h 501127"/>
              <a:gd name="connsiteX4" fmla="*/ 243840 w 480509"/>
              <a:gd name="connsiteY4" fmla="*/ 0 h 501127"/>
              <a:gd name="connsiteX0" fmla="*/ 241935 w 480509"/>
              <a:gd name="connsiteY0" fmla="*/ 0 h 489697"/>
              <a:gd name="connsiteX1" fmla="*/ 480509 w 480509"/>
              <a:gd name="connsiteY1" fmla="*/ 167864 h 489697"/>
              <a:gd name="connsiteX2" fmla="*/ 234988 w 480509"/>
              <a:gd name="connsiteY2" fmla="*/ 489697 h 489697"/>
              <a:gd name="connsiteX3" fmla="*/ 0 w 480509"/>
              <a:gd name="connsiteY3" fmla="*/ 318471 h 489697"/>
              <a:gd name="connsiteX4" fmla="*/ 241935 w 480509"/>
              <a:gd name="connsiteY4" fmla="*/ 0 h 489697"/>
              <a:gd name="connsiteX0" fmla="*/ 234315 w 472889"/>
              <a:gd name="connsiteY0" fmla="*/ 0 h 489697"/>
              <a:gd name="connsiteX1" fmla="*/ 472889 w 472889"/>
              <a:gd name="connsiteY1" fmla="*/ 167864 h 489697"/>
              <a:gd name="connsiteX2" fmla="*/ 227368 w 472889"/>
              <a:gd name="connsiteY2" fmla="*/ 489697 h 489697"/>
              <a:gd name="connsiteX3" fmla="*/ 0 w 472889"/>
              <a:gd name="connsiteY3" fmla="*/ 318471 h 489697"/>
              <a:gd name="connsiteX4" fmla="*/ 234315 w 472889"/>
              <a:gd name="connsiteY4" fmla="*/ 0 h 4896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72889" h="489697">
                <a:moveTo>
                  <a:pt x="234315" y="0"/>
                </a:moveTo>
                <a:lnTo>
                  <a:pt x="472889" y="167864"/>
                </a:lnTo>
                <a:lnTo>
                  <a:pt x="227368" y="489697"/>
                </a:lnTo>
                <a:lnTo>
                  <a:pt x="0" y="318471"/>
                </a:lnTo>
                <a:lnTo>
                  <a:pt x="234315" y="0"/>
                </a:lnTo>
                <a:close/>
              </a:path>
            </a:pathLst>
          </a:cu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7" name="자유형 36"/>
          <p:cNvSpPr/>
          <p:nvPr/>
        </p:nvSpPr>
        <p:spPr>
          <a:xfrm>
            <a:off x="7865745" y="5158291"/>
            <a:ext cx="470984" cy="495412"/>
          </a:xfrm>
          <a:custGeom>
            <a:avLst/>
            <a:gdLst>
              <a:gd name="connsiteX0" fmla="*/ 243840 w 480509"/>
              <a:gd name="connsiteY0" fmla="*/ 0 h 516367"/>
              <a:gd name="connsiteX1" fmla="*/ 480509 w 480509"/>
              <a:gd name="connsiteY1" fmla="*/ 179294 h 516367"/>
              <a:gd name="connsiteX2" fmla="*/ 233083 w 480509"/>
              <a:gd name="connsiteY2" fmla="*/ 516367 h 516367"/>
              <a:gd name="connsiteX3" fmla="*/ 0 w 480509"/>
              <a:gd name="connsiteY3" fmla="*/ 329901 h 516367"/>
              <a:gd name="connsiteX4" fmla="*/ 243840 w 480509"/>
              <a:gd name="connsiteY4" fmla="*/ 0 h 516367"/>
              <a:gd name="connsiteX0" fmla="*/ 243840 w 480509"/>
              <a:gd name="connsiteY0" fmla="*/ 0 h 501127"/>
              <a:gd name="connsiteX1" fmla="*/ 480509 w 480509"/>
              <a:gd name="connsiteY1" fmla="*/ 179294 h 501127"/>
              <a:gd name="connsiteX2" fmla="*/ 238798 w 480509"/>
              <a:gd name="connsiteY2" fmla="*/ 501127 h 501127"/>
              <a:gd name="connsiteX3" fmla="*/ 0 w 480509"/>
              <a:gd name="connsiteY3" fmla="*/ 329901 h 501127"/>
              <a:gd name="connsiteX4" fmla="*/ 243840 w 480509"/>
              <a:gd name="connsiteY4" fmla="*/ 0 h 501127"/>
              <a:gd name="connsiteX0" fmla="*/ 241935 w 478604"/>
              <a:gd name="connsiteY0" fmla="*/ 0 h 501127"/>
              <a:gd name="connsiteX1" fmla="*/ 478604 w 478604"/>
              <a:gd name="connsiteY1" fmla="*/ 179294 h 501127"/>
              <a:gd name="connsiteX2" fmla="*/ 236893 w 478604"/>
              <a:gd name="connsiteY2" fmla="*/ 501127 h 501127"/>
              <a:gd name="connsiteX3" fmla="*/ 0 w 478604"/>
              <a:gd name="connsiteY3" fmla="*/ 320376 h 501127"/>
              <a:gd name="connsiteX4" fmla="*/ 241935 w 478604"/>
              <a:gd name="connsiteY4" fmla="*/ 0 h 501127"/>
              <a:gd name="connsiteX0" fmla="*/ 241935 w 478604"/>
              <a:gd name="connsiteY0" fmla="*/ 0 h 495412"/>
              <a:gd name="connsiteX1" fmla="*/ 478604 w 478604"/>
              <a:gd name="connsiteY1" fmla="*/ 179294 h 495412"/>
              <a:gd name="connsiteX2" fmla="*/ 238798 w 478604"/>
              <a:gd name="connsiteY2" fmla="*/ 495412 h 495412"/>
              <a:gd name="connsiteX3" fmla="*/ 0 w 478604"/>
              <a:gd name="connsiteY3" fmla="*/ 320376 h 495412"/>
              <a:gd name="connsiteX4" fmla="*/ 241935 w 478604"/>
              <a:gd name="connsiteY4" fmla="*/ 0 h 495412"/>
              <a:gd name="connsiteX0" fmla="*/ 241935 w 478604"/>
              <a:gd name="connsiteY0" fmla="*/ 0 h 487792"/>
              <a:gd name="connsiteX1" fmla="*/ 478604 w 478604"/>
              <a:gd name="connsiteY1" fmla="*/ 179294 h 487792"/>
              <a:gd name="connsiteX2" fmla="*/ 231178 w 478604"/>
              <a:gd name="connsiteY2" fmla="*/ 487792 h 487792"/>
              <a:gd name="connsiteX3" fmla="*/ 0 w 478604"/>
              <a:gd name="connsiteY3" fmla="*/ 320376 h 487792"/>
              <a:gd name="connsiteX4" fmla="*/ 241935 w 478604"/>
              <a:gd name="connsiteY4" fmla="*/ 0 h 487792"/>
              <a:gd name="connsiteX0" fmla="*/ 241935 w 469079"/>
              <a:gd name="connsiteY0" fmla="*/ 0 h 487792"/>
              <a:gd name="connsiteX1" fmla="*/ 469079 w 469079"/>
              <a:gd name="connsiteY1" fmla="*/ 175484 h 487792"/>
              <a:gd name="connsiteX2" fmla="*/ 231178 w 469079"/>
              <a:gd name="connsiteY2" fmla="*/ 487792 h 487792"/>
              <a:gd name="connsiteX3" fmla="*/ 0 w 469079"/>
              <a:gd name="connsiteY3" fmla="*/ 320376 h 487792"/>
              <a:gd name="connsiteX4" fmla="*/ 241935 w 469079"/>
              <a:gd name="connsiteY4" fmla="*/ 0 h 487792"/>
              <a:gd name="connsiteX0" fmla="*/ 241935 w 469079"/>
              <a:gd name="connsiteY0" fmla="*/ 0 h 480172"/>
              <a:gd name="connsiteX1" fmla="*/ 469079 w 469079"/>
              <a:gd name="connsiteY1" fmla="*/ 167864 h 480172"/>
              <a:gd name="connsiteX2" fmla="*/ 231178 w 469079"/>
              <a:gd name="connsiteY2" fmla="*/ 480172 h 480172"/>
              <a:gd name="connsiteX3" fmla="*/ 0 w 469079"/>
              <a:gd name="connsiteY3" fmla="*/ 312756 h 480172"/>
              <a:gd name="connsiteX4" fmla="*/ 241935 w 469079"/>
              <a:gd name="connsiteY4" fmla="*/ 0 h 480172"/>
              <a:gd name="connsiteX0" fmla="*/ 236220 w 463364"/>
              <a:gd name="connsiteY0" fmla="*/ 0 h 480172"/>
              <a:gd name="connsiteX1" fmla="*/ 463364 w 463364"/>
              <a:gd name="connsiteY1" fmla="*/ 167864 h 480172"/>
              <a:gd name="connsiteX2" fmla="*/ 225463 w 463364"/>
              <a:gd name="connsiteY2" fmla="*/ 480172 h 480172"/>
              <a:gd name="connsiteX3" fmla="*/ 0 w 463364"/>
              <a:gd name="connsiteY3" fmla="*/ 318471 h 480172"/>
              <a:gd name="connsiteX4" fmla="*/ 236220 w 463364"/>
              <a:gd name="connsiteY4" fmla="*/ 0 h 480172"/>
              <a:gd name="connsiteX0" fmla="*/ 236220 w 463364"/>
              <a:gd name="connsiteY0" fmla="*/ 0 h 487792"/>
              <a:gd name="connsiteX1" fmla="*/ 463364 w 463364"/>
              <a:gd name="connsiteY1" fmla="*/ 167864 h 487792"/>
              <a:gd name="connsiteX2" fmla="*/ 227368 w 463364"/>
              <a:gd name="connsiteY2" fmla="*/ 487792 h 487792"/>
              <a:gd name="connsiteX3" fmla="*/ 0 w 463364"/>
              <a:gd name="connsiteY3" fmla="*/ 318471 h 487792"/>
              <a:gd name="connsiteX4" fmla="*/ 236220 w 463364"/>
              <a:gd name="connsiteY4" fmla="*/ 0 h 487792"/>
              <a:gd name="connsiteX0" fmla="*/ 240030 w 463364"/>
              <a:gd name="connsiteY0" fmla="*/ 0 h 495412"/>
              <a:gd name="connsiteX1" fmla="*/ 463364 w 463364"/>
              <a:gd name="connsiteY1" fmla="*/ 175484 h 495412"/>
              <a:gd name="connsiteX2" fmla="*/ 227368 w 463364"/>
              <a:gd name="connsiteY2" fmla="*/ 495412 h 495412"/>
              <a:gd name="connsiteX3" fmla="*/ 0 w 463364"/>
              <a:gd name="connsiteY3" fmla="*/ 326091 h 495412"/>
              <a:gd name="connsiteX4" fmla="*/ 240030 w 463364"/>
              <a:gd name="connsiteY4" fmla="*/ 0 h 495412"/>
              <a:gd name="connsiteX0" fmla="*/ 240030 w 465269"/>
              <a:gd name="connsiteY0" fmla="*/ 0 h 495412"/>
              <a:gd name="connsiteX1" fmla="*/ 465269 w 465269"/>
              <a:gd name="connsiteY1" fmla="*/ 169769 h 495412"/>
              <a:gd name="connsiteX2" fmla="*/ 227368 w 465269"/>
              <a:gd name="connsiteY2" fmla="*/ 495412 h 495412"/>
              <a:gd name="connsiteX3" fmla="*/ 0 w 465269"/>
              <a:gd name="connsiteY3" fmla="*/ 326091 h 495412"/>
              <a:gd name="connsiteX4" fmla="*/ 240030 w 465269"/>
              <a:gd name="connsiteY4" fmla="*/ 0 h 495412"/>
              <a:gd name="connsiteX0" fmla="*/ 240030 w 465269"/>
              <a:gd name="connsiteY0" fmla="*/ 0 h 495412"/>
              <a:gd name="connsiteX1" fmla="*/ 465269 w 465269"/>
              <a:gd name="connsiteY1" fmla="*/ 169769 h 495412"/>
              <a:gd name="connsiteX2" fmla="*/ 227368 w 465269"/>
              <a:gd name="connsiteY2" fmla="*/ 495412 h 495412"/>
              <a:gd name="connsiteX3" fmla="*/ 0 w 465269"/>
              <a:gd name="connsiteY3" fmla="*/ 320376 h 495412"/>
              <a:gd name="connsiteX4" fmla="*/ 240030 w 465269"/>
              <a:gd name="connsiteY4" fmla="*/ 0 h 495412"/>
              <a:gd name="connsiteX0" fmla="*/ 243840 w 469079"/>
              <a:gd name="connsiteY0" fmla="*/ 0 h 495412"/>
              <a:gd name="connsiteX1" fmla="*/ 469079 w 469079"/>
              <a:gd name="connsiteY1" fmla="*/ 169769 h 495412"/>
              <a:gd name="connsiteX2" fmla="*/ 231178 w 469079"/>
              <a:gd name="connsiteY2" fmla="*/ 495412 h 495412"/>
              <a:gd name="connsiteX3" fmla="*/ 0 w 469079"/>
              <a:gd name="connsiteY3" fmla="*/ 320376 h 495412"/>
              <a:gd name="connsiteX4" fmla="*/ 243840 w 469079"/>
              <a:gd name="connsiteY4" fmla="*/ 0 h 495412"/>
              <a:gd name="connsiteX0" fmla="*/ 245745 w 470984"/>
              <a:gd name="connsiteY0" fmla="*/ 0 h 495412"/>
              <a:gd name="connsiteX1" fmla="*/ 470984 w 470984"/>
              <a:gd name="connsiteY1" fmla="*/ 169769 h 495412"/>
              <a:gd name="connsiteX2" fmla="*/ 233083 w 470984"/>
              <a:gd name="connsiteY2" fmla="*/ 495412 h 495412"/>
              <a:gd name="connsiteX3" fmla="*/ 0 w 470984"/>
              <a:gd name="connsiteY3" fmla="*/ 324186 h 495412"/>
              <a:gd name="connsiteX4" fmla="*/ 245745 w 470984"/>
              <a:gd name="connsiteY4" fmla="*/ 0 h 4954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70984" h="495412">
                <a:moveTo>
                  <a:pt x="245745" y="0"/>
                </a:moveTo>
                <a:lnTo>
                  <a:pt x="470984" y="169769"/>
                </a:lnTo>
                <a:lnTo>
                  <a:pt x="233083" y="495412"/>
                </a:lnTo>
                <a:lnTo>
                  <a:pt x="0" y="324186"/>
                </a:lnTo>
                <a:lnTo>
                  <a:pt x="245745" y="0"/>
                </a:lnTo>
                <a:close/>
              </a:path>
            </a:pathLst>
          </a:cu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8" name="자유형 37"/>
          <p:cNvSpPr/>
          <p:nvPr/>
        </p:nvSpPr>
        <p:spPr>
          <a:xfrm>
            <a:off x="8124377" y="5351817"/>
            <a:ext cx="470311" cy="537434"/>
          </a:xfrm>
          <a:custGeom>
            <a:avLst/>
            <a:gdLst>
              <a:gd name="connsiteX0" fmla="*/ 251012 w 491266"/>
              <a:gd name="connsiteY0" fmla="*/ 0 h 545054"/>
              <a:gd name="connsiteX1" fmla="*/ 469750 w 491266"/>
              <a:gd name="connsiteY1" fmla="*/ 147022 h 545054"/>
              <a:gd name="connsiteX2" fmla="*/ 491266 w 491266"/>
              <a:gd name="connsiteY2" fmla="*/ 279699 h 545054"/>
              <a:gd name="connsiteX3" fmla="*/ 294042 w 491266"/>
              <a:gd name="connsiteY3" fmla="*/ 545054 h 545054"/>
              <a:gd name="connsiteX4" fmla="*/ 0 w 491266"/>
              <a:gd name="connsiteY4" fmla="*/ 333487 h 545054"/>
              <a:gd name="connsiteX5" fmla="*/ 251012 w 491266"/>
              <a:gd name="connsiteY5" fmla="*/ 0 h 545054"/>
              <a:gd name="connsiteX0" fmla="*/ 245297 w 485551"/>
              <a:gd name="connsiteY0" fmla="*/ 0 h 545054"/>
              <a:gd name="connsiteX1" fmla="*/ 464035 w 485551"/>
              <a:gd name="connsiteY1" fmla="*/ 147022 h 545054"/>
              <a:gd name="connsiteX2" fmla="*/ 485551 w 485551"/>
              <a:gd name="connsiteY2" fmla="*/ 279699 h 545054"/>
              <a:gd name="connsiteX3" fmla="*/ 288327 w 485551"/>
              <a:gd name="connsiteY3" fmla="*/ 545054 h 545054"/>
              <a:gd name="connsiteX4" fmla="*/ 0 w 485551"/>
              <a:gd name="connsiteY4" fmla="*/ 329677 h 545054"/>
              <a:gd name="connsiteX5" fmla="*/ 245297 w 485551"/>
              <a:gd name="connsiteY5" fmla="*/ 0 h 545054"/>
              <a:gd name="connsiteX0" fmla="*/ 239582 w 479836"/>
              <a:gd name="connsiteY0" fmla="*/ 0 h 545054"/>
              <a:gd name="connsiteX1" fmla="*/ 458320 w 479836"/>
              <a:gd name="connsiteY1" fmla="*/ 147022 h 545054"/>
              <a:gd name="connsiteX2" fmla="*/ 479836 w 479836"/>
              <a:gd name="connsiteY2" fmla="*/ 279699 h 545054"/>
              <a:gd name="connsiteX3" fmla="*/ 282612 w 479836"/>
              <a:gd name="connsiteY3" fmla="*/ 545054 h 545054"/>
              <a:gd name="connsiteX4" fmla="*/ 0 w 479836"/>
              <a:gd name="connsiteY4" fmla="*/ 314437 h 545054"/>
              <a:gd name="connsiteX5" fmla="*/ 239582 w 479836"/>
              <a:gd name="connsiteY5" fmla="*/ 0 h 545054"/>
              <a:gd name="connsiteX0" fmla="*/ 231962 w 479836"/>
              <a:gd name="connsiteY0" fmla="*/ 0 h 548864"/>
              <a:gd name="connsiteX1" fmla="*/ 458320 w 479836"/>
              <a:gd name="connsiteY1" fmla="*/ 150832 h 548864"/>
              <a:gd name="connsiteX2" fmla="*/ 479836 w 479836"/>
              <a:gd name="connsiteY2" fmla="*/ 283509 h 548864"/>
              <a:gd name="connsiteX3" fmla="*/ 282612 w 479836"/>
              <a:gd name="connsiteY3" fmla="*/ 548864 h 548864"/>
              <a:gd name="connsiteX4" fmla="*/ 0 w 479836"/>
              <a:gd name="connsiteY4" fmla="*/ 318247 h 548864"/>
              <a:gd name="connsiteX5" fmla="*/ 231962 w 479836"/>
              <a:gd name="connsiteY5" fmla="*/ 0 h 548864"/>
              <a:gd name="connsiteX0" fmla="*/ 231962 w 479836"/>
              <a:gd name="connsiteY0" fmla="*/ 0 h 548864"/>
              <a:gd name="connsiteX1" fmla="*/ 458320 w 479836"/>
              <a:gd name="connsiteY1" fmla="*/ 150832 h 548864"/>
              <a:gd name="connsiteX2" fmla="*/ 479836 w 479836"/>
              <a:gd name="connsiteY2" fmla="*/ 283509 h 548864"/>
              <a:gd name="connsiteX3" fmla="*/ 282612 w 479836"/>
              <a:gd name="connsiteY3" fmla="*/ 548864 h 548864"/>
              <a:gd name="connsiteX4" fmla="*/ 0 w 479836"/>
              <a:gd name="connsiteY4" fmla="*/ 318247 h 548864"/>
              <a:gd name="connsiteX5" fmla="*/ 231962 w 479836"/>
              <a:gd name="connsiteY5" fmla="*/ 0 h 548864"/>
              <a:gd name="connsiteX0" fmla="*/ 231962 w 468406"/>
              <a:gd name="connsiteY0" fmla="*/ 0 h 548864"/>
              <a:gd name="connsiteX1" fmla="*/ 458320 w 468406"/>
              <a:gd name="connsiteY1" fmla="*/ 150832 h 548864"/>
              <a:gd name="connsiteX2" fmla="*/ 468406 w 468406"/>
              <a:gd name="connsiteY2" fmla="*/ 283509 h 548864"/>
              <a:gd name="connsiteX3" fmla="*/ 282612 w 468406"/>
              <a:gd name="connsiteY3" fmla="*/ 548864 h 548864"/>
              <a:gd name="connsiteX4" fmla="*/ 0 w 468406"/>
              <a:gd name="connsiteY4" fmla="*/ 318247 h 548864"/>
              <a:gd name="connsiteX5" fmla="*/ 231962 w 468406"/>
              <a:gd name="connsiteY5" fmla="*/ 0 h 548864"/>
              <a:gd name="connsiteX0" fmla="*/ 231962 w 468406"/>
              <a:gd name="connsiteY0" fmla="*/ 0 h 531719"/>
              <a:gd name="connsiteX1" fmla="*/ 458320 w 468406"/>
              <a:gd name="connsiteY1" fmla="*/ 150832 h 531719"/>
              <a:gd name="connsiteX2" fmla="*/ 468406 w 468406"/>
              <a:gd name="connsiteY2" fmla="*/ 283509 h 531719"/>
              <a:gd name="connsiteX3" fmla="*/ 282612 w 468406"/>
              <a:gd name="connsiteY3" fmla="*/ 531719 h 531719"/>
              <a:gd name="connsiteX4" fmla="*/ 0 w 468406"/>
              <a:gd name="connsiteY4" fmla="*/ 318247 h 531719"/>
              <a:gd name="connsiteX5" fmla="*/ 231962 w 468406"/>
              <a:gd name="connsiteY5" fmla="*/ 0 h 531719"/>
              <a:gd name="connsiteX0" fmla="*/ 231962 w 468406"/>
              <a:gd name="connsiteY0" fmla="*/ 0 h 537434"/>
              <a:gd name="connsiteX1" fmla="*/ 458320 w 468406"/>
              <a:gd name="connsiteY1" fmla="*/ 150832 h 537434"/>
              <a:gd name="connsiteX2" fmla="*/ 468406 w 468406"/>
              <a:gd name="connsiteY2" fmla="*/ 283509 h 537434"/>
              <a:gd name="connsiteX3" fmla="*/ 282612 w 468406"/>
              <a:gd name="connsiteY3" fmla="*/ 537434 h 537434"/>
              <a:gd name="connsiteX4" fmla="*/ 0 w 468406"/>
              <a:gd name="connsiteY4" fmla="*/ 318247 h 537434"/>
              <a:gd name="connsiteX5" fmla="*/ 231962 w 468406"/>
              <a:gd name="connsiteY5" fmla="*/ 0 h 537434"/>
              <a:gd name="connsiteX0" fmla="*/ 237677 w 474121"/>
              <a:gd name="connsiteY0" fmla="*/ 0 h 537434"/>
              <a:gd name="connsiteX1" fmla="*/ 464035 w 474121"/>
              <a:gd name="connsiteY1" fmla="*/ 150832 h 537434"/>
              <a:gd name="connsiteX2" fmla="*/ 474121 w 474121"/>
              <a:gd name="connsiteY2" fmla="*/ 283509 h 537434"/>
              <a:gd name="connsiteX3" fmla="*/ 288327 w 474121"/>
              <a:gd name="connsiteY3" fmla="*/ 537434 h 537434"/>
              <a:gd name="connsiteX4" fmla="*/ 0 w 474121"/>
              <a:gd name="connsiteY4" fmla="*/ 323962 h 537434"/>
              <a:gd name="connsiteX5" fmla="*/ 237677 w 474121"/>
              <a:gd name="connsiteY5" fmla="*/ 0 h 537434"/>
              <a:gd name="connsiteX0" fmla="*/ 230057 w 466501"/>
              <a:gd name="connsiteY0" fmla="*/ 0 h 537434"/>
              <a:gd name="connsiteX1" fmla="*/ 456415 w 466501"/>
              <a:gd name="connsiteY1" fmla="*/ 150832 h 537434"/>
              <a:gd name="connsiteX2" fmla="*/ 466501 w 466501"/>
              <a:gd name="connsiteY2" fmla="*/ 283509 h 537434"/>
              <a:gd name="connsiteX3" fmla="*/ 280707 w 466501"/>
              <a:gd name="connsiteY3" fmla="*/ 537434 h 537434"/>
              <a:gd name="connsiteX4" fmla="*/ 0 w 466501"/>
              <a:gd name="connsiteY4" fmla="*/ 320152 h 537434"/>
              <a:gd name="connsiteX5" fmla="*/ 230057 w 466501"/>
              <a:gd name="connsiteY5" fmla="*/ 0 h 537434"/>
              <a:gd name="connsiteX0" fmla="*/ 230057 w 466501"/>
              <a:gd name="connsiteY0" fmla="*/ 0 h 537434"/>
              <a:gd name="connsiteX1" fmla="*/ 456415 w 466501"/>
              <a:gd name="connsiteY1" fmla="*/ 150832 h 537434"/>
              <a:gd name="connsiteX2" fmla="*/ 466501 w 466501"/>
              <a:gd name="connsiteY2" fmla="*/ 283509 h 537434"/>
              <a:gd name="connsiteX3" fmla="*/ 280707 w 466501"/>
              <a:gd name="connsiteY3" fmla="*/ 537434 h 537434"/>
              <a:gd name="connsiteX4" fmla="*/ 0 w 466501"/>
              <a:gd name="connsiteY4" fmla="*/ 322057 h 537434"/>
              <a:gd name="connsiteX5" fmla="*/ 230057 w 466501"/>
              <a:gd name="connsiteY5" fmla="*/ 0 h 537434"/>
              <a:gd name="connsiteX0" fmla="*/ 230057 w 466501"/>
              <a:gd name="connsiteY0" fmla="*/ 0 h 537434"/>
              <a:gd name="connsiteX1" fmla="*/ 458320 w 466501"/>
              <a:gd name="connsiteY1" fmla="*/ 156547 h 537434"/>
              <a:gd name="connsiteX2" fmla="*/ 466501 w 466501"/>
              <a:gd name="connsiteY2" fmla="*/ 283509 h 537434"/>
              <a:gd name="connsiteX3" fmla="*/ 280707 w 466501"/>
              <a:gd name="connsiteY3" fmla="*/ 537434 h 537434"/>
              <a:gd name="connsiteX4" fmla="*/ 0 w 466501"/>
              <a:gd name="connsiteY4" fmla="*/ 322057 h 537434"/>
              <a:gd name="connsiteX5" fmla="*/ 230057 w 466501"/>
              <a:gd name="connsiteY5" fmla="*/ 0 h 537434"/>
              <a:gd name="connsiteX0" fmla="*/ 230057 w 470311"/>
              <a:gd name="connsiteY0" fmla="*/ 0 h 537434"/>
              <a:gd name="connsiteX1" fmla="*/ 458320 w 470311"/>
              <a:gd name="connsiteY1" fmla="*/ 156547 h 537434"/>
              <a:gd name="connsiteX2" fmla="*/ 470311 w 470311"/>
              <a:gd name="connsiteY2" fmla="*/ 277794 h 537434"/>
              <a:gd name="connsiteX3" fmla="*/ 280707 w 470311"/>
              <a:gd name="connsiteY3" fmla="*/ 537434 h 537434"/>
              <a:gd name="connsiteX4" fmla="*/ 0 w 470311"/>
              <a:gd name="connsiteY4" fmla="*/ 322057 h 537434"/>
              <a:gd name="connsiteX5" fmla="*/ 230057 w 470311"/>
              <a:gd name="connsiteY5" fmla="*/ 0 h 537434"/>
              <a:gd name="connsiteX0" fmla="*/ 239582 w 470311"/>
              <a:gd name="connsiteY0" fmla="*/ 0 h 537434"/>
              <a:gd name="connsiteX1" fmla="*/ 458320 w 470311"/>
              <a:gd name="connsiteY1" fmla="*/ 156547 h 537434"/>
              <a:gd name="connsiteX2" fmla="*/ 470311 w 470311"/>
              <a:gd name="connsiteY2" fmla="*/ 277794 h 537434"/>
              <a:gd name="connsiteX3" fmla="*/ 280707 w 470311"/>
              <a:gd name="connsiteY3" fmla="*/ 537434 h 537434"/>
              <a:gd name="connsiteX4" fmla="*/ 0 w 470311"/>
              <a:gd name="connsiteY4" fmla="*/ 322057 h 537434"/>
              <a:gd name="connsiteX5" fmla="*/ 239582 w 470311"/>
              <a:gd name="connsiteY5" fmla="*/ 0 h 537434"/>
              <a:gd name="connsiteX0" fmla="*/ 228152 w 470311"/>
              <a:gd name="connsiteY0" fmla="*/ 0 h 531719"/>
              <a:gd name="connsiteX1" fmla="*/ 458320 w 470311"/>
              <a:gd name="connsiteY1" fmla="*/ 150832 h 531719"/>
              <a:gd name="connsiteX2" fmla="*/ 470311 w 470311"/>
              <a:gd name="connsiteY2" fmla="*/ 272079 h 531719"/>
              <a:gd name="connsiteX3" fmla="*/ 280707 w 470311"/>
              <a:gd name="connsiteY3" fmla="*/ 531719 h 531719"/>
              <a:gd name="connsiteX4" fmla="*/ 0 w 470311"/>
              <a:gd name="connsiteY4" fmla="*/ 316342 h 531719"/>
              <a:gd name="connsiteX5" fmla="*/ 228152 w 470311"/>
              <a:gd name="connsiteY5" fmla="*/ 0 h 531719"/>
              <a:gd name="connsiteX0" fmla="*/ 228152 w 470311"/>
              <a:gd name="connsiteY0" fmla="*/ 0 h 531719"/>
              <a:gd name="connsiteX1" fmla="*/ 450700 w 470311"/>
              <a:gd name="connsiteY1" fmla="*/ 148927 h 531719"/>
              <a:gd name="connsiteX2" fmla="*/ 470311 w 470311"/>
              <a:gd name="connsiteY2" fmla="*/ 272079 h 531719"/>
              <a:gd name="connsiteX3" fmla="*/ 280707 w 470311"/>
              <a:gd name="connsiteY3" fmla="*/ 531719 h 531719"/>
              <a:gd name="connsiteX4" fmla="*/ 0 w 470311"/>
              <a:gd name="connsiteY4" fmla="*/ 316342 h 531719"/>
              <a:gd name="connsiteX5" fmla="*/ 228152 w 470311"/>
              <a:gd name="connsiteY5" fmla="*/ 0 h 531719"/>
              <a:gd name="connsiteX0" fmla="*/ 228152 w 470311"/>
              <a:gd name="connsiteY0" fmla="*/ 0 h 531719"/>
              <a:gd name="connsiteX1" fmla="*/ 458320 w 470311"/>
              <a:gd name="connsiteY1" fmla="*/ 152737 h 531719"/>
              <a:gd name="connsiteX2" fmla="*/ 470311 w 470311"/>
              <a:gd name="connsiteY2" fmla="*/ 272079 h 531719"/>
              <a:gd name="connsiteX3" fmla="*/ 280707 w 470311"/>
              <a:gd name="connsiteY3" fmla="*/ 531719 h 531719"/>
              <a:gd name="connsiteX4" fmla="*/ 0 w 470311"/>
              <a:gd name="connsiteY4" fmla="*/ 316342 h 531719"/>
              <a:gd name="connsiteX5" fmla="*/ 228152 w 470311"/>
              <a:gd name="connsiteY5" fmla="*/ 0 h 531719"/>
              <a:gd name="connsiteX0" fmla="*/ 235772 w 470311"/>
              <a:gd name="connsiteY0" fmla="*/ 0 h 537434"/>
              <a:gd name="connsiteX1" fmla="*/ 458320 w 470311"/>
              <a:gd name="connsiteY1" fmla="*/ 158452 h 537434"/>
              <a:gd name="connsiteX2" fmla="*/ 470311 w 470311"/>
              <a:gd name="connsiteY2" fmla="*/ 277794 h 537434"/>
              <a:gd name="connsiteX3" fmla="*/ 280707 w 470311"/>
              <a:gd name="connsiteY3" fmla="*/ 537434 h 537434"/>
              <a:gd name="connsiteX4" fmla="*/ 0 w 470311"/>
              <a:gd name="connsiteY4" fmla="*/ 322057 h 537434"/>
              <a:gd name="connsiteX5" fmla="*/ 235772 w 470311"/>
              <a:gd name="connsiteY5" fmla="*/ 0 h 5374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70311" h="537434">
                <a:moveTo>
                  <a:pt x="235772" y="0"/>
                </a:moveTo>
                <a:lnTo>
                  <a:pt x="458320" y="158452"/>
                </a:lnTo>
                <a:lnTo>
                  <a:pt x="470311" y="277794"/>
                </a:lnTo>
                <a:lnTo>
                  <a:pt x="280707" y="537434"/>
                </a:lnTo>
                <a:lnTo>
                  <a:pt x="0" y="322057"/>
                </a:lnTo>
                <a:lnTo>
                  <a:pt x="235772" y="0"/>
                </a:lnTo>
                <a:close/>
              </a:path>
            </a:pathLst>
          </a:cu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1" name="TextBox 40"/>
          <p:cNvSpPr txBox="1"/>
          <p:nvPr/>
        </p:nvSpPr>
        <p:spPr>
          <a:xfrm>
            <a:off x="7639384" y="5079603"/>
            <a:ext cx="40588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100" b="1" dirty="0">
                <a:solidFill>
                  <a:schemeClr val="bg1"/>
                </a:solidFill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환지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7888605" y="5260691"/>
            <a:ext cx="40588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100" b="1" dirty="0">
                <a:solidFill>
                  <a:schemeClr val="bg1"/>
                </a:solidFill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환지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8170100" y="5495569"/>
            <a:ext cx="40588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100" b="1" dirty="0">
                <a:solidFill>
                  <a:schemeClr val="bg1"/>
                </a:solidFill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환지</a:t>
            </a:r>
          </a:p>
        </p:txBody>
      </p:sp>
      <p:sp>
        <p:nvSpPr>
          <p:cNvPr id="45" name="자유형 44"/>
          <p:cNvSpPr/>
          <p:nvPr/>
        </p:nvSpPr>
        <p:spPr>
          <a:xfrm>
            <a:off x="3534673" y="2859069"/>
            <a:ext cx="391198" cy="462467"/>
          </a:xfrm>
          <a:custGeom>
            <a:avLst/>
            <a:gdLst>
              <a:gd name="connsiteX0" fmla="*/ 118335 w 415963"/>
              <a:gd name="connsiteY0" fmla="*/ 0 h 494852"/>
              <a:gd name="connsiteX1" fmla="*/ 415963 w 415963"/>
              <a:gd name="connsiteY1" fmla="*/ 93233 h 494852"/>
              <a:gd name="connsiteX2" fmla="*/ 283285 w 415963"/>
              <a:gd name="connsiteY2" fmla="*/ 494852 h 494852"/>
              <a:gd name="connsiteX3" fmla="*/ 0 w 415963"/>
              <a:gd name="connsiteY3" fmla="*/ 412376 h 494852"/>
              <a:gd name="connsiteX4" fmla="*/ 118335 w 415963"/>
              <a:gd name="connsiteY4" fmla="*/ 0 h 494852"/>
              <a:gd name="connsiteX0" fmla="*/ 112620 w 415963"/>
              <a:gd name="connsiteY0" fmla="*/ 0 h 430082"/>
              <a:gd name="connsiteX1" fmla="*/ 415963 w 415963"/>
              <a:gd name="connsiteY1" fmla="*/ 28463 h 430082"/>
              <a:gd name="connsiteX2" fmla="*/ 283285 w 415963"/>
              <a:gd name="connsiteY2" fmla="*/ 430082 h 430082"/>
              <a:gd name="connsiteX3" fmla="*/ 0 w 415963"/>
              <a:gd name="connsiteY3" fmla="*/ 347606 h 430082"/>
              <a:gd name="connsiteX4" fmla="*/ 112620 w 415963"/>
              <a:gd name="connsiteY4" fmla="*/ 0 h 430082"/>
              <a:gd name="connsiteX0" fmla="*/ 124050 w 415963"/>
              <a:gd name="connsiteY0" fmla="*/ 0 h 471992"/>
              <a:gd name="connsiteX1" fmla="*/ 415963 w 415963"/>
              <a:gd name="connsiteY1" fmla="*/ 70373 h 471992"/>
              <a:gd name="connsiteX2" fmla="*/ 283285 w 415963"/>
              <a:gd name="connsiteY2" fmla="*/ 471992 h 471992"/>
              <a:gd name="connsiteX3" fmla="*/ 0 w 415963"/>
              <a:gd name="connsiteY3" fmla="*/ 389516 h 471992"/>
              <a:gd name="connsiteX4" fmla="*/ 124050 w 415963"/>
              <a:gd name="connsiteY4" fmla="*/ 0 h 471992"/>
              <a:gd name="connsiteX0" fmla="*/ 124050 w 355003"/>
              <a:gd name="connsiteY0" fmla="*/ 0 h 471992"/>
              <a:gd name="connsiteX1" fmla="*/ 355003 w 355003"/>
              <a:gd name="connsiteY1" fmla="*/ 112283 h 471992"/>
              <a:gd name="connsiteX2" fmla="*/ 283285 w 355003"/>
              <a:gd name="connsiteY2" fmla="*/ 471992 h 471992"/>
              <a:gd name="connsiteX3" fmla="*/ 0 w 355003"/>
              <a:gd name="connsiteY3" fmla="*/ 389516 h 471992"/>
              <a:gd name="connsiteX4" fmla="*/ 124050 w 355003"/>
              <a:gd name="connsiteY4" fmla="*/ 0 h 471992"/>
              <a:gd name="connsiteX0" fmla="*/ 124050 w 402628"/>
              <a:gd name="connsiteY0" fmla="*/ 0 h 471992"/>
              <a:gd name="connsiteX1" fmla="*/ 402628 w 402628"/>
              <a:gd name="connsiteY1" fmla="*/ 83708 h 471992"/>
              <a:gd name="connsiteX2" fmla="*/ 283285 w 402628"/>
              <a:gd name="connsiteY2" fmla="*/ 471992 h 471992"/>
              <a:gd name="connsiteX3" fmla="*/ 0 w 402628"/>
              <a:gd name="connsiteY3" fmla="*/ 389516 h 471992"/>
              <a:gd name="connsiteX4" fmla="*/ 124050 w 402628"/>
              <a:gd name="connsiteY4" fmla="*/ 0 h 471992"/>
              <a:gd name="connsiteX0" fmla="*/ 124050 w 402628"/>
              <a:gd name="connsiteY0" fmla="*/ 0 h 389516"/>
              <a:gd name="connsiteX1" fmla="*/ 402628 w 402628"/>
              <a:gd name="connsiteY1" fmla="*/ 83708 h 389516"/>
              <a:gd name="connsiteX2" fmla="*/ 277570 w 402628"/>
              <a:gd name="connsiteY2" fmla="*/ 384362 h 389516"/>
              <a:gd name="connsiteX3" fmla="*/ 0 w 402628"/>
              <a:gd name="connsiteY3" fmla="*/ 389516 h 389516"/>
              <a:gd name="connsiteX4" fmla="*/ 124050 w 402628"/>
              <a:gd name="connsiteY4" fmla="*/ 0 h 389516"/>
              <a:gd name="connsiteX0" fmla="*/ 124050 w 402628"/>
              <a:gd name="connsiteY0" fmla="*/ 0 h 458657"/>
              <a:gd name="connsiteX1" fmla="*/ 402628 w 402628"/>
              <a:gd name="connsiteY1" fmla="*/ 83708 h 458657"/>
              <a:gd name="connsiteX2" fmla="*/ 283285 w 402628"/>
              <a:gd name="connsiteY2" fmla="*/ 458657 h 458657"/>
              <a:gd name="connsiteX3" fmla="*/ 0 w 402628"/>
              <a:gd name="connsiteY3" fmla="*/ 389516 h 458657"/>
              <a:gd name="connsiteX4" fmla="*/ 124050 w 402628"/>
              <a:gd name="connsiteY4" fmla="*/ 0 h 458657"/>
              <a:gd name="connsiteX0" fmla="*/ 23085 w 301663"/>
              <a:gd name="connsiteY0" fmla="*/ 0 h 458657"/>
              <a:gd name="connsiteX1" fmla="*/ 301663 w 301663"/>
              <a:gd name="connsiteY1" fmla="*/ 83708 h 458657"/>
              <a:gd name="connsiteX2" fmla="*/ 182320 w 301663"/>
              <a:gd name="connsiteY2" fmla="*/ 458657 h 458657"/>
              <a:gd name="connsiteX3" fmla="*/ 0 w 301663"/>
              <a:gd name="connsiteY3" fmla="*/ 359036 h 458657"/>
              <a:gd name="connsiteX4" fmla="*/ 23085 w 301663"/>
              <a:gd name="connsiteY4" fmla="*/ 0 h 458657"/>
              <a:gd name="connsiteX0" fmla="*/ 110715 w 389293"/>
              <a:gd name="connsiteY0" fmla="*/ 0 h 458657"/>
              <a:gd name="connsiteX1" fmla="*/ 389293 w 389293"/>
              <a:gd name="connsiteY1" fmla="*/ 83708 h 458657"/>
              <a:gd name="connsiteX2" fmla="*/ 269950 w 389293"/>
              <a:gd name="connsiteY2" fmla="*/ 458657 h 458657"/>
              <a:gd name="connsiteX3" fmla="*/ 0 w 389293"/>
              <a:gd name="connsiteY3" fmla="*/ 383801 h 458657"/>
              <a:gd name="connsiteX4" fmla="*/ 110715 w 389293"/>
              <a:gd name="connsiteY4" fmla="*/ 0 h 458657"/>
              <a:gd name="connsiteX0" fmla="*/ 110715 w 381673"/>
              <a:gd name="connsiteY0" fmla="*/ 0 h 458657"/>
              <a:gd name="connsiteX1" fmla="*/ 381673 w 381673"/>
              <a:gd name="connsiteY1" fmla="*/ 77993 h 458657"/>
              <a:gd name="connsiteX2" fmla="*/ 269950 w 381673"/>
              <a:gd name="connsiteY2" fmla="*/ 458657 h 458657"/>
              <a:gd name="connsiteX3" fmla="*/ 0 w 381673"/>
              <a:gd name="connsiteY3" fmla="*/ 383801 h 458657"/>
              <a:gd name="connsiteX4" fmla="*/ 110715 w 381673"/>
              <a:gd name="connsiteY4" fmla="*/ 0 h 458657"/>
              <a:gd name="connsiteX0" fmla="*/ 108810 w 381673"/>
              <a:gd name="connsiteY0" fmla="*/ 0 h 462467"/>
              <a:gd name="connsiteX1" fmla="*/ 381673 w 381673"/>
              <a:gd name="connsiteY1" fmla="*/ 81803 h 462467"/>
              <a:gd name="connsiteX2" fmla="*/ 269950 w 381673"/>
              <a:gd name="connsiteY2" fmla="*/ 462467 h 462467"/>
              <a:gd name="connsiteX3" fmla="*/ 0 w 381673"/>
              <a:gd name="connsiteY3" fmla="*/ 387611 h 462467"/>
              <a:gd name="connsiteX4" fmla="*/ 108810 w 381673"/>
              <a:gd name="connsiteY4" fmla="*/ 0 h 462467"/>
              <a:gd name="connsiteX0" fmla="*/ 108810 w 383578"/>
              <a:gd name="connsiteY0" fmla="*/ 0 h 462467"/>
              <a:gd name="connsiteX1" fmla="*/ 383578 w 383578"/>
              <a:gd name="connsiteY1" fmla="*/ 79898 h 462467"/>
              <a:gd name="connsiteX2" fmla="*/ 269950 w 383578"/>
              <a:gd name="connsiteY2" fmla="*/ 462467 h 462467"/>
              <a:gd name="connsiteX3" fmla="*/ 0 w 383578"/>
              <a:gd name="connsiteY3" fmla="*/ 387611 h 462467"/>
              <a:gd name="connsiteX4" fmla="*/ 108810 w 383578"/>
              <a:gd name="connsiteY4" fmla="*/ 0 h 462467"/>
              <a:gd name="connsiteX0" fmla="*/ 108810 w 391198"/>
              <a:gd name="connsiteY0" fmla="*/ 0 h 462467"/>
              <a:gd name="connsiteX1" fmla="*/ 391198 w 391198"/>
              <a:gd name="connsiteY1" fmla="*/ 83708 h 462467"/>
              <a:gd name="connsiteX2" fmla="*/ 269950 w 391198"/>
              <a:gd name="connsiteY2" fmla="*/ 462467 h 462467"/>
              <a:gd name="connsiteX3" fmla="*/ 0 w 391198"/>
              <a:gd name="connsiteY3" fmla="*/ 387611 h 462467"/>
              <a:gd name="connsiteX4" fmla="*/ 108810 w 391198"/>
              <a:gd name="connsiteY4" fmla="*/ 0 h 462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1198" h="462467">
                <a:moveTo>
                  <a:pt x="108810" y="0"/>
                </a:moveTo>
                <a:lnTo>
                  <a:pt x="391198" y="83708"/>
                </a:lnTo>
                <a:lnTo>
                  <a:pt x="269950" y="462467"/>
                </a:lnTo>
                <a:lnTo>
                  <a:pt x="0" y="387611"/>
                </a:lnTo>
                <a:lnTo>
                  <a:pt x="108810" y="0"/>
                </a:lnTo>
                <a:close/>
              </a:path>
            </a:pathLst>
          </a:cu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6" name="자유형 45"/>
          <p:cNvSpPr/>
          <p:nvPr/>
        </p:nvSpPr>
        <p:spPr>
          <a:xfrm rot="496917">
            <a:off x="5706156" y="3737582"/>
            <a:ext cx="389369" cy="475760"/>
          </a:xfrm>
          <a:custGeom>
            <a:avLst/>
            <a:gdLst>
              <a:gd name="connsiteX0" fmla="*/ 118335 w 415963"/>
              <a:gd name="connsiteY0" fmla="*/ 0 h 494852"/>
              <a:gd name="connsiteX1" fmla="*/ 415963 w 415963"/>
              <a:gd name="connsiteY1" fmla="*/ 93233 h 494852"/>
              <a:gd name="connsiteX2" fmla="*/ 283285 w 415963"/>
              <a:gd name="connsiteY2" fmla="*/ 494852 h 494852"/>
              <a:gd name="connsiteX3" fmla="*/ 0 w 415963"/>
              <a:gd name="connsiteY3" fmla="*/ 412376 h 494852"/>
              <a:gd name="connsiteX4" fmla="*/ 118335 w 415963"/>
              <a:gd name="connsiteY4" fmla="*/ 0 h 494852"/>
              <a:gd name="connsiteX0" fmla="*/ 123478 w 421106"/>
              <a:gd name="connsiteY0" fmla="*/ 0 h 494852"/>
              <a:gd name="connsiteX1" fmla="*/ 421106 w 421106"/>
              <a:gd name="connsiteY1" fmla="*/ 93233 h 494852"/>
              <a:gd name="connsiteX2" fmla="*/ 288428 w 421106"/>
              <a:gd name="connsiteY2" fmla="*/ 494852 h 494852"/>
              <a:gd name="connsiteX3" fmla="*/ 0 w 421106"/>
              <a:gd name="connsiteY3" fmla="*/ 403499 h 494852"/>
              <a:gd name="connsiteX4" fmla="*/ 123478 w 421106"/>
              <a:gd name="connsiteY4" fmla="*/ 0 h 494852"/>
              <a:gd name="connsiteX0" fmla="*/ 123478 w 421106"/>
              <a:gd name="connsiteY0" fmla="*/ 0 h 495437"/>
              <a:gd name="connsiteX1" fmla="*/ 421106 w 421106"/>
              <a:gd name="connsiteY1" fmla="*/ 93233 h 495437"/>
              <a:gd name="connsiteX2" fmla="*/ 271187 w 421106"/>
              <a:gd name="connsiteY2" fmla="*/ 495437 h 495437"/>
              <a:gd name="connsiteX3" fmla="*/ 0 w 421106"/>
              <a:gd name="connsiteY3" fmla="*/ 403499 h 495437"/>
              <a:gd name="connsiteX4" fmla="*/ 123478 w 421106"/>
              <a:gd name="connsiteY4" fmla="*/ 0 h 495437"/>
              <a:gd name="connsiteX0" fmla="*/ 123478 w 388820"/>
              <a:gd name="connsiteY0" fmla="*/ 0 h 495437"/>
              <a:gd name="connsiteX1" fmla="*/ 388820 w 388820"/>
              <a:gd name="connsiteY1" fmla="*/ 109483 h 495437"/>
              <a:gd name="connsiteX2" fmla="*/ 271187 w 388820"/>
              <a:gd name="connsiteY2" fmla="*/ 495437 h 495437"/>
              <a:gd name="connsiteX3" fmla="*/ 0 w 388820"/>
              <a:gd name="connsiteY3" fmla="*/ 403499 h 495437"/>
              <a:gd name="connsiteX4" fmla="*/ 123478 w 388820"/>
              <a:gd name="connsiteY4" fmla="*/ 0 h 495437"/>
              <a:gd name="connsiteX0" fmla="*/ 113301 w 388820"/>
              <a:gd name="connsiteY0" fmla="*/ 0 h 472779"/>
              <a:gd name="connsiteX1" fmla="*/ 388820 w 388820"/>
              <a:gd name="connsiteY1" fmla="*/ 86825 h 472779"/>
              <a:gd name="connsiteX2" fmla="*/ 271187 w 388820"/>
              <a:gd name="connsiteY2" fmla="*/ 472779 h 472779"/>
              <a:gd name="connsiteX3" fmla="*/ 0 w 388820"/>
              <a:gd name="connsiteY3" fmla="*/ 380841 h 472779"/>
              <a:gd name="connsiteX4" fmla="*/ 113301 w 388820"/>
              <a:gd name="connsiteY4" fmla="*/ 0 h 472779"/>
              <a:gd name="connsiteX0" fmla="*/ 118133 w 388820"/>
              <a:gd name="connsiteY0" fmla="*/ 0 h 479257"/>
              <a:gd name="connsiteX1" fmla="*/ 388820 w 388820"/>
              <a:gd name="connsiteY1" fmla="*/ 93303 h 479257"/>
              <a:gd name="connsiteX2" fmla="*/ 271187 w 388820"/>
              <a:gd name="connsiteY2" fmla="*/ 479257 h 479257"/>
              <a:gd name="connsiteX3" fmla="*/ 0 w 388820"/>
              <a:gd name="connsiteY3" fmla="*/ 387319 h 479257"/>
              <a:gd name="connsiteX4" fmla="*/ 118133 w 388820"/>
              <a:gd name="connsiteY4" fmla="*/ 0 h 479257"/>
              <a:gd name="connsiteX0" fmla="*/ 118133 w 382652"/>
              <a:gd name="connsiteY0" fmla="*/ 0 h 479257"/>
              <a:gd name="connsiteX1" fmla="*/ 382652 w 382652"/>
              <a:gd name="connsiteY1" fmla="*/ 103827 h 479257"/>
              <a:gd name="connsiteX2" fmla="*/ 271187 w 382652"/>
              <a:gd name="connsiteY2" fmla="*/ 479257 h 479257"/>
              <a:gd name="connsiteX3" fmla="*/ 0 w 382652"/>
              <a:gd name="connsiteY3" fmla="*/ 387319 h 479257"/>
              <a:gd name="connsiteX4" fmla="*/ 118133 w 382652"/>
              <a:gd name="connsiteY4" fmla="*/ 0 h 479257"/>
              <a:gd name="connsiteX0" fmla="*/ 118133 w 389369"/>
              <a:gd name="connsiteY0" fmla="*/ 0 h 479257"/>
              <a:gd name="connsiteX1" fmla="*/ 389369 w 389369"/>
              <a:gd name="connsiteY1" fmla="*/ 97074 h 479257"/>
              <a:gd name="connsiteX2" fmla="*/ 271187 w 389369"/>
              <a:gd name="connsiteY2" fmla="*/ 479257 h 479257"/>
              <a:gd name="connsiteX3" fmla="*/ 0 w 389369"/>
              <a:gd name="connsiteY3" fmla="*/ 387319 h 479257"/>
              <a:gd name="connsiteX4" fmla="*/ 118133 w 389369"/>
              <a:gd name="connsiteY4" fmla="*/ 0 h 479257"/>
              <a:gd name="connsiteX0" fmla="*/ 123001 w 389369"/>
              <a:gd name="connsiteY0" fmla="*/ 0 h 472265"/>
              <a:gd name="connsiteX1" fmla="*/ 389369 w 389369"/>
              <a:gd name="connsiteY1" fmla="*/ 90082 h 472265"/>
              <a:gd name="connsiteX2" fmla="*/ 271187 w 389369"/>
              <a:gd name="connsiteY2" fmla="*/ 472265 h 472265"/>
              <a:gd name="connsiteX3" fmla="*/ 0 w 389369"/>
              <a:gd name="connsiteY3" fmla="*/ 380327 h 472265"/>
              <a:gd name="connsiteX4" fmla="*/ 123001 w 389369"/>
              <a:gd name="connsiteY4" fmla="*/ 0 h 472265"/>
              <a:gd name="connsiteX0" fmla="*/ 120567 w 389369"/>
              <a:gd name="connsiteY0" fmla="*/ 0 h 475760"/>
              <a:gd name="connsiteX1" fmla="*/ 389369 w 389369"/>
              <a:gd name="connsiteY1" fmla="*/ 93577 h 475760"/>
              <a:gd name="connsiteX2" fmla="*/ 271187 w 389369"/>
              <a:gd name="connsiteY2" fmla="*/ 475760 h 475760"/>
              <a:gd name="connsiteX3" fmla="*/ 0 w 389369"/>
              <a:gd name="connsiteY3" fmla="*/ 383822 h 475760"/>
              <a:gd name="connsiteX4" fmla="*/ 120567 w 389369"/>
              <a:gd name="connsiteY4" fmla="*/ 0 h 475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9369" h="475760">
                <a:moveTo>
                  <a:pt x="120567" y="0"/>
                </a:moveTo>
                <a:lnTo>
                  <a:pt x="389369" y="93577"/>
                </a:lnTo>
                <a:lnTo>
                  <a:pt x="271187" y="475760"/>
                </a:lnTo>
                <a:lnTo>
                  <a:pt x="0" y="383822"/>
                </a:lnTo>
                <a:lnTo>
                  <a:pt x="120567" y="0"/>
                </a:lnTo>
                <a:close/>
              </a:path>
            </a:pathLst>
          </a:cu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7" name="TextBox 46"/>
          <p:cNvSpPr txBox="1"/>
          <p:nvPr/>
        </p:nvSpPr>
        <p:spPr>
          <a:xfrm>
            <a:off x="3513152" y="2956640"/>
            <a:ext cx="40588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100" b="1" dirty="0">
                <a:solidFill>
                  <a:schemeClr val="bg1"/>
                </a:solidFill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환지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5709332" y="3837286"/>
            <a:ext cx="40588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100" b="1" dirty="0">
                <a:solidFill>
                  <a:schemeClr val="bg1"/>
                </a:solidFill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환지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8554593" y="1019206"/>
            <a:ext cx="183575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1200" b="1" dirty="0"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2026</a:t>
            </a:r>
            <a:r>
              <a:rPr lang="ko-KR" altLang="en-US" sz="1200" b="1" dirty="0"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년 </a:t>
            </a:r>
            <a:r>
              <a:rPr lang="en-US" altLang="ko-KR" sz="1200" b="1" dirty="0"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05</a:t>
            </a:r>
            <a:r>
              <a:rPr lang="ko-KR" altLang="en-US" sz="1200" b="1" dirty="0"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월 </a:t>
            </a:r>
            <a:r>
              <a:rPr lang="en-US" altLang="ko-KR" sz="1200" b="1" dirty="0"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22</a:t>
            </a:r>
            <a:r>
              <a:rPr lang="ko-KR" altLang="en-US" sz="1200" b="1" dirty="0"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일 현재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287067" y="992286"/>
            <a:ext cx="3100529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300" b="1" dirty="0"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1. </a:t>
            </a:r>
            <a:r>
              <a:rPr lang="ko-KR" altLang="en-US" sz="1300" b="1" dirty="0"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단독주택용지 및 주차장</a:t>
            </a:r>
            <a:r>
              <a:rPr lang="en-US" altLang="ko-KR" sz="1300" b="1" dirty="0"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(P1)</a:t>
            </a:r>
            <a:r>
              <a:rPr lang="ko-KR" altLang="en-US" sz="1300" b="1" dirty="0"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 체비지 배치도</a:t>
            </a:r>
          </a:p>
        </p:txBody>
      </p:sp>
      <p:pic>
        <p:nvPicPr>
          <p:cNvPr id="53" name="그림 5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783735" y="3803999"/>
            <a:ext cx="2264785" cy="3210416"/>
          </a:xfrm>
          <a:prstGeom prst="rect">
            <a:avLst/>
          </a:prstGeom>
        </p:spPr>
      </p:pic>
      <p:sp>
        <p:nvSpPr>
          <p:cNvPr id="44" name="TextBox 43"/>
          <p:cNvSpPr txBox="1"/>
          <p:nvPr/>
        </p:nvSpPr>
        <p:spPr>
          <a:xfrm>
            <a:off x="349347" y="545691"/>
            <a:ext cx="62969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김포 신곡</a:t>
            </a:r>
            <a:r>
              <a:rPr lang="en-US" altLang="ko-KR" b="1" dirty="0"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6</a:t>
            </a:r>
            <a:r>
              <a:rPr lang="ko-KR" altLang="en-US" b="1" dirty="0"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지구 도시개발사업</a:t>
            </a:r>
            <a:r>
              <a:rPr lang="en-US" altLang="ko-KR" b="1" dirty="0"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_</a:t>
            </a:r>
            <a:r>
              <a:rPr lang="ko-KR" altLang="en-US" b="1" dirty="0"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단독주택용지</a:t>
            </a:r>
            <a:r>
              <a:rPr lang="en-US" altLang="ko-KR" b="1" dirty="0"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 </a:t>
            </a:r>
            <a:r>
              <a:rPr lang="ko-KR" altLang="en-US" b="1" dirty="0"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및 주차장</a:t>
            </a:r>
            <a:r>
              <a:rPr lang="en-US" altLang="ko-KR" b="1" dirty="0"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(P1)_</a:t>
            </a:r>
            <a:r>
              <a:rPr lang="ko-KR" altLang="en-US" b="1" dirty="0"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체비지 현황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278295" y="6560857"/>
            <a:ext cx="608709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1) </a:t>
            </a:r>
            <a:r>
              <a:rPr lang="ko-KR" altLang="en-US" sz="1100" dirty="0"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단독주택용지 </a:t>
            </a:r>
            <a:r>
              <a:rPr lang="en-US" altLang="ko-KR" sz="1100" dirty="0"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58</a:t>
            </a:r>
            <a:r>
              <a:rPr lang="ko-KR" altLang="en-US" sz="1100" dirty="0"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필지 중 </a:t>
            </a:r>
            <a:r>
              <a:rPr lang="en-US" altLang="ko-KR" sz="1100" dirty="0"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14</a:t>
            </a:r>
            <a:r>
              <a:rPr lang="ko-KR" altLang="en-US" sz="1100" dirty="0"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필지 조합원 환지예정지 이며</a:t>
            </a:r>
            <a:r>
              <a:rPr lang="en-US" altLang="ko-KR" sz="1100" dirty="0"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, </a:t>
            </a:r>
            <a:r>
              <a:rPr lang="ko-KR" altLang="en-US" sz="1100" dirty="0"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잔여 </a:t>
            </a:r>
            <a:r>
              <a:rPr lang="en-US" altLang="ko-KR" sz="1100" dirty="0"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44</a:t>
            </a:r>
            <a:r>
              <a:rPr lang="ko-KR" altLang="en-US" sz="1100" dirty="0"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필지 체비지 매각</a:t>
            </a:r>
            <a:r>
              <a:rPr lang="en-US" altLang="ko-KR" sz="1100" dirty="0"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 </a:t>
            </a:r>
            <a:r>
              <a:rPr lang="ko-KR" altLang="en-US" sz="1100" dirty="0"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예정</a:t>
            </a:r>
            <a:endParaRPr lang="en-US" altLang="ko-KR" sz="1100" dirty="0">
              <a:latin typeface="가는각진제목체" panose="02030600000101010101" pitchFamily="18" charset="-127"/>
              <a:ea typeface="가는각진제목체" panose="02030600000101010101" pitchFamily="18" charset="-127"/>
            </a:endParaRPr>
          </a:p>
          <a:p>
            <a:r>
              <a:rPr lang="en-US" altLang="ko-KR" sz="1100" dirty="0"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2) </a:t>
            </a:r>
            <a:r>
              <a:rPr lang="ko-KR" altLang="en-US" sz="1100" dirty="0"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단독주택용지 허용규모 </a:t>
            </a:r>
            <a:r>
              <a:rPr lang="en-US" altLang="ko-KR" sz="1100" dirty="0"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: </a:t>
            </a:r>
            <a:r>
              <a:rPr lang="ko-KR" altLang="en-US" sz="1100" dirty="0"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건폐율 </a:t>
            </a:r>
            <a:r>
              <a:rPr lang="en-US" altLang="ko-KR" sz="1100" dirty="0"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60% </a:t>
            </a:r>
            <a:r>
              <a:rPr lang="ko-KR" altLang="en-US" sz="1100" dirty="0"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이하</a:t>
            </a:r>
            <a:r>
              <a:rPr lang="en-US" altLang="ko-KR" sz="1100" dirty="0"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, </a:t>
            </a:r>
            <a:r>
              <a:rPr lang="ko-KR" altLang="en-US" sz="1100" dirty="0" err="1"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용적율</a:t>
            </a:r>
            <a:r>
              <a:rPr lang="ko-KR" altLang="en-US" sz="1100" dirty="0"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 </a:t>
            </a:r>
            <a:r>
              <a:rPr lang="en-US" altLang="ko-KR" sz="1100" dirty="0"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200% </a:t>
            </a:r>
            <a:r>
              <a:rPr lang="ko-KR" altLang="en-US" sz="1100" dirty="0"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이하</a:t>
            </a:r>
            <a:r>
              <a:rPr lang="en-US" altLang="ko-KR" sz="1100" dirty="0"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, 4</a:t>
            </a:r>
            <a:r>
              <a:rPr lang="ko-KR" altLang="en-US" sz="1100" dirty="0"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층 이하</a:t>
            </a:r>
            <a:endParaRPr lang="en-US" altLang="ko-KR" sz="1100" dirty="0">
              <a:latin typeface="가는각진제목체" panose="02030600000101010101" pitchFamily="18" charset="-127"/>
              <a:ea typeface="가는각진제목체" panose="02030600000101010101" pitchFamily="18" charset="-127"/>
            </a:endParaRPr>
          </a:p>
        </p:txBody>
      </p:sp>
      <p:sp>
        <p:nvSpPr>
          <p:cNvPr id="3" name="자유형 2"/>
          <p:cNvSpPr/>
          <p:nvPr/>
        </p:nvSpPr>
        <p:spPr>
          <a:xfrm>
            <a:off x="6863080" y="3326766"/>
            <a:ext cx="764540" cy="811530"/>
          </a:xfrm>
          <a:custGeom>
            <a:avLst/>
            <a:gdLst>
              <a:gd name="connsiteX0" fmla="*/ 284480 w 756920"/>
              <a:gd name="connsiteY0" fmla="*/ 0 h 807720"/>
              <a:gd name="connsiteX1" fmla="*/ 756920 w 756920"/>
              <a:gd name="connsiteY1" fmla="*/ 289560 h 807720"/>
              <a:gd name="connsiteX2" fmla="*/ 401320 w 756920"/>
              <a:gd name="connsiteY2" fmla="*/ 787400 h 807720"/>
              <a:gd name="connsiteX3" fmla="*/ 314960 w 756920"/>
              <a:gd name="connsiteY3" fmla="*/ 807720 h 807720"/>
              <a:gd name="connsiteX4" fmla="*/ 35560 w 756920"/>
              <a:gd name="connsiteY4" fmla="*/ 645160 h 807720"/>
              <a:gd name="connsiteX5" fmla="*/ 0 w 756920"/>
              <a:gd name="connsiteY5" fmla="*/ 538480 h 807720"/>
              <a:gd name="connsiteX6" fmla="*/ 284480 w 756920"/>
              <a:gd name="connsiteY6" fmla="*/ 0 h 807720"/>
              <a:gd name="connsiteX0" fmla="*/ 311150 w 756920"/>
              <a:gd name="connsiteY0" fmla="*/ 0 h 811530"/>
              <a:gd name="connsiteX1" fmla="*/ 756920 w 756920"/>
              <a:gd name="connsiteY1" fmla="*/ 293370 h 811530"/>
              <a:gd name="connsiteX2" fmla="*/ 401320 w 756920"/>
              <a:gd name="connsiteY2" fmla="*/ 791210 h 811530"/>
              <a:gd name="connsiteX3" fmla="*/ 314960 w 756920"/>
              <a:gd name="connsiteY3" fmla="*/ 811530 h 811530"/>
              <a:gd name="connsiteX4" fmla="*/ 35560 w 756920"/>
              <a:gd name="connsiteY4" fmla="*/ 648970 h 811530"/>
              <a:gd name="connsiteX5" fmla="*/ 0 w 756920"/>
              <a:gd name="connsiteY5" fmla="*/ 542290 h 811530"/>
              <a:gd name="connsiteX6" fmla="*/ 311150 w 756920"/>
              <a:gd name="connsiteY6" fmla="*/ 0 h 811530"/>
              <a:gd name="connsiteX0" fmla="*/ 295910 w 756920"/>
              <a:gd name="connsiteY0" fmla="*/ 0 h 811530"/>
              <a:gd name="connsiteX1" fmla="*/ 756920 w 756920"/>
              <a:gd name="connsiteY1" fmla="*/ 293370 h 811530"/>
              <a:gd name="connsiteX2" fmla="*/ 401320 w 756920"/>
              <a:gd name="connsiteY2" fmla="*/ 791210 h 811530"/>
              <a:gd name="connsiteX3" fmla="*/ 314960 w 756920"/>
              <a:gd name="connsiteY3" fmla="*/ 811530 h 811530"/>
              <a:gd name="connsiteX4" fmla="*/ 35560 w 756920"/>
              <a:gd name="connsiteY4" fmla="*/ 648970 h 811530"/>
              <a:gd name="connsiteX5" fmla="*/ 0 w 756920"/>
              <a:gd name="connsiteY5" fmla="*/ 542290 h 811530"/>
              <a:gd name="connsiteX6" fmla="*/ 295910 w 756920"/>
              <a:gd name="connsiteY6" fmla="*/ 0 h 811530"/>
              <a:gd name="connsiteX0" fmla="*/ 295910 w 764540"/>
              <a:gd name="connsiteY0" fmla="*/ 0 h 811530"/>
              <a:gd name="connsiteX1" fmla="*/ 764540 w 764540"/>
              <a:gd name="connsiteY1" fmla="*/ 297180 h 811530"/>
              <a:gd name="connsiteX2" fmla="*/ 401320 w 764540"/>
              <a:gd name="connsiteY2" fmla="*/ 791210 h 811530"/>
              <a:gd name="connsiteX3" fmla="*/ 314960 w 764540"/>
              <a:gd name="connsiteY3" fmla="*/ 811530 h 811530"/>
              <a:gd name="connsiteX4" fmla="*/ 35560 w 764540"/>
              <a:gd name="connsiteY4" fmla="*/ 648970 h 811530"/>
              <a:gd name="connsiteX5" fmla="*/ 0 w 764540"/>
              <a:gd name="connsiteY5" fmla="*/ 542290 h 811530"/>
              <a:gd name="connsiteX6" fmla="*/ 295910 w 764540"/>
              <a:gd name="connsiteY6" fmla="*/ 0 h 811530"/>
              <a:gd name="connsiteX0" fmla="*/ 295910 w 764540"/>
              <a:gd name="connsiteY0" fmla="*/ 0 h 815340"/>
              <a:gd name="connsiteX1" fmla="*/ 764540 w 764540"/>
              <a:gd name="connsiteY1" fmla="*/ 297180 h 815340"/>
              <a:gd name="connsiteX2" fmla="*/ 401320 w 764540"/>
              <a:gd name="connsiteY2" fmla="*/ 791210 h 815340"/>
              <a:gd name="connsiteX3" fmla="*/ 276860 w 764540"/>
              <a:gd name="connsiteY3" fmla="*/ 815340 h 815340"/>
              <a:gd name="connsiteX4" fmla="*/ 35560 w 764540"/>
              <a:gd name="connsiteY4" fmla="*/ 648970 h 815340"/>
              <a:gd name="connsiteX5" fmla="*/ 0 w 764540"/>
              <a:gd name="connsiteY5" fmla="*/ 542290 h 815340"/>
              <a:gd name="connsiteX6" fmla="*/ 295910 w 764540"/>
              <a:gd name="connsiteY6" fmla="*/ 0 h 815340"/>
              <a:gd name="connsiteX0" fmla="*/ 295910 w 764540"/>
              <a:gd name="connsiteY0" fmla="*/ 0 h 815340"/>
              <a:gd name="connsiteX1" fmla="*/ 764540 w 764540"/>
              <a:gd name="connsiteY1" fmla="*/ 297180 h 815340"/>
              <a:gd name="connsiteX2" fmla="*/ 401320 w 764540"/>
              <a:gd name="connsiteY2" fmla="*/ 791210 h 815340"/>
              <a:gd name="connsiteX3" fmla="*/ 276860 w 764540"/>
              <a:gd name="connsiteY3" fmla="*/ 815340 h 815340"/>
              <a:gd name="connsiteX4" fmla="*/ 43180 w 764540"/>
              <a:gd name="connsiteY4" fmla="*/ 675640 h 815340"/>
              <a:gd name="connsiteX5" fmla="*/ 0 w 764540"/>
              <a:gd name="connsiteY5" fmla="*/ 542290 h 815340"/>
              <a:gd name="connsiteX6" fmla="*/ 295910 w 764540"/>
              <a:gd name="connsiteY6" fmla="*/ 0 h 815340"/>
              <a:gd name="connsiteX0" fmla="*/ 311150 w 779780"/>
              <a:gd name="connsiteY0" fmla="*/ 0 h 815340"/>
              <a:gd name="connsiteX1" fmla="*/ 779780 w 779780"/>
              <a:gd name="connsiteY1" fmla="*/ 297180 h 815340"/>
              <a:gd name="connsiteX2" fmla="*/ 416560 w 779780"/>
              <a:gd name="connsiteY2" fmla="*/ 791210 h 815340"/>
              <a:gd name="connsiteX3" fmla="*/ 292100 w 779780"/>
              <a:gd name="connsiteY3" fmla="*/ 815340 h 815340"/>
              <a:gd name="connsiteX4" fmla="*/ 58420 w 779780"/>
              <a:gd name="connsiteY4" fmla="*/ 675640 h 815340"/>
              <a:gd name="connsiteX5" fmla="*/ 0 w 779780"/>
              <a:gd name="connsiteY5" fmla="*/ 557530 h 815340"/>
              <a:gd name="connsiteX6" fmla="*/ 311150 w 779780"/>
              <a:gd name="connsiteY6" fmla="*/ 0 h 815340"/>
              <a:gd name="connsiteX0" fmla="*/ 311150 w 779780"/>
              <a:gd name="connsiteY0" fmla="*/ 0 h 815340"/>
              <a:gd name="connsiteX1" fmla="*/ 779780 w 779780"/>
              <a:gd name="connsiteY1" fmla="*/ 297180 h 815340"/>
              <a:gd name="connsiteX2" fmla="*/ 416560 w 779780"/>
              <a:gd name="connsiteY2" fmla="*/ 791210 h 815340"/>
              <a:gd name="connsiteX3" fmla="*/ 292100 w 779780"/>
              <a:gd name="connsiteY3" fmla="*/ 815340 h 815340"/>
              <a:gd name="connsiteX4" fmla="*/ 27940 w 779780"/>
              <a:gd name="connsiteY4" fmla="*/ 664210 h 815340"/>
              <a:gd name="connsiteX5" fmla="*/ 0 w 779780"/>
              <a:gd name="connsiteY5" fmla="*/ 557530 h 815340"/>
              <a:gd name="connsiteX6" fmla="*/ 311150 w 779780"/>
              <a:gd name="connsiteY6" fmla="*/ 0 h 815340"/>
              <a:gd name="connsiteX0" fmla="*/ 322580 w 779780"/>
              <a:gd name="connsiteY0" fmla="*/ 0 h 822960"/>
              <a:gd name="connsiteX1" fmla="*/ 779780 w 779780"/>
              <a:gd name="connsiteY1" fmla="*/ 304800 h 822960"/>
              <a:gd name="connsiteX2" fmla="*/ 416560 w 779780"/>
              <a:gd name="connsiteY2" fmla="*/ 798830 h 822960"/>
              <a:gd name="connsiteX3" fmla="*/ 292100 w 779780"/>
              <a:gd name="connsiteY3" fmla="*/ 822960 h 822960"/>
              <a:gd name="connsiteX4" fmla="*/ 27940 w 779780"/>
              <a:gd name="connsiteY4" fmla="*/ 671830 h 822960"/>
              <a:gd name="connsiteX5" fmla="*/ 0 w 779780"/>
              <a:gd name="connsiteY5" fmla="*/ 565150 h 822960"/>
              <a:gd name="connsiteX6" fmla="*/ 322580 w 779780"/>
              <a:gd name="connsiteY6" fmla="*/ 0 h 822960"/>
              <a:gd name="connsiteX0" fmla="*/ 322580 w 783590"/>
              <a:gd name="connsiteY0" fmla="*/ 0 h 822960"/>
              <a:gd name="connsiteX1" fmla="*/ 783590 w 783590"/>
              <a:gd name="connsiteY1" fmla="*/ 289560 h 822960"/>
              <a:gd name="connsiteX2" fmla="*/ 416560 w 783590"/>
              <a:gd name="connsiteY2" fmla="*/ 798830 h 822960"/>
              <a:gd name="connsiteX3" fmla="*/ 292100 w 783590"/>
              <a:gd name="connsiteY3" fmla="*/ 822960 h 822960"/>
              <a:gd name="connsiteX4" fmla="*/ 27940 w 783590"/>
              <a:gd name="connsiteY4" fmla="*/ 671830 h 822960"/>
              <a:gd name="connsiteX5" fmla="*/ 0 w 783590"/>
              <a:gd name="connsiteY5" fmla="*/ 565150 h 822960"/>
              <a:gd name="connsiteX6" fmla="*/ 322580 w 783590"/>
              <a:gd name="connsiteY6" fmla="*/ 0 h 822960"/>
              <a:gd name="connsiteX0" fmla="*/ 322580 w 791210"/>
              <a:gd name="connsiteY0" fmla="*/ 0 h 822960"/>
              <a:gd name="connsiteX1" fmla="*/ 791210 w 791210"/>
              <a:gd name="connsiteY1" fmla="*/ 297180 h 822960"/>
              <a:gd name="connsiteX2" fmla="*/ 416560 w 791210"/>
              <a:gd name="connsiteY2" fmla="*/ 798830 h 822960"/>
              <a:gd name="connsiteX3" fmla="*/ 292100 w 791210"/>
              <a:gd name="connsiteY3" fmla="*/ 822960 h 822960"/>
              <a:gd name="connsiteX4" fmla="*/ 27940 w 791210"/>
              <a:gd name="connsiteY4" fmla="*/ 671830 h 822960"/>
              <a:gd name="connsiteX5" fmla="*/ 0 w 791210"/>
              <a:gd name="connsiteY5" fmla="*/ 565150 h 822960"/>
              <a:gd name="connsiteX6" fmla="*/ 322580 w 791210"/>
              <a:gd name="connsiteY6" fmla="*/ 0 h 822960"/>
              <a:gd name="connsiteX0" fmla="*/ 322580 w 791210"/>
              <a:gd name="connsiteY0" fmla="*/ 0 h 838200"/>
              <a:gd name="connsiteX1" fmla="*/ 791210 w 791210"/>
              <a:gd name="connsiteY1" fmla="*/ 312420 h 838200"/>
              <a:gd name="connsiteX2" fmla="*/ 416560 w 791210"/>
              <a:gd name="connsiteY2" fmla="*/ 814070 h 838200"/>
              <a:gd name="connsiteX3" fmla="*/ 292100 w 791210"/>
              <a:gd name="connsiteY3" fmla="*/ 838200 h 838200"/>
              <a:gd name="connsiteX4" fmla="*/ 27940 w 791210"/>
              <a:gd name="connsiteY4" fmla="*/ 687070 h 838200"/>
              <a:gd name="connsiteX5" fmla="*/ 0 w 791210"/>
              <a:gd name="connsiteY5" fmla="*/ 580390 h 838200"/>
              <a:gd name="connsiteX6" fmla="*/ 322580 w 791210"/>
              <a:gd name="connsiteY6" fmla="*/ 0 h 838200"/>
              <a:gd name="connsiteX0" fmla="*/ 322580 w 791210"/>
              <a:gd name="connsiteY0" fmla="*/ 0 h 838200"/>
              <a:gd name="connsiteX1" fmla="*/ 791210 w 791210"/>
              <a:gd name="connsiteY1" fmla="*/ 312420 h 838200"/>
              <a:gd name="connsiteX2" fmla="*/ 416560 w 791210"/>
              <a:gd name="connsiteY2" fmla="*/ 814070 h 838200"/>
              <a:gd name="connsiteX3" fmla="*/ 292100 w 791210"/>
              <a:gd name="connsiteY3" fmla="*/ 838200 h 838200"/>
              <a:gd name="connsiteX4" fmla="*/ 31750 w 791210"/>
              <a:gd name="connsiteY4" fmla="*/ 681355 h 838200"/>
              <a:gd name="connsiteX5" fmla="*/ 0 w 791210"/>
              <a:gd name="connsiteY5" fmla="*/ 580390 h 838200"/>
              <a:gd name="connsiteX6" fmla="*/ 322580 w 791210"/>
              <a:gd name="connsiteY6" fmla="*/ 0 h 838200"/>
              <a:gd name="connsiteX0" fmla="*/ 322580 w 791210"/>
              <a:gd name="connsiteY0" fmla="*/ 0 h 838200"/>
              <a:gd name="connsiteX1" fmla="*/ 791210 w 791210"/>
              <a:gd name="connsiteY1" fmla="*/ 312420 h 838200"/>
              <a:gd name="connsiteX2" fmla="*/ 416560 w 791210"/>
              <a:gd name="connsiteY2" fmla="*/ 814070 h 838200"/>
              <a:gd name="connsiteX3" fmla="*/ 292100 w 791210"/>
              <a:gd name="connsiteY3" fmla="*/ 838200 h 838200"/>
              <a:gd name="connsiteX4" fmla="*/ 41275 w 791210"/>
              <a:gd name="connsiteY4" fmla="*/ 681355 h 838200"/>
              <a:gd name="connsiteX5" fmla="*/ 0 w 791210"/>
              <a:gd name="connsiteY5" fmla="*/ 580390 h 838200"/>
              <a:gd name="connsiteX6" fmla="*/ 322580 w 791210"/>
              <a:gd name="connsiteY6" fmla="*/ 0 h 838200"/>
              <a:gd name="connsiteX0" fmla="*/ 322580 w 791210"/>
              <a:gd name="connsiteY0" fmla="*/ 0 h 838200"/>
              <a:gd name="connsiteX1" fmla="*/ 791210 w 791210"/>
              <a:gd name="connsiteY1" fmla="*/ 312420 h 838200"/>
              <a:gd name="connsiteX2" fmla="*/ 416560 w 791210"/>
              <a:gd name="connsiteY2" fmla="*/ 814070 h 838200"/>
              <a:gd name="connsiteX3" fmla="*/ 294005 w 791210"/>
              <a:gd name="connsiteY3" fmla="*/ 838200 h 838200"/>
              <a:gd name="connsiteX4" fmla="*/ 41275 w 791210"/>
              <a:gd name="connsiteY4" fmla="*/ 681355 h 838200"/>
              <a:gd name="connsiteX5" fmla="*/ 0 w 791210"/>
              <a:gd name="connsiteY5" fmla="*/ 580390 h 838200"/>
              <a:gd name="connsiteX6" fmla="*/ 322580 w 791210"/>
              <a:gd name="connsiteY6" fmla="*/ 0 h 838200"/>
              <a:gd name="connsiteX0" fmla="*/ 316865 w 785495"/>
              <a:gd name="connsiteY0" fmla="*/ 0 h 838200"/>
              <a:gd name="connsiteX1" fmla="*/ 785495 w 785495"/>
              <a:gd name="connsiteY1" fmla="*/ 312420 h 838200"/>
              <a:gd name="connsiteX2" fmla="*/ 410845 w 785495"/>
              <a:gd name="connsiteY2" fmla="*/ 814070 h 838200"/>
              <a:gd name="connsiteX3" fmla="*/ 288290 w 785495"/>
              <a:gd name="connsiteY3" fmla="*/ 838200 h 838200"/>
              <a:gd name="connsiteX4" fmla="*/ 35560 w 785495"/>
              <a:gd name="connsiteY4" fmla="*/ 681355 h 838200"/>
              <a:gd name="connsiteX5" fmla="*/ 0 w 785495"/>
              <a:gd name="connsiteY5" fmla="*/ 572770 h 838200"/>
              <a:gd name="connsiteX6" fmla="*/ 316865 w 785495"/>
              <a:gd name="connsiteY6" fmla="*/ 0 h 838200"/>
              <a:gd name="connsiteX0" fmla="*/ 314960 w 785495"/>
              <a:gd name="connsiteY0" fmla="*/ 0 h 826770"/>
              <a:gd name="connsiteX1" fmla="*/ 785495 w 785495"/>
              <a:gd name="connsiteY1" fmla="*/ 300990 h 826770"/>
              <a:gd name="connsiteX2" fmla="*/ 410845 w 785495"/>
              <a:gd name="connsiteY2" fmla="*/ 802640 h 826770"/>
              <a:gd name="connsiteX3" fmla="*/ 288290 w 785495"/>
              <a:gd name="connsiteY3" fmla="*/ 826770 h 826770"/>
              <a:gd name="connsiteX4" fmla="*/ 35560 w 785495"/>
              <a:gd name="connsiteY4" fmla="*/ 669925 h 826770"/>
              <a:gd name="connsiteX5" fmla="*/ 0 w 785495"/>
              <a:gd name="connsiteY5" fmla="*/ 561340 h 826770"/>
              <a:gd name="connsiteX6" fmla="*/ 314960 w 785495"/>
              <a:gd name="connsiteY6" fmla="*/ 0 h 826770"/>
              <a:gd name="connsiteX0" fmla="*/ 316865 w 785495"/>
              <a:gd name="connsiteY0" fmla="*/ 0 h 817245"/>
              <a:gd name="connsiteX1" fmla="*/ 785495 w 785495"/>
              <a:gd name="connsiteY1" fmla="*/ 291465 h 817245"/>
              <a:gd name="connsiteX2" fmla="*/ 410845 w 785495"/>
              <a:gd name="connsiteY2" fmla="*/ 793115 h 817245"/>
              <a:gd name="connsiteX3" fmla="*/ 288290 w 785495"/>
              <a:gd name="connsiteY3" fmla="*/ 817245 h 817245"/>
              <a:gd name="connsiteX4" fmla="*/ 35560 w 785495"/>
              <a:gd name="connsiteY4" fmla="*/ 660400 h 817245"/>
              <a:gd name="connsiteX5" fmla="*/ 0 w 785495"/>
              <a:gd name="connsiteY5" fmla="*/ 551815 h 817245"/>
              <a:gd name="connsiteX6" fmla="*/ 316865 w 785495"/>
              <a:gd name="connsiteY6" fmla="*/ 0 h 817245"/>
              <a:gd name="connsiteX0" fmla="*/ 316865 w 775970"/>
              <a:gd name="connsiteY0" fmla="*/ 0 h 817245"/>
              <a:gd name="connsiteX1" fmla="*/ 775970 w 775970"/>
              <a:gd name="connsiteY1" fmla="*/ 285750 h 817245"/>
              <a:gd name="connsiteX2" fmla="*/ 410845 w 775970"/>
              <a:gd name="connsiteY2" fmla="*/ 793115 h 817245"/>
              <a:gd name="connsiteX3" fmla="*/ 288290 w 775970"/>
              <a:gd name="connsiteY3" fmla="*/ 817245 h 817245"/>
              <a:gd name="connsiteX4" fmla="*/ 35560 w 775970"/>
              <a:gd name="connsiteY4" fmla="*/ 660400 h 817245"/>
              <a:gd name="connsiteX5" fmla="*/ 0 w 775970"/>
              <a:gd name="connsiteY5" fmla="*/ 551815 h 817245"/>
              <a:gd name="connsiteX6" fmla="*/ 316865 w 775970"/>
              <a:gd name="connsiteY6" fmla="*/ 0 h 817245"/>
              <a:gd name="connsiteX0" fmla="*/ 316865 w 774065"/>
              <a:gd name="connsiteY0" fmla="*/ 0 h 817245"/>
              <a:gd name="connsiteX1" fmla="*/ 774065 w 774065"/>
              <a:gd name="connsiteY1" fmla="*/ 293370 h 817245"/>
              <a:gd name="connsiteX2" fmla="*/ 410845 w 774065"/>
              <a:gd name="connsiteY2" fmla="*/ 793115 h 817245"/>
              <a:gd name="connsiteX3" fmla="*/ 288290 w 774065"/>
              <a:gd name="connsiteY3" fmla="*/ 817245 h 817245"/>
              <a:gd name="connsiteX4" fmla="*/ 35560 w 774065"/>
              <a:gd name="connsiteY4" fmla="*/ 660400 h 817245"/>
              <a:gd name="connsiteX5" fmla="*/ 0 w 774065"/>
              <a:gd name="connsiteY5" fmla="*/ 551815 h 817245"/>
              <a:gd name="connsiteX6" fmla="*/ 316865 w 774065"/>
              <a:gd name="connsiteY6" fmla="*/ 0 h 817245"/>
              <a:gd name="connsiteX0" fmla="*/ 316865 w 774065"/>
              <a:gd name="connsiteY0" fmla="*/ 0 h 809625"/>
              <a:gd name="connsiteX1" fmla="*/ 774065 w 774065"/>
              <a:gd name="connsiteY1" fmla="*/ 293370 h 809625"/>
              <a:gd name="connsiteX2" fmla="*/ 410845 w 774065"/>
              <a:gd name="connsiteY2" fmla="*/ 793115 h 809625"/>
              <a:gd name="connsiteX3" fmla="*/ 274955 w 774065"/>
              <a:gd name="connsiteY3" fmla="*/ 809625 h 809625"/>
              <a:gd name="connsiteX4" fmla="*/ 35560 w 774065"/>
              <a:gd name="connsiteY4" fmla="*/ 660400 h 809625"/>
              <a:gd name="connsiteX5" fmla="*/ 0 w 774065"/>
              <a:gd name="connsiteY5" fmla="*/ 551815 h 809625"/>
              <a:gd name="connsiteX6" fmla="*/ 316865 w 774065"/>
              <a:gd name="connsiteY6" fmla="*/ 0 h 809625"/>
              <a:gd name="connsiteX0" fmla="*/ 316865 w 774065"/>
              <a:gd name="connsiteY0" fmla="*/ 0 h 811530"/>
              <a:gd name="connsiteX1" fmla="*/ 774065 w 774065"/>
              <a:gd name="connsiteY1" fmla="*/ 293370 h 811530"/>
              <a:gd name="connsiteX2" fmla="*/ 410845 w 774065"/>
              <a:gd name="connsiteY2" fmla="*/ 793115 h 811530"/>
              <a:gd name="connsiteX3" fmla="*/ 280670 w 774065"/>
              <a:gd name="connsiteY3" fmla="*/ 811530 h 811530"/>
              <a:gd name="connsiteX4" fmla="*/ 35560 w 774065"/>
              <a:gd name="connsiteY4" fmla="*/ 660400 h 811530"/>
              <a:gd name="connsiteX5" fmla="*/ 0 w 774065"/>
              <a:gd name="connsiteY5" fmla="*/ 551815 h 811530"/>
              <a:gd name="connsiteX6" fmla="*/ 316865 w 774065"/>
              <a:gd name="connsiteY6" fmla="*/ 0 h 811530"/>
              <a:gd name="connsiteX0" fmla="*/ 316865 w 774065"/>
              <a:gd name="connsiteY0" fmla="*/ 0 h 811530"/>
              <a:gd name="connsiteX1" fmla="*/ 774065 w 774065"/>
              <a:gd name="connsiteY1" fmla="*/ 293370 h 811530"/>
              <a:gd name="connsiteX2" fmla="*/ 410845 w 774065"/>
              <a:gd name="connsiteY2" fmla="*/ 793115 h 811530"/>
              <a:gd name="connsiteX3" fmla="*/ 280670 w 774065"/>
              <a:gd name="connsiteY3" fmla="*/ 811530 h 811530"/>
              <a:gd name="connsiteX4" fmla="*/ 46990 w 774065"/>
              <a:gd name="connsiteY4" fmla="*/ 660400 h 811530"/>
              <a:gd name="connsiteX5" fmla="*/ 0 w 774065"/>
              <a:gd name="connsiteY5" fmla="*/ 551815 h 811530"/>
              <a:gd name="connsiteX6" fmla="*/ 316865 w 774065"/>
              <a:gd name="connsiteY6" fmla="*/ 0 h 811530"/>
              <a:gd name="connsiteX0" fmla="*/ 316865 w 774065"/>
              <a:gd name="connsiteY0" fmla="*/ 0 h 811530"/>
              <a:gd name="connsiteX1" fmla="*/ 774065 w 774065"/>
              <a:gd name="connsiteY1" fmla="*/ 293370 h 811530"/>
              <a:gd name="connsiteX2" fmla="*/ 410845 w 774065"/>
              <a:gd name="connsiteY2" fmla="*/ 793115 h 811530"/>
              <a:gd name="connsiteX3" fmla="*/ 290195 w 774065"/>
              <a:gd name="connsiteY3" fmla="*/ 811530 h 811530"/>
              <a:gd name="connsiteX4" fmla="*/ 46990 w 774065"/>
              <a:gd name="connsiteY4" fmla="*/ 660400 h 811530"/>
              <a:gd name="connsiteX5" fmla="*/ 0 w 774065"/>
              <a:gd name="connsiteY5" fmla="*/ 551815 h 811530"/>
              <a:gd name="connsiteX6" fmla="*/ 316865 w 774065"/>
              <a:gd name="connsiteY6" fmla="*/ 0 h 811530"/>
              <a:gd name="connsiteX0" fmla="*/ 316865 w 774065"/>
              <a:gd name="connsiteY0" fmla="*/ 0 h 811530"/>
              <a:gd name="connsiteX1" fmla="*/ 774065 w 774065"/>
              <a:gd name="connsiteY1" fmla="*/ 293370 h 811530"/>
              <a:gd name="connsiteX2" fmla="*/ 410845 w 774065"/>
              <a:gd name="connsiteY2" fmla="*/ 793115 h 811530"/>
              <a:gd name="connsiteX3" fmla="*/ 290195 w 774065"/>
              <a:gd name="connsiteY3" fmla="*/ 811530 h 811530"/>
              <a:gd name="connsiteX4" fmla="*/ 35560 w 774065"/>
              <a:gd name="connsiteY4" fmla="*/ 652780 h 811530"/>
              <a:gd name="connsiteX5" fmla="*/ 0 w 774065"/>
              <a:gd name="connsiteY5" fmla="*/ 551815 h 811530"/>
              <a:gd name="connsiteX6" fmla="*/ 316865 w 774065"/>
              <a:gd name="connsiteY6" fmla="*/ 0 h 811530"/>
              <a:gd name="connsiteX0" fmla="*/ 307340 w 764540"/>
              <a:gd name="connsiteY0" fmla="*/ 0 h 811530"/>
              <a:gd name="connsiteX1" fmla="*/ 764540 w 764540"/>
              <a:gd name="connsiteY1" fmla="*/ 293370 h 811530"/>
              <a:gd name="connsiteX2" fmla="*/ 401320 w 764540"/>
              <a:gd name="connsiteY2" fmla="*/ 793115 h 811530"/>
              <a:gd name="connsiteX3" fmla="*/ 280670 w 764540"/>
              <a:gd name="connsiteY3" fmla="*/ 811530 h 811530"/>
              <a:gd name="connsiteX4" fmla="*/ 26035 w 764540"/>
              <a:gd name="connsiteY4" fmla="*/ 652780 h 811530"/>
              <a:gd name="connsiteX5" fmla="*/ 0 w 764540"/>
              <a:gd name="connsiteY5" fmla="*/ 548005 h 811530"/>
              <a:gd name="connsiteX6" fmla="*/ 307340 w 764540"/>
              <a:gd name="connsiteY6" fmla="*/ 0 h 8115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64540" h="811530">
                <a:moveTo>
                  <a:pt x="307340" y="0"/>
                </a:moveTo>
                <a:lnTo>
                  <a:pt x="764540" y="293370"/>
                </a:lnTo>
                <a:lnTo>
                  <a:pt x="401320" y="793115"/>
                </a:lnTo>
                <a:lnTo>
                  <a:pt x="280670" y="811530"/>
                </a:lnTo>
                <a:lnTo>
                  <a:pt x="26035" y="652780"/>
                </a:lnTo>
                <a:lnTo>
                  <a:pt x="0" y="548005"/>
                </a:lnTo>
                <a:lnTo>
                  <a:pt x="307340" y="0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/>
          <p:cNvSpPr txBox="1"/>
          <p:nvPr/>
        </p:nvSpPr>
        <p:spPr>
          <a:xfrm>
            <a:off x="7037784" y="3754845"/>
            <a:ext cx="334944" cy="26161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ko-KR" altLang="en-US" sz="1100" b="1" dirty="0"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주차장</a:t>
            </a:r>
            <a:endParaRPr lang="en-US" altLang="ko-KR" sz="1100" b="1" dirty="0">
              <a:latin typeface="가는각진제목체" panose="02030600000101010101" pitchFamily="18" charset="-127"/>
              <a:ea typeface="가는각진제목체" panose="02030600000101010101" pitchFamily="18" charset="-127"/>
            </a:endParaRPr>
          </a:p>
        </p:txBody>
      </p:sp>
      <p:sp>
        <p:nvSpPr>
          <p:cNvPr id="5" name="자유형 4"/>
          <p:cNvSpPr/>
          <p:nvPr/>
        </p:nvSpPr>
        <p:spPr>
          <a:xfrm>
            <a:off x="2133600" y="2019300"/>
            <a:ext cx="327660" cy="278130"/>
          </a:xfrm>
          <a:custGeom>
            <a:avLst/>
            <a:gdLst>
              <a:gd name="connsiteX0" fmla="*/ 0 w 327660"/>
              <a:gd name="connsiteY0" fmla="*/ 72390 h 278130"/>
              <a:gd name="connsiteX1" fmla="*/ 0 w 327660"/>
              <a:gd name="connsiteY1" fmla="*/ 72390 h 278130"/>
              <a:gd name="connsiteX2" fmla="*/ 327660 w 327660"/>
              <a:gd name="connsiteY2" fmla="*/ 0 h 278130"/>
              <a:gd name="connsiteX3" fmla="*/ 285750 w 327660"/>
              <a:gd name="connsiteY3" fmla="*/ 278130 h 278130"/>
              <a:gd name="connsiteX4" fmla="*/ 26670 w 327660"/>
              <a:gd name="connsiteY4" fmla="*/ 224790 h 278130"/>
              <a:gd name="connsiteX5" fmla="*/ 0 w 327660"/>
              <a:gd name="connsiteY5" fmla="*/ 72390 h 2781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7660" h="278130">
                <a:moveTo>
                  <a:pt x="0" y="72390"/>
                </a:moveTo>
                <a:lnTo>
                  <a:pt x="0" y="72390"/>
                </a:lnTo>
                <a:lnTo>
                  <a:pt x="327660" y="0"/>
                </a:lnTo>
                <a:lnTo>
                  <a:pt x="285750" y="278130"/>
                </a:lnTo>
                <a:lnTo>
                  <a:pt x="26670" y="224790"/>
                </a:lnTo>
                <a:lnTo>
                  <a:pt x="0" y="7239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7" name="직사각형 96"/>
          <p:cNvSpPr/>
          <p:nvPr/>
        </p:nvSpPr>
        <p:spPr>
          <a:xfrm>
            <a:off x="2235049" y="2034721"/>
            <a:ext cx="165924" cy="2334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>
                <a:solidFill>
                  <a:schemeClr val="tx1"/>
                </a:solidFill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1</a:t>
            </a:r>
            <a:endParaRPr lang="ko-KR" altLang="en-US" sz="1100" dirty="0">
              <a:solidFill>
                <a:schemeClr val="tx1"/>
              </a:solidFill>
              <a:latin typeface="가는각진제목체" panose="02030600000101010101" pitchFamily="18" charset="-127"/>
              <a:ea typeface="가는각진제목체" panose="02030600000101010101" pitchFamily="18" charset="-127"/>
            </a:endParaRPr>
          </a:p>
        </p:txBody>
      </p:sp>
      <p:sp>
        <p:nvSpPr>
          <p:cNvPr id="11" name="직사각형 10"/>
          <p:cNvSpPr/>
          <p:nvPr/>
        </p:nvSpPr>
        <p:spPr>
          <a:xfrm rot="617508">
            <a:off x="2512604" y="2016646"/>
            <a:ext cx="318291" cy="345455"/>
          </a:xfrm>
          <a:custGeom>
            <a:avLst/>
            <a:gdLst>
              <a:gd name="connsiteX0" fmla="*/ 0 w 302712"/>
              <a:gd name="connsiteY0" fmla="*/ 0 h 306607"/>
              <a:gd name="connsiteX1" fmla="*/ 302712 w 302712"/>
              <a:gd name="connsiteY1" fmla="*/ 0 h 306607"/>
              <a:gd name="connsiteX2" fmla="*/ 302712 w 302712"/>
              <a:gd name="connsiteY2" fmla="*/ 306607 h 306607"/>
              <a:gd name="connsiteX3" fmla="*/ 0 w 302712"/>
              <a:gd name="connsiteY3" fmla="*/ 306607 h 306607"/>
              <a:gd name="connsiteX4" fmla="*/ 0 w 302712"/>
              <a:gd name="connsiteY4" fmla="*/ 0 h 306607"/>
              <a:gd name="connsiteX0" fmla="*/ 0 w 303402"/>
              <a:gd name="connsiteY0" fmla="*/ 38848 h 345455"/>
              <a:gd name="connsiteX1" fmla="*/ 303402 w 303402"/>
              <a:gd name="connsiteY1" fmla="*/ 0 h 345455"/>
              <a:gd name="connsiteX2" fmla="*/ 302712 w 303402"/>
              <a:gd name="connsiteY2" fmla="*/ 345455 h 345455"/>
              <a:gd name="connsiteX3" fmla="*/ 0 w 303402"/>
              <a:gd name="connsiteY3" fmla="*/ 345455 h 345455"/>
              <a:gd name="connsiteX4" fmla="*/ 0 w 303402"/>
              <a:gd name="connsiteY4" fmla="*/ 38848 h 345455"/>
              <a:gd name="connsiteX0" fmla="*/ 14889 w 318291"/>
              <a:gd name="connsiteY0" fmla="*/ 38848 h 345455"/>
              <a:gd name="connsiteX1" fmla="*/ 318291 w 318291"/>
              <a:gd name="connsiteY1" fmla="*/ 0 h 345455"/>
              <a:gd name="connsiteX2" fmla="*/ 317601 w 318291"/>
              <a:gd name="connsiteY2" fmla="*/ 345455 h 345455"/>
              <a:gd name="connsiteX3" fmla="*/ 14889 w 318291"/>
              <a:gd name="connsiteY3" fmla="*/ 345455 h 345455"/>
              <a:gd name="connsiteX4" fmla="*/ 0 w 318291"/>
              <a:gd name="connsiteY4" fmla="*/ 197216 h 345455"/>
              <a:gd name="connsiteX5" fmla="*/ 14889 w 318291"/>
              <a:gd name="connsiteY5" fmla="*/ 38848 h 345455"/>
              <a:gd name="connsiteX0" fmla="*/ 14889 w 318291"/>
              <a:gd name="connsiteY0" fmla="*/ 38848 h 345455"/>
              <a:gd name="connsiteX1" fmla="*/ 79778 w 318291"/>
              <a:gd name="connsiteY1" fmla="*/ 39455 h 345455"/>
              <a:gd name="connsiteX2" fmla="*/ 318291 w 318291"/>
              <a:gd name="connsiteY2" fmla="*/ 0 h 345455"/>
              <a:gd name="connsiteX3" fmla="*/ 317601 w 318291"/>
              <a:gd name="connsiteY3" fmla="*/ 345455 h 345455"/>
              <a:gd name="connsiteX4" fmla="*/ 14889 w 318291"/>
              <a:gd name="connsiteY4" fmla="*/ 345455 h 345455"/>
              <a:gd name="connsiteX5" fmla="*/ 0 w 318291"/>
              <a:gd name="connsiteY5" fmla="*/ 197216 h 345455"/>
              <a:gd name="connsiteX6" fmla="*/ 14889 w 318291"/>
              <a:gd name="connsiteY6" fmla="*/ 38848 h 3454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18291" h="345455">
                <a:moveTo>
                  <a:pt x="14889" y="38848"/>
                </a:moveTo>
                <a:cubicBezTo>
                  <a:pt x="41461" y="34280"/>
                  <a:pt x="53206" y="44023"/>
                  <a:pt x="79778" y="39455"/>
                </a:cubicBezTo>
                <a:lnTo>
                  <a:pt x="318291" y="0"/>
                </a:lnTo>
                <a:lnTo>
                  <a:pt x="317601" y="345455"/>
                </a:lnTo>
                <a:lnTo>
                  <a:pt x="14889" y="345455"/>
                </a:lnTo>
                <a:cubicBezTo>
                  <a:pt x="13675" y="295361"/>
                  <a:pt x="1214" y="247310"/>
                  <a:pt x="0" y="197216"/>
                </a:cubicBezTo>
                <a:lnTo>
                  <a:pt x="14889" y="3884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9" name="직사각형 98"/>
          <p:cNvSpPr/>
          <p:nvPr/>
        </p:nvSpPr>
        <p:spPr>
          <a:xfrm>
            <a:off x="2579097" y="2088619"/>
            <a:ext cx="159110" cy="2334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>
                <a:solidFill>
                  <a:schemeClr val="tx1"/>
                </a:solidFill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2</a:t>
            </a:r>
            <a:endParaRPr lang="ko-KR" altLang="en-US" sz="1100" dirty="0">
              <a:solidFill>
                <a:schemeClr val="tx1"/>
              </a:solidFill>
              <a:latin typeface="가는각진제목체" panose="02030600000101010101" pitchFamily="18" charset="-127"/>
              <a:ea typeface="가는각진제목체" panose="02030600000101010101" pitchFamily="18" charset="-127"/>
            </a:endParaRPr>
          </a:p>
        </p:txBody>
      </p:sp>
      <p:sp>
        <p:nvSpPr>
          <p:cNvPr id="12" name="자유형 11"/>
          <p:cNvSpPr/>
          <p:nvPr/>
        </p:nvSpPr>
        <p:spPr>
          <a:xfrm>
            <a:off x="2811781" y="2002154"/>
            <a:ext cx="392430" cy="470535"/>
          </a:xfrm>
          <a:custGeom>
            <a:avLst/>
            <a:gdLst>
              <a:gd name="connsiteX0" fmla="*/ 60960 w 358140"/>
              <a:gd name="connsiteY0" fmla="*/ 15240 h 419100"/>
              <a:gd name="connsiteX1" fmla="*/ 0 w 358140"/>
              <a:gd name="connsiteY1" fmla="*/ 365760 h 419100"/>
              <a:gd name="connsiteX2" fmla="*/ 182880 w 358140"/>
              <a:gd name="connsiteY2" fmla="*/ 419100 h 419100"/>
              <a:gd name="connsiteX3" fmla="*/ 293370 w 358140"/>
              <a:gd name="connsiteY3" fmla="*/ 369570 h 419100"/>
              <a:gd name="connsiteX4" fmla="*/ 358140 w 358140"/>
              <a:gd name="connsiteY4" fmla="*/ 80010 h 419100"/>
              <a:gd name="connsiteX5" fmla="*/ 331470 w 358140"/>
              <a:gd name="connsiteY5" fmla="*/ 0 h 419100"/>
              <a:gd name="connsiteX6" fmla="*/ 60960 w 358140"/>
              <a:gd name="connsiteY6" fmla="*/ 15240 h 419100"/>
              <a:gd name="connsiteX0" fmla="*/ 60960 w 358140"/>
              <a:gd name="connsiteY0" fmla="*/ 43815 h 447675"/>
              <a:gd name="connsiteX1" fmla="*/ 0 w 358140"/>
              <a:gd name="connsiteY1" fmla="*/ 394335 h 447675"/>
              <a:gd name="connsiteX2" fmla="*/ 182880 w 358140"/>
              <a:gd name="connsiteY2" fmla="*/ 447675 h 447675"/>
              <a:gd name="connsiteX3" fmla="*/ 293370 w 358140"/>
              <a:gd name="connsiteY3" fmla="*/ 398145 h 447675"/>
              <a:gd name="connsiteX4" fmla="*/ 358140 w 358140"/>
              <a:gd name="connsiteY4" fmla="*/ 108585 h 447675"/>
              <a:gd name="connsiteX5" fmla="*/ 331470 w 358140"/>
              <a:gd name="connsiteY5" fmla="*/ 0 h 447675"/>
              <a:gd name="connsiteX6" fmla="*/ 60960 w 358140"/>
              <a:gd name="connsiteY6" fmla="*/ 43815 h 447675"/>
              <a:gd name="connsiteX0" fmla="*/ 60960 w 379095"/>
              <a:gd name="connsiteY0" fmla="*/ 43815 h 447675"/>
              <a:gd name="connsiteX1" fmla="*/ 0 w 379095"/>
              <a:gd name="connsiteY1" fmla="*/ 394335 h 447675"/>
              <a:gd name="connsiteX2" fmla="*/ 182880 w 379095"/>
              <a:gd name="connsiteY2" fmla="*/ 447675 h 447675"/>
              <a:gd name="connsiteX3" fmla="*/ 293370 w 379095"/>
              <a:gd name="connsiteY3" fmla="*/ 398145 h 447675"/>
              <a:gd name="connsiteX4" fmla="*/ 379095 w 379095"/>
              <a:gd name="connsiteY4" fmla="*/ 80010 h 447675"/>
              <a:gd name="connsiteX5" fmla="*/ 331470 w 379095"/>
              <a:gd name="connsiteY5" fmla="*/ 0 h 447675"/>
              <a:gd name="connsiteX6" fmla="*/ 60960 w 379095"/>
              <a:gd name="connsiteY6" fmla="*/ 43815 h 447675"/>
              <a:gd name="connsiteX0" fmla="*/ 60960 w 379095"/>
              <a:gd name="connsiteY0" fmla="*/ 43815 h 447675"/>
              <a:gd name="connsiteX1" fmla="*/ 0 w 379095"/>
              <a:gd name="connsiteY1" fmla="*/ 394335 h 447675"/>
              <a:gd name="connsiteX2" fmla="*/ 182880 w 379095"/>
              <a:gd name="connsiteY2" fmla="*/ 447675 h 447675"/>
              <a:gd name="connsiteX3" fmla="*/ 304800 w 379095"/>
              <a:gd name="connsiteY3" fmla="*/ 413385 h 447675"/>
              <a:gd name="connsiteX4" fmla="*/ 379095 w 379095"/>
              <a:gd name="connsiteY4" fmla="*/ 80010 h 447675"/>
              <a:gd name="connsiteX5" fmla="*/ 331470 w 379095"/>
              <a:gd name="connsiteY5" fmla="*/ 0 h 447675"/>
              <a:gd name="connsiteX6" fmla="*/ 60960 w 379095"/>
              <a:gd name="connsiteY6" fmla="*/ 43815 h 447675"/>
              <a:gd name="connsiteX0" fmla="*/ 60960 w 379095"/>
              <a:gd name="connsiteY0" fmla="*/ 43815 h 470535"/>
              <a:gd name="connsiteX1" fmla="*/ 0 w 379095"/>
              <a:gd name="connsiteY1" fmla="*/ 394335 h 470535"/>
              <a:gd name="connsiteX2" fmla="*/ 203835 w 379095"/>
              <a:gd name="connsiteY2" fmla="*/ 470535 h 470535"/>
              <a:gd name="connsiteX3" fmla="*/ 304800 w 379095"/>
              <a:gd name="connsiteY3" fmla="*/ 413385 h 470535"/>
              <a:gd name="connsiteX4" fmla="*/ 379095 w 379095"/>
              <a:gd name="connsiteY4" fmla="*/ 80010 h 470535"/>
              <a:gd name="connsiteX5" fmla="*/ 331470 w 379095"/>
              <a:gd name="connsiteY5" fmla="*/ 0 h 470535"/>
              <a:gd name="connsiteX6" fmla="*/ 60960 w 379095"/>
              <a:gd name="connsiteY6" fmla="*/ 43815 h 470535"/>
              <a:gd name="connsiteX0" fmla="*/ 72390 w 390525"/>
              <a:gd name="connsiteY0" fmla="*/ 43815 h 470535"/>
              <a:gd name="connsiteX1" fmla="*/ 0 w 390525"/>
              <a:gd name="connsiteY1" fmla="*/ 419100 h 470535"/>
              <a:gd name="connsiteX2" fmla="*/ 215265 w 390525"/>
              <a:gd name="connsiteY2" fmla="*/ 470535 h 470535"/>
              <a:gd name="connsiteX3" fmla="*/ 316230 w 390525"/>
              <a:gd name="connsiteY3" fmla="*/ 413385 h 470535"/>
              <a:gd name="connsiteX4" fmla="*/ 390525 w 390525"/>
              <a:gd name="connsiteY4" fmla="*/ 80010 h 470535"/>
              <a:gd name="connsiteX5" fmla="*/ 342900 w 390525"/>
              <a:gd name="connsiteY5" fmla="*/ 0 h 470535"/>
              <a:gd name="connsiteX6" fmla="*/ 72390 w 390525"/>
              <a:gd name="connsiteY6" fmla="*/ 43815 h 470535"/>
              <a:gd name="connsiteX0" fmla="*/ 72390 w 390525"/>
              <a:gd name="connsiteY0" fmla="*/ 43815 h 470535"/>
              <a:gd name="connsiteX1" fmla="*/ 0 w 390525"/>
              <a:gd name="connsiteY1" fmla="*/ 419100 h 470535"/>
              <a:gd name="connsiteX2" fmla="*/ 215265 w 390525"/>
              <a:gd name="connsiteY2" fmla="*/ 470535 h 470535"/>
              <a:gd name="connsiteX3" fmla="*/ 316230 w 390525"/>
              <a:gd name="connsiteY3" fmla="*/ 413385 h 470535"/>
              <a:gd name="connsiteX4" fmla="*/ 390525 w 390525"/>
              <a:gd name="connsiteY4" fmla="*/ 80010 h 470535"/>
              <a:gd name="connsiteX5" fmla="*/ 342900 w 390525"/>
              <a:gd name="connsiteY5" fmla="*/ 0 h 470535"/>
              <a:gd name="connsiteX6" fmla="*/ 144780 w 390525"/>
              <a:gd name="connsiteY6" fmla="*/ 45721 h 470535"/>
              <a:gd name="connsiteX7" fmla="*/ 72390 w 390525"/>
              <a:gd name="connsiteY7" fmla="*/ 43815 h 470535"/>
              <a:gd name="connsiteX0" fmla="*/ 72390 w 390525"/>
              <a:gd name="connsiteY0" fmla="*/ 43815 h 470535"/>
              <a:gd name="connsiteX1" fmla="*/ 0 w 390525"/>
              <a:gd name="connsiteY1" fmla="*/ 419100 h 470535"/>
              <a:gd name="connsiteX2" fmla="*/ 215265 w 390525"/>
              <a:gd name="connsiteY2" fmla="*/ 470535 h 470535"/>
              <a:gd name="connsiteX3" fmla="*/ 316230 w 390525"/>
              <a:gd name="connsiteY3" fmla="*/ 413385 h 470535"/>
              <a:gd name="connsiteX4" fmla="*/ 390525 w 390525"/>
              <a:gd name="connsiteY4" fmla="*/ 80010 h 470535"/>
              <a:gd name="connsiteX5" fmla="*/ 342900 w 390525"/>
              <a:gd name="connsiteY5" fmla="*/ 0 h 470535"/>
              <a:gd name="connsiteX6" fmla="*/ 135255 w 390525"/>
              <a:gd name="connsiteY6" fmla="*/ 57151 h 470535"/>
              <a:gd name="connsiteX7" fmla="*/ 72390 w 390525"/>
              <a:gd name="connsiteY7" fmla="*/ 43815 h 470535"/>
              <a:gd name="connsiteX0" fmla="*/ 72390 w 390525"/>
              <a:gd name="connsiteY0" fmla="*/ 43815 h 470535"/>
              <a:gd name="connsiteX1" fmla="*/ 0 w 390525"/>
              <a:gd name="connsiteY1" fmla="*/ 419100 h 470535"/>
              <a:gd name="connsiteX2" fmla="*/ 215265 w 390525"/>
              <a:gd name="connsiteY2" fmla="*/ 470535 h 470535"/>
              <a:gd name="connsiteX3" fmla="*/ 316230 w 390525"/>
              <a:gd name="connsiteY3" fmla="*/ 413385 h 470535"/>
              <a:gd name="connsiteX4" fmla="*/ 390525 w 390525"/>
              <a:gd name="connsiteY4" fmla="*/ 80010 h 470535"/>
              <a:gd name="connsiteX5" fmla="*/ 342900 w 390525"/>
              <a:gd name="connsiteY5" fmla="*/ 0 h 470535"/>
              <a:gd name="connsiteX6" fmla="*/ 135255 w 390525"/>
              <a:gd name="connsiteY6" fmla="*/ 53341 h 470535"/>
              <a:gd name="connsiteX7" fmla="*/ 72390 w 390525"/>
              <a:gd name="connsiteY7" fmla="*/ 43815 h 470535"/>
              <a:gd name="connsiteX0" fmla="*/ 72390 w 392430"/>
              <a:gd name="connsiteY0" fmla="*/ 43815 h 470535"/>
              <a:gd name="connsiteX1" fmla="*/ 0 w 392430"/>
              <a:gd name="connsiteY1" fmla="*/ 419100 h 470535"/>
              <a:gd name="connsiteX2" fmla="*/ 215265 w 392430"/>
              <a:gd name="connsiteY2" fmla="*/ 470535 h 470535"/>
              <a:gd name="connsiteX3" fmla="*/ 316230 w 392430"/>
              <a:gd name="connsiteY3" fmla="*/ 413385 h 470535"/>
              <a:gd name="connsiteX4" fmla="*/ 392430 w 392430"/>
              <a:gd name="connsiteY4" fmla="*/ 70485 h 470535"/>
              <a:gd name="connsiteX5" fmla="*/ 342900 w 392430"/>
              <a:gd name="connsiteY5" fmla="*/ 0 h 470535"/>
              <a:gd name="connsiteX6" fmla="*/ 135255 w 392430"/>
              <a:gd name="connsiteY6" fmla="*/ 53341 h 470535"/>
              <a:gd name="connsiteX7" fmla="*/ 72390 w 392430"/>
              <a:gd name="connsiteY7" fmla="*/ 43815 h 4705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92430" h="470535">
                <a:moveTo>
                  <a:pt x="72390" y="43815"/>
                </a:moveTo>
                <a:lnTo>
                  <a:pt x="0" y="419100"/>
                </a:lnTo>
                <a:lnTo>
                  <a:pt x="215265" y="470535"/>
                </a:lnTo>
                <a:lnTo>
                  <a:pt x="316230" y="413385"/>
                </a:lnTo>
                <a:lnTo>
                  <a:pt x="392430" y="70485"/>
                </a:lnTo>
                <a:lnTo>
                  <a:pt x="342900" y="0"/>
                </a:lnTo>
                <a:cubicBezTo>
                  <a:pt x="274955" y="10795"/>
                  <a:pt x="203200" y="42546"/>
                  <a:pt x="135255" y="53341"/>
                </a:cubicBezTo>
                <a:lnTo>
                  <a:pt x="72390" y="4381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0" name="직사각형 99"/>
          <p:cNvSpPr/>
          <p:nvPr/>
        </p:nvSpPr>
        <p:spPr>
          <a:xfrm>
            <a:off x="2907517" y="2149222"/>
            <a:ext cx="159110" cy="2334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>
                <a:solidFill>
                  <a:schemeClr val="tx1"/>
                </a:solidFill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3</a:t>
            </a:r>
            <a:endParaRPr lang="ko-KR" altLang="en-US" sz="1100" dirty="0">
              <a:solidFill>
                <a:schemeClr val="tx1"/>
              </a:solidFill>
              <a:latin typeface="가는각진제목체" panose="02030600000101010101" pitchFamily="18" charset="-127"/>
              <a:ea typeface="가는각진제목체" panose="02030600000101010101" pitchFamily="18" charset="-127"/>
            </a:endParaRPr>
          </a:p>
        </p:txBody>
      </p:sp>
      <p:sp>
        <p:nvSpPr>
          <p:cNvPr id="101" name="직사각형 100"/>
          <p:cNvSpPr/>
          <p:nvPr/>
        </p:nvSpPr>
        <p:spPr>
          <a:xfrm rot="181237">
            <a:off x="5035526" y="1586213"/>
            <a:ext cx="413550" cy="181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2" name="직사각형 101"/>
          <p:cNvSpPr/>
          <p:nvPr/>
        </p:nvSpPr>
        <p:spPr>
          <a:xfrm rot="756813">
            <a:off x="5394088" y="1679451"/>
            <a:ext cx="413550" cy="192176"/>
          </a:xfrm>
          <a:custGeom>
            <a:avLst/>
            <a:gdLst>
              <a:gd name="connsiteX0" fmla="*/ 0 w 413550"/>
              <a:gd name="connsiteY0" fmla="*/ 0 h 181380"/>
              <a:gd name="connsiteX1" fmla="*/ 413550 w 413550"/>
              <a:gd name="connsiteY1" fmla="*/ 0 h 181380"/>
              <a:gd name="connsiteX2" fmla="*/ 413550 w 413550"/>
              <a:gd name="connsiteY2" fmla="*/ 181380 h 181380"/>
              <a:gd name="connsiteX3" fmla="*/ 0 w 413550"/>
              <a:gd name="connsiteY3" fmla="*/ 181380 h 181380"/>
              <a:gd name="connsiteX4" fmla="*/ 0 w 413550"/>
              <a:gd name="connsiteY4" fmla="*/ 0 h 181380"/>
              <a:gd name="connsiteX0" fmla="*/ 0 w 413550"/>
              <a:gd name="connsiteY0" fmla="*/ 0 h 192176"/>
              <a:gd name="connsiteX1" fmla="*/ 413550 w 413550"/>
              <a:gd name="connsiteY1" fmla="*/ 0 h 192176"/>
              <a:gd name="connsiteX2" fmla="*/ 413550 w 413550"/>
              <a:gd name="connsiteY2" fmla="*/ 181380 h 192176"/>
              <a:gd name="connsiteX3" fmla="*/ 91443 w 413550"/>
              <a:gd name="connsiteY3" fmla="*/ 192092 h 192176"/>
              <a:gd name="connsiteX4" fmla="*/ 0 w 413550"/>
              <a:gd name="connsiteY4" fmla="*/ 181380 h 192176"/>
              <a:gd name="connsiteX5" fmla="*/ 0 w 413550"/>
              <a:gd name="connsiteY5" fmla="*/ 0 h 192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13550" h="192176">
                <a:moveTo>
                  <a:pt x="0" y="0"/>
                </a:moveTo>
                <a:lnTo>
                  <a:pt x="413550" y="0"/>
                </a:lnTo>
                <a:lnTo>
                  <a:pt x="413550" y="181380"/>
                </a:lnTo>
                <a:cubicBezTo>
                  <a:pt x="310306" y="180123"/>
                  <a:pt x="194687" y="193349"/>
                  <a:pt x="91443" y="192092"/>
                </a:cubicBezTo>
                <a:lnTo>
                  <a:pt x="0" y="18138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자유형 12"/>
          <p:cNvSpPr/>
          <p:nvPr/>
        </p:nvSpPr>
        <p:spPr>
          <a:xfrm>
            <a:off x="3621404" y="2038350"/>
            <a:ext cx="481965" cy="327660"/>
          </a:xfrm>
          <a:custGeom>
            <a:avLst/>
            <a:gdLst>
              <a:gd name="connsiteX0" fmla="*/ 15240 w 453390"/>
              <a:gd name="connsiteY0" fmla="*/ 26670 h 327660"/>
              <a:gd name="connsiteX1" fmla="*/ 327660 w 453390"/>
              <a:gd name="connsiteY1" fmla="*/ 0 h 327660"/>
              <a:gd name="connsiteX2" fmla="*/ 453390 w 453390"/>
              <a:gd name="connsiteY2" fmla="*/ 205740 h 327660"/>
              <a:gd name="connsiteX3" fmla="*/ 422910 w 453390"/>
              <a:gd name="connsiteY3" fmla="*/ 327660 h 327660"/>
              <a:gd name="connsiteX4" fmla="*/ 186690 w 453390"/>
              <a:gd name="connsiteY4" fmla="*/ 285750 h 327660"/>
              <a:gd name="connsiteX5" fmla="*/ 0 w 453390"/>
              <a:gd name="connsiteY5" fmla="*/ 160020 h 327660"/>
              <a:gd name="connsiteX6" fmla="*/ 15240 w 453390"/>
              <a:gd name="connsiteY6" fmla="*/ 26670 h 327660"/>
              <a:gd name="connsiteX0" fmla="*/ 43815 w 481965"/>
              <a:gd name="connsiteY0" fmla="*/ 26670 h 327660"/>
              <a:gd name="connsiteX1" fmla="*/ 356235 w 481965"/>
              <a:gd name="connsiteY1" fmla="*/ 0 h 327660"/>
              <a:gd name="connsiteX2" fmla="*/ 481965 w 481965"/>
              <a:gd name="connsiteY2" fmla="*/ 205740 h 327660"/>
              <a:gd name="connsiteX3" fmla="*/ 451485 w 481965"/>
              <a:gd name="connsiteY3" fmla="*/ 327660 h 327660"/>
              <a:gd name="connsiteX4" fmla="*/ 215265 w 481965"/>
              <a:gd name="connsiteY4" fmla="*/ 285750 h 327660"/>
              <a:gd name="connsiteX5" fmla="*/ 0 w 481965"/>
              <a:gd name="connsiteY5" fmla="*/ 152400 h 327660"/>
              <a:gd name="connsiteX6" fmla="*/ 43815 w 481965"/>
              <a:gd name="connsiteY6" fmla="*/ 26670 h 327660"/>
              <a:gd name="connsiteX0" fmla="*/ 43815 w 481965"/>
              <a:gd name="connsiteY0" fmla="*/ 26670 h 327660"/>
              <a:gd name="connsiteX1" fmla="*/ 356235 w 481965"/>
              <a:gd name="connsiteY1" fmla="*/ 0 h 327660"/>
              <a:gd name="connsiteX2" fmla="*/ 481965 w 481965"/>
              <a:gd name="connsiteY2" fmla="*/ 205740 h 327660"/>
              <a:gd name="connsiteX3" fmla="*/ 451485 w 481965"/>
              <a:gd name="connsiteY3" fmla="*/ 327660 h 327660"/>
              <a:gd name="connsiteX4" fmla="*/ 194310 w 481965"/>
              <a:gd name="connsiteY4" fmla="*/ 293370 h 327660"/>
              <a:gd name="connsiteX5" fmla="*/ 0 w 481965"/>
              <a:gd name="connsiteY5" fmla="*/ 152400 h 327660"/>
              <a:gd name="connsiteX6" fmla="*/ 43815 w 481965"/>
              <a:gd name="connsiteY6" fmla="*/ 26670 h 327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965" h="327660">
                <a:moveTo>
                  <a:pt x="43815" y="26670"/>
                </a:moveTo>
                <a:lnTo>
                  <a:pt x="356235" y="0"/>
                </a:lnTo>
                <a:lnTo>
                  <a:pt x="481965" y="205740"/>
                </a:lnTo>
                <a:lnTo>
                  <a:pt x="451485" y="327660"/>
                </a:lnTo>
                <a:lnTo>
                  <a:pt x="194310" y="293370"/>
                </a:lnTo>
                <a:lnTo>
                  <a:pt x="0" y="152400"/>
                </a:lnTo>
                <a:lnTo>
                  <a:pt x="43815" y="2667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자유형 15"/>
          <p:cNvSpPr/>
          <p:nvPr/>
        </p:nvSpPr>
        <p:spPr>
          <a:xfrm>
            <a:off x="3493770" y="2320290"/>
            <a:ext cx="548640" cy="346710"/>
          </a:xfrm>
          <a:custGeom>
            <a:avLst/>
            <a:gdLst>
              <a:gd name="connsiteX0" fmla="*/ 64770 w 533400"/>
              <a:gd name="connsiteY0" fmla="*/ 0 h 331470"/>
              <a:gd name="connsiteX1" fmla="*/ 19050 w 533400"/>
              <a:gd name="connsiteY1" fmla="*/ 91440 h 331470"/>
              <a:gd name="connsiteX2" fmla="*/ 0 w 533400"/>
              <a:gd name="connsiteY2" fmla="*/ 137160 h 331470"/>
              <a:gd name="connsiteX3" fmla="*/ 152400 w 533400"/>
              <a:gd name="connsiteY3" fmla="*/ 236220 h 331470"/>
              <a:gd name="connsiteX4" fmla="*/ 274320 w 533400"/>
              <a:gd name="connsiteY4" fmla="*/ 289560 h 331470"/>
              <a:gd name="connsiteX5" fmla="*/ 403860 w 533400"/>
              <a:gd name="connsiteY5" fmla="*/ 331470 h 331470"/>
              <a:gd name="connsiteX6" fmla="*/ 495300 w 533400"/>
              <a:gd name="connsiteY6" fmla="*/ 289560 h 331470"/>
              <a:gd name="connsiteX7" fmla="*/ 533400 w 533400"/>
              <a:gd name="connsiteY7" fmla="*/ 179070 h 331470"/>
              <a:gd name="connsiteX8" fmla="*/ 327660 w 533400"/>
              <a:gd name="connsiteY8" fmla="*/ 41910 h 331470"/>
              <a:gd name="connsiteX9" fmla="*/ 64770 w 533400"/>
              <a:gd name="connsiteY9" fmla="*/ 0 h 331470"/>
              <a:gd name="connsiteX0" fmla="*/ 64770 w 533400"/>
              <a:gd name="connsiteY0" fmla="*/ 0 h 331470"/>
              <a:gd name="connsiteX1" fmla="*/ 0 w 533400"/>
              <a:gd name="connsiteY1" fmla="*/ 80010 h 331470"/>
              <a:gd name="connsiteX2" fmla="*/ 0 w 533400"/>
              <a:gd name="connsiteY2" fmla="*/ 137160 h 331470"/>
              <a:gd name="connsiteX3" fmla="*/ 152400 w 533400"/>
              <a:gd name="connsiteY3" fmla="*/ 236220 h 331470"/>
              <a:gd name="connsiteX4" fmla="*/ 274320 w 533400"/>
              <a:gd name="connsiteY4" fmla="*/ 289560 h 331470"/>
              <a:gd name="connsiteX5" fmla="*/ 403860 w 533400"/>
              <a:gd name="connsiteY5" fmla="*/ 331470 h 331470"/>
              <a:gd name="connsiteX6" fmla="*/ 495300 w 533400"/>
              <a:gd name="connsiteY6" fmla="*/ 289560 h 331470"/>
              <a:gd name="connsiteX7" fmla="*/ 533400 w 533400"/>
              <a:gd name="connsiteY7" fmla="*/ 179070 h 331470"/>
              <a:gd name="connsiteX8" fmla="*/ 327660 w 533400"/>
              <a:gd name="connsiteY8" fmla="*/ 41910 h 331470"/>
              <a:gd name="connsiteX9" fmla="*/ 64770 w 533400"/>
              <a:gd name="connsiteY9" fmla="*/ 0 h 331470"/>
              <a:gd name="connsiteX0" fmla="*/ 80010 w 548640"/>
              <a:gd name="connsiteY0" fmla="*/ 0 h 331470"/>
              <a:gd name="connsiteX1" fmla="*/ 15240 w 548640"/>
              <a:gd name="connsiteY1" fmla="*/ 80010 h 331470"/>
              <a:gd name="connsiteX2" fmla="*/ 0 w 548640"/>
              <a:gd name="connsiteY2" fmla="*/ 140970 h 331470"/>
              <a:gd name="connsiteX3" fmla="*/ 167640 w 548640"/>
              <a:gd name="connsiteY3" fmla="*/ 236220 h 331470"/>
              <a:gd name="connsiteX4" fmla="*/ 289560 w 548640"/>
              <a:gd name="connsiteY4" fmla="*/ 289560 h 331470"/>
              <a:gd name="connsiteX5" fmla="*/ 419100 w 548640"/>
              <a:gd name="connsiteY5" fmla="*/ 331470 h 331470"/>
              <a:gd name="connsiteX6" fmla="*/ 510540 w 548640"/>
              <a:gd name="connsiteY6" fmla="*/ 289560 h 331470"/>
              <a:gd name="connsiteX7" fmla="*/ 548640 w 548640"/>
              <a:gd name="connsiteY7" fmla="*/ 179070 h 331470"/>
              <a:gd name="connsiteX8" fmla="*/ 342900 w 548640"/>
              <a:gd name="connsiteY8" fmla="*/ 41910 h 331470"/>
              <a:gd name="connsiteX9" fmla="*/ 80010 w 548640"/>
              <a:gd name="connsiteY9" fmla="*/ 0 h 331470"/>
              <a:gd name="connsiteX0" fmla="*/ 80010 w 548640"/>
              <a:gd name="connsiteY0" fmla="*/ 0 h 331470"/>
              <a:gd name="connsiteX1" fmla="*/ 15240 w 548640"/>
              <a:gd name="connsiteY1" fmla="*/ 80010 h 331470"/>
              <a:gd name="connsiteX2" fmla="*/ 0 w 548640"/>
              <a:gd name="connsiteY2" fmla="*/ 140970 h 331470"/>
              <a:gd name="connsiteX3" fmla="*/ 167640 w 548640"/>
              <a:gd name="connsiteY3" fmla="*/ 236220 h 331470"/>
              <a:gd name="connsiteX4" fmla="*/ 245745 w 548640"/>
              <a:gd name="connsiteY4" fmla="*/ 289560 h 331470"/>
              <a:gd name="connsiteX5" fmla="*/ 419100 w 548640"/>
              <a:gd name="connsiteY5" fmla="*/ 331470 h 331470"/>
              <a:gd name="connsiteX6" fmla="*/ 510540 w 548640"/>
              <a:gd name="connsiteY6" fmla="*/ 289560 h 331470"/>
              <a:gd name="connsiteX7" fmla="*/ 548640 w 548640"/>
              <a:gd name="connsiteY7" fmla="*/ 179070 h 331470"/>
              <a:gd name="connsiteX8" fmla="*/ 342900 w 548640"/>
              <a:gd name="connsiteY8" fmla="*/ 41910 h 331470"/>
              <a:gd name="connsiteX9" fmla="*/ 80010 w 548640"/>
              <a:gd name="connsiteY9" fmla="*/ 0 h 331470"/>
              <a:gd name="connsiteX0" fmla="*/ 80010 w 548640"/>
              <a:gd name="connsiteY0" fmla="*/ 0 h 346710"/>
              <a:gd name="connsiteX1" fmla="*/ 15240 w 548640"/>
              <a:gd name="connsiteY1" fmla="*/ 80010 h 346710"/>
              <a:gd name="connsiteX2" fmla="*/ 0 w 548640"/>
              <a:gd name="connsiteY2" fmla="*/ 140970 h 346710"/>
              <a:gd name="connsiteX3" fmla="*/ 167640 w 548640"/>
              <a:gd name="connsiteY3" fmla="*/ 236220 h 346710"/>
              <a:gd name="connsiteX4" fmla="*/ 245745 w 548640"/>
              <a:gd name="connsiteY4" fmla="*/ 289560 h 346710"/>
              <a:gd name="connsiteX5" fmla="*/ 421005 w 548640"/>
              <a:gd name="connsiteY5" fmla="*/ 346710 h 346710"/>
              <a:gd name="connsiteX6" fmla="*/ 510540 w 548640"/>
              <a:gd name="connsiteY6" fmla="*/ 289560 h 346710"/>
              <a:gd name="connsiteX7" fmla="*/ 548640 w 548640"/>
              <a:gd name="connsiteY7" fmla="*/ 179070 h 346710"/>
              <a:gd name="connsiteX8" fmla="*/ 342900 w 548640"/>
              <a:gd name="connsiteY8" fmla="*/ 41910 h 346710"/>
              <a:gd name="connsiteX9" fmla="*/ 80010 w 548640"/>
              <a:gd name="connsiteY9" fmla="*/ 0 h 346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48640" h="346710">
                <a:moveTo>
                  <a:pt x="80010" y="0"/>
                </a:moveTo>
                <a:lnTo>
                  <a:pt x="15240" y="80010"/>
                </a:lnTo>
                <a:lnTo>
                  <a:pt x="0" y="140970"/>
                </a:lnTo>
                <a:lnTo>
                  <a:pt x="167640" y="236220"/>
                </a:lnTo>
                <a:lnTo>
                  <a:pt x="245745" y="289560"/>
                </a:lnTo>
                <a:lnTo>
                  <a:pt x="421005" y="346710"/>
                </a:lnTo>
                <a:lnTo>
                  <a:pt x="510540" y="289560"/>
                </a:lnTo>
                <a:lnTo>
                  <a:pt x="548640" y="179070"/>
                </a:lnTo>
                <a:lnTo>
                  <a:pt x="342900" y="41910"/>
                </a:lnTo>
                <a:lnTo>
                  <a:pt x="8001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3" name="직사각형 102"/>
          <p:cNvSpPr/>
          <p:nvPr/>
        </p:nvSpPr>
        <p:spPr>
          <a:xfrm>
            <a:off x="3771375" y="2063751"/>
            <a:ext cx="165924" cy="2334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>
                <a:solidFill>
                  <a:schemeClr val="tx1"/>
                </a:solidFill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1</a:t>
            </a:r>
            <a:endParaRPr lang="ko-KR" altLang="en-US" sz="1100" dirty="0">
              <a:solidFill>
                <a:schemeClr val="tx1"/>
              </a:solidFill>
              <a:latin typeface="가는각진제목체" panose="02030600000101010101" pitchFamily="18" charset="-127"/>
              <a:ea typeface="가는각진제목체" panose="02030600000101010101" pitchFamily="18" charset="-127"/>
            </a:endParaRPr>
          </a:p>
        </p:txBody>
      </p:sp>
      <p:sp>
        <p:nvSpPr>
          <p:cNvPr id="104" name="직사각형 103"/>
          <p:cNvSpPr/>
          <p:nvPr/>
        </p:nvSpPr>
        <p:spPr>
          <a:xfrm>
            <a:off x="3719488" y="2363671"/>
            <a:ext cx="159110" cy="21704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>
                <a:solidFill>
                  <a:schemeClr val="tx1"/>
                </a:solidFill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2</a:t>
            </a:r>
            <a:endParaRPr lang="ko-KR" altLang="en-US" sz="1100" dirty="0">
              <a:solidFill>
                <a:schemeClr val="tx1"/>
              </a:solidFill>
              <a:latin typeface="가는각진제목체" panose="02030600000101010101" pitchFamily="18" charset="-127"/>
              <a:ea typeface="가는각진제목체" panose="02030600000101010101" pitchFamily="18" charset="-127"/>
            </a:endParaRPr>
          </a:p>
        </p:txBody>
      </p:sp>
      <p:sp>
        <p:nvSpPr>
          <p:cNvPr id="105" name="직사각형 104"/>
          <p:cNvSpPr/>
          <p:nvPr/>
        </p:nvSpPr>
        <p:spPr>
          <a:xfrm rot="181237">
            <a:off x="4371271" y="2134746"/>
            <a:ext cx="292833" cy="181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자유형 18"/>
          <p:cNvSpPr/>
          <p:nvPr/>
        </p:nvSpPr>
        <p:spPr>
          <a:xfrm>
            <a:off x="4632960" y="2318384"/>
            <a:ext cx="449580" cy="360045"/>
          </a:xfrm>
          <a:custGeom>
            <a:avLst/>
            <a:gdLst>
              <a:gd name="connsiteX0" fmla="*/ 148590 w 434340"/>
              <a:gd name="connsiteY0" fmla="*/ 0 h 335280"/>
              <a:gd name="connsiteX1" fmla="*/ 434340 w 434340"/>
              <a:gd name="connsiteY1" fmla="*/ 72390 h 335280"/>
              <a:gd name="connsiteX2" fmla="*/ 377190 w 434340"/>
              <a:gd name="connsiteY2" fmla="*/ 335280 h 335280"/>
              <a:gd name="connsiteX3" fmla="*/ 0 w 434340"/>
              <a:gd name="connsiteY3" fmla="*/ 224790 h 335280"/>
              <a:gd name="connsiteX4" fmla="*/ 53340 w 434340"/>
              <a:gd name="connsiteY4" fmla="*/ 99060 h 335280"/>
              <a:gd name="connsiteX5" fmla="*/ 140970 w 434340"/>
              <a:gd name="connsiteY5" fmla="*/ 95250 h 335280"/>
              <a:gd name="connsiteX6" fmla="*/ 148590 w 434340"/>
              <a:gd name="connsiteY6" fmla="*/ 0 h 335280"/>
              <a:gd name="connsiteX0" fmla="*/ 148590 w 434340"/>
              <a:gd name="connsiteY0" fmla="*/ 0 h 350520"/>
              <a:gd name="connsiteX1" fmla="*/ 434340 w 434340"/>
              <a:gd name="connsiteY1" fmla="*/ 72390 h 350520"/>
              <a:gd name="connsiteX2" fmla="*/ 382905 w 434340"/>
              <a:gd name="connsiteY2" fmla="*/ 350520 h 350520"/>
              <a:gd name="connsiteX3" fmla="*/ 0 w 434340"/>
              <a:gd name="connsiteY3" fmla="*/ 224790 h 350520"/>
              <a:gd name="connsiteX4" fmla="*/ 53340 w 434340"/>
              <a:gd name="connsiteY4" fmla="*/ 99060 h 350520"/>
              <a:gd name="connsiteX5" fmla="*/ 140970 w 434340"/>
              <a:gd name="connsiteY5" fmla="*/ 95250 h 350520"/>
              <a:gd name="connsiteX6" fmla="*/ 148590 w 434340"/>
              <a:gd name="connsiteY6" fmla="*/ 0 h 350520"/>
              <a:gd name="connsiteX0" fmla="*/ 148590 w 449580"/>
              <a:gd name="connsiteY0" fmla="*/ 0 h 350520"/>
              <a:gd name="connsiteX1" fmla="*/ 449580 w 449580"/>
              <a:gd name="connsiteY1" fmla="*/ 70485 h 350520"/>
              <a:gd name="connsiteX2" fmla="*/ 382905 w 449580"/>
              <a:gd name="connsiteY2" fmla="*/ 350520 h 350520"/>
              <a:gd name="connsiteX3" fmla="*/ 0 w 449580"/>
              <a:gd name="connsiteY3" fmla="*/ 224790 h 350520"/>
              <a:gd name="connsiteX4" fmla="*/ 53340 w 449580"/>
              <a:gd name="connsiteY4" fmla="*/ 99060 h 350520"/>
              <a:gd name="connsiteX5" fmla="*/ 140970 w 449580"/>
              <a:gd name="connsiteY5" fmla="*/ 95250 h 350520"/>
              <a:gd name="connsiteX6" fmla="*/ 148590 w 449580"/>
              <a:gd name="connsiteY6" fmla="*/ 0 h 350520"/>
              <a:gd name="connsiteX0" fmla="*/ 133350 w 449580"/>
              <a:gd name="connsiteY0" fmla="*/ 0 h 360045"/>
              <a:gd name="connsiteX1" fmla="*/ 449580 w 449580"/>
              <a:gd name="connsiteY1" fmla="*/ 80010 h 360045"/>
              <a:gd name="connsiteX2" fmla="*/ 382905 w 449580"/>
              <a:gd name="connsiteY2" fmla="*/ 360045 h 360045"/>
              <a:gd name="connsiteX3" fmla="*/ 0 w 449580"/>
              <a:gd name="connsiteY3" fmla="*/ 234315 h 360045"/>
              <a:gd name="connsiteX4" fmla="*/ 53340 w 449580"/>
              <a:gd name="connsiteY4" fmla="*/ 108585 h 360045"/>
              <a:gd name="connsiteX5" fmla="*/ 140970 w 449580"/>
              <a:gd name="connsiteY5" fmla="*/ 104775 h 360045"/>
              <a:gd name="connsiteX6" fmla="*/ 133350 w 449580"/>
              <a:gd name="connsiteY6" fmla="*/ 0 h 360045"/>
              <a:gd name="connsiteX0" fmla="*/ 133350 w 449580"/>
              <a:gd name="connsiteY0" fmla="*/ 0 h 360045"/>
              <a:gd name="connsiteX1" fmla="*/ 449580 w 449580"/>
              <a:gd name="connsiteY1" fmla="*/ 80010 h 360045"/>
              <a:gd name="connsiteX2" fmla="*/ 382905 w 449580"/>
              <a:gd name="connsiteY2" fmla="*/ 360045 h 360045"/>
              <a:gd name="connsiteX3" fmla="*/ 0 w 449580"/>
              <a:gd name="connsiteY3" fmla="*/ 234315 h 360045"/>
              <a:gd name="connsiteX4" fmla="*/ 53340 w 449580"/>
              <a:gd name="connsiteY4" fmla="*/ 108585 h 360045"/>
              <a:gd name="connsiteX5" fmla="*/ 131445 w 449580"/>
              <a:gd name="connsiteY5" fmla="*/ 95250 h 360045"/>
              <a:gd name="connsiteX6" fmla="*/ 133350 w 449580"/>
              <a:gd name="connsiteY6" fmla="*/ 0 h 360045"/>
              <a:gd name="connsiteX0" fmla="*/ 133350 w 449580"/>
              <a:gd name="connsiteY0" fmla="*/ 0 h 360045"/>
              <a:gd name="connsiteX1" fmla="*/ 449580 w 449580"/>
              <a:gd name="connsiteY1" fmla="*/ 80010 h 360045"/>
              <a:gd name="connsiteX2" fmla="*/ 382905 w 449580"/>
              <a:gd name="connsiteY2" fmla="*/ 360045 h 360045"/>
              <a:gd name="connsiteX3" fmla="*/ 0 w 449580"/>
              <a:gd name="connsiteY3" fmla="*/ 257175 h 360045"/>
              <a:gd name="connsiteX4" fmla="*/ 53340 w 449580"/>
              <a:gd name="connsiteY4" fmla="*/ 108585 h 360045"/>
              <a:gd name="connsiteX5" fmla="*/ 131445 w 449580"/>
              <a:gd name="connsiteY5" fmla="*/ 95250 h 360045"/>
              <a:gd name="connsiteX6" fmla="*/ 133350 w 449580"/>
              <a:gd name="connsiteY6" fmla="*/ 0 h 360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9580" h="360045">
                <a:moveTo>
                  <a:pt x="133350" y="0"/>
                </a:moveTo>
                <a:lnTo>
                  <a:pt x="449580" y="80010"/>
                </a:lnTo>
                <a:lnTo>
                  <a:pt x="382905" y="360045"/>
                </a:lnTo>
                <a:lnTo>
                  <a:pt x="0" y="257175"/>
                </a:lnTo>
                <a:lnTo>
                  <a:pt x="53340" y="108585"/>
                </a:lnTo>
                <a:lnTo>
                  <a:pt x="131445" y="95250"/>
                </a:lnTo>
                <a:lnTo>
                  <a:pt x="13335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자유형 23"/>
          <p:cNvSpPr/>
          <p:nvPr/>
        </p:nvSpPr>
        <p:spPr>
          <a:xfrm>
            <a:off x="4697730" y="2080260"/>
            <a:ext cx="392430" cy="281940"/>
          </a:xfrm>
          <a:custGeom>
            <a:avLst/>
            <a:gdLst>
              <a:gd name="connsiteX0" fmla="*/ 198120 w 384810"/>
              <a:gd name="connsiteY0" fmla="*/ 0 h 270510"/>
              <a:gd name="connsiteX1" fmla="*/ 87630 w 384810"/>
              <a:gd name="connsiteY1" fmla="*/ 83820 h 270510"/>
              <a:gd name="connsiteX2" fmla="*/ 0 w 384810"/>
              <a:gd name="connsiteY2" fmla="*/ 186690 h 270510"/>
              <a:gd name="connsiteX3" fmla="*/ 354330 w 384810"/>
              <a:gd name="connsiteY3" fmla="*/ 270510 h 270510"/>
              <a:gd name="connsiteX4" fmla="*/ 384810 w 384810"/>
              <a:gd name="connsiteY4" fmla="*/ 80010 h 270510"/>
              <a:gd name="connsiteX5" fmla="*/ 198120 w 384810"/>
              <a:gd name="connsiteY5" fmla="*/ 0 h 270510"/>
              <a:gd name="connsiteX0" fmla="*/ 205740 w 392430"/>
              <a:gd name="connsiteY0" fmla="*/ 0 h 270510"/>
              <a:gd name="connsiteX1" fmla="*/ 95250 w 392430"/>
              <a:gd name="connsiteY1" fmla="*/ 83820 h 270510"/>
              <a:gd name="connsiteX2" fmla="*/ 0 w 392430"/>
              <a:gd name="connsiteY2" fmla="*/ 192405 h 270510"/>
              <a:gd name="connsiteX3" fmla="*/ 361950 w 392430"/>
              <a:gd name="connsiteY3" fmla="*/ 270510 h 270510"/>
              <a:gd name="connsiteX4" fmla="*/ 392430 w 392430"/>
              <a:gd name="connsiteY4" fmla="*/ 80010 h 270510"/>
              <a:gd name="connsiteX5" fmla="*/ 205740 w 392430"/>
              <a:gd name="connsiteY5" fmla="*/ 0 h 270510"/>
              <a:gd name="connsiteX0" fmla="*/ 205740 w 392430"/>
              <a:gd name="connsiteY0" fmla="*/ 0 h 281940"/>
              <a:gd name="connsiteX1" fmla="*/ 95250 w 392430"/>
              <a:gd name="connsiteY1" fmla="*/ 83820 h 281940"/>
              <a:gd name="connsiteX2" fmla="*/ 0 w 392430"/>
              <a:gd name="connsiteY2" fmla="*/ 192405 h 281940"/>
              <a:gd name="connsiteX3" fmla="*/ 361950 w 392430"/>
              <a:gd name="connsiteY3" fmla="*/ 281940 h 281940"/>
              <a:gd name="connsiteX4" fmla="*/ 392430 w 392430"/>
              <a:gd name="connsiteY4" fmla="*/ 80010 h 281940"/>
              <a:gd name="connsiteX5" fmla="*/ 205740 w 392430"/>
              <a:gd name="connsiteY5" fmla="*/ 0 h 281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92430" h="281940">
                <a:moveTo>
                  <a:pt x="205740" y="0"/>
                </a:moveTo>
                <a:lnTo>
                  <a:pt x="95250" y="83820"/>
                </a:lnTo>
                <a:lnTo>
                  <a:pt x="0" y="192405"/>
                </a:lnTo>
                <a:lnTo>
                  <a:pt x="361950" y="281940"/>
                </a:lnTo>
                <a:lnTo>
                  <a:pt x="392430" y="80010"/>
                </a:lnTo>
                <a:lnTo>
                  <a:pt x="20574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" name="자유형 24"/>
          <p:cNvSpPr/>
          <p:nvPr/>
        </p:nvSpPr>
        <p:spPr>
          <a:xfrm>
            <a:off x="4539614" y="2617470"/>
            <a:ext cx="451485" cy="363855"/>
          </a:xfrm>
          <a:custGeom>
            <a:avLst/>
            <a:gdLst>
              <a:gd name="connsiteX0" fmla="*/ 140970 w 422910"/>
              <a:gd name="connsiteY0" fmla="*/ 0 h 342900"/>
              <a:gd name="connsiteX1" fmla="*/ 422910 w 422910"/>
              <a:gd name="connsiteY1" fmla="*/ 80010 h 342900"/>
              <a:gd name="connsiteX2" fmla="*/ 361950 w 422910"/>
              <a:gd name="connsiteY2" fmla="*/ 308610 h 342900"/>
              <a:gd name="connsiteX3" fmla="*/ 274320 w 422910"/>
              <a:gd name="connsiteY3" fmla="*/ 342900 h 342900"/>
              <a:gd name="connsiteX4" fmla="*/ 0 w 422910"/>
              <a:gd name="connsiteY4" fmla="*/ 240030 h 342900"/>
              <a:gd name="connsiteX5" fmla="*/ 34290 w 422910"/>
              <a:gd name="connsiteY5" fmla="*/ 95250 h 342900"/>
              <a:gd name="connsiteX6" fmla="*/ 110490 w 422910"/>
              <a:gd name="connsiteY6" fmla="*/ 110490 h 342900"/>
              <a:gd name="connsiteX7" fmla="*/ 140970 w 422910"/>
              <a:gd name="connsiteY7" fmla="*/ 0 h 342900"/>
              <a:gd name="connsiteX0" fmla="*/ 140970 w 422910"/>
              <a:gd name="connsiteY0" fmla="*/ 0 h 342900"/>
              <a:gd name="connsiteX1" fmla="*/ 422910 w 422910"/>
              <a:gd name="connsiteY1" fmla="*/ 80010 h 342900"/>
              <a:gd name="connsiteX2" fmla="*/ 384810 w 422910"/>
              <a:gd name="connsiteY2" fmla="*/ 312420 h 342900"/>
              <a:gd name="connsiteX3" fmla="*/ 274320 w 422910"/>
              <a:gd name="connsiteY3" fmla="*/ 342900 h 342900"/>
              <a:gd name="connsiteX4" fmla="*/ 0 w 422910"/>
              <a:gd name="connsiteY4" fmla="*/ 240030 h 342900"/>
              <a:gd name="connsiteX5" fmla="*/ 34290 w 422910"/>
              <a:gd name="connsiteY5" fmla="*/ 95250 h 342900"/>
              <a:gd name="connsiteX6" fmla="*/ 110490 w 422910"/>
              <a:gd name="connsiteY6" fmla="*/ 110490 h 342900"/>
              <a:gd name="connsiteX7" fmla="*/ 140970 w 422910"/>
              <a:gd name="connsiteY7" fmla="*/ 0 h 342900"/>
              <a:gd name="connsiteX0" fmla="*/ 140970 w 422910"/>
              <a:gd name="connsiteY0" fmla="*/ 0 h 361950"/>
              <a:gd name="connsiteX1" fmla="*/ 422910 w 422910"/>
              <a:gd name="connsiteY1" fmla="*/ 80010 h 361950"/>
              <a:gd name="connsiteX2" fmla="*/ 384810 w 422910"/>
              <a:gd name="connsiteY2" fmla="*/ 312420 h 361950"/>
              <a:gd name="connsiteX3" fmla="*/ 272415 w 422910"/>
              <a:gd name="connsiteY3" fmla="*/ 361950 h 361950"/>
              <a:gd name="connsiteX4" fmla="*/ 0 w 422910"/>
              <a:gd name="connsiteY4" fmla="*/ 240030 h 361950"/>
              <a:gd name="connsiteX5" fmla="*/ 34290 w 422910"/>
              <a:gd name="connsiteY5" fmla="*/ 95250 h 361950"/>
              <a:gd name="connsiteX6" fmla="*/ 110490 w 422910"/>
              <a:gd name="connsiteY6" fmla="*/ 110490 h 361950"/>
              <a:gd name="connsiteX7" fmla="*/ 140970 w 422910"/>
              <a:gd name="connsiteY7" fmla="*/ 0 h 361950"/>
              <a:gd name="connsiteX0" fmla="*/ 169545 w 451485"/>
              <a:gd name="connsiteY0" fmla="*/ 0 h 361950"/>
              <a:gd name="connsiteX1" fmla="*/ 451485 w 451485"/>
              <a:gd name="connsiteY1" fmla="*/ 80010 h 361950"/>
              <a:gd name="connsiteX2" fmla="*/ 413385 w 451485"/>
              <a:gd name="connsiteY2" fmla="*/ 312420 h 361950"/>
              <a:gd name="connsiteX3" fmla="*/ 300990 w 451485"/>
              <a:gd name="connsiteY3" fmla="*/ 361950 h 361950"/>
              <a:gd name="connsiteX4" fmla="*/ 0 w 451485"/>
              <a:gd name="connsiteY4" fmla="*/ 249555 h 361950"/>
              <a:gd name="connsiteX5" fmla="*/ 62865 w 451485"/>
              <a:gd name="connsiteY5" fmla="*/ 95250 h 361950"/>
              <a:gd name="connsiteX6" fmla="*/ 139065 w 451485"/>
              <a:gd name="connsiteY6" fmla="*/ 110490 h 361950"/>
              <a:gd name="connsiteX7" fmla="*/ 169545 w 451485"/>
              <a:gd name="connsiteY7" fmla="*/ 0 h 361950"/>
              <a:gd name="connsiteX0" fmla="*/ 169545 w 451485"/>
              <a:gd name="connsiteY0" fmla="*/ 0 h 363855"/>
              <a:gd name="connsiteX1" fmla="*/ 451485 w 451485"/>
              <a:gd name="connsiteY1" fmla="*/ 80010 h 363855"/>
              <a:gd name="connsiteX2" fmla="*/ 413385 w 451485"/>
              <a:gd name="connsiteY2" fmla="*/ 312420 h 363855"/>
              <a:gd name="connsiteX3" fmla="*/ 310515 w 451485"/>
              <a:gd name="connsiteY3" fmla="*/ 363855 h 363855"/>
              <a:gd name="connsiteX4" fmla="*/ 0 w 451485"/>
              <a:gd name="connsiteY4" fmla="*/ 249555 h 363855"/>
              <a:gd name="connsiteX5" fmla="*/ 62865 w 451485"/>
              <a:gd name="connsiteY5" fmla="*/ 95250 h 363855"/>
              <a:gd name="connsiteX6" fmla="*/ 139065 w 451485"/>
              <a:gd name="connsiteY6" fmla="*/ 110490 h 363855"/>
              <a:gd name="connsiteX7" fmla="*/ 169545 w 451485"/>
              <a:gd name="connsiteY7" fmla="*/ 0 h 3638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1485" h="363855">
                <a:moveTo>
                  <a:pt x="169545" y="0"/>
                </a:moveTo>
                <a:lnTo>
                  <a:pt x="451485" y="80010"/>
                </a:lnTo>
                <a:lnTo>
                  <a:pt x="413385" y="312420"/>
                </a:lnTo>
                <a:lnTo>
                  <a:pt x="310515" y="363855"/>
                </a:lnTo>
                <a:lnTo>
                  <a:pt x="0" y="249555"/>
                </a:lnTo>
                <a:lnTo>
                  <a:pt x="62865" y="95250"/>
                </a:lnTo>
                <a:lnTo>
                  <a:pt x="139065" y="110490"/>
                </a:lnTo>
                <a:lnTo>
                  <a:pt x="169545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자유형 25"/>
          <p:cNvSpPr/>
          <p:nvPr/>
        </p:nvSpPr>
        <p:spPr>
          <a:xfrm>
            <a:off x="4897755" y="2480310"/>
            <a:ext cx="287655" cy="617220"/>
          </a:xfrm>
          <a:custGeom>
            <a:avLst/>
            <a:gdLst>
              <a:gd name="connsiteX0" fmla="*/ 194310 w 289560"/>
              <a:gd name="connsiteY0" fmla="*/ 0 h 617220"/>
              <a:gd name="connsiteX1" fmla="*/ 95250 w 289560"/>
              <a:gd name="connsiteY1" fmla="*/ 438150 h 617220"/>
              <a:gd name="connsiteX2" fmla="*/ 0 w 289560"/>
              <a:gd name="connsiteY2" fmla="*/ 518160 h 617220"/>
              <a:gd name="connsiteX3" fmla="*/ 167640 w 289560"/>
              <a:gd name="connsiteY3" fmla="*/ 617220 h 617220"/>
              <a:gd name="connsiteX4" fmla="*/ 289560 w 289560"/>
              <a:gd name="connsiteY4" fmla="*/ 30480 h 617220"/>
              <a:gd name="connsiteX5" fmla="*/ 194310 w 289560"/>
              <a:gd name="connsiteY5" fmla="*/ 0 h 617220"/>
              <a:gd name="connsiteX0" fmla="*/ 194310 w 289560"/>
              <a:gd name="connsiteY0" fmla="*/ 0 h 617220"/>
              <a:gd name="connsiteX1" fmla="*/ 85725 w 289560"/>
              <a:gd name="connsiteY1" fmla="*/ 464820 h 617220"/>
              <a:gd name="connsiteX2" fmla="*/ 0 w 289560"/>
              <a:gd name="connsiteY2" fmla="*/ 518160 h 617220"/>
              <a:gd name="connsiteX3" fmla="*/ 167640 w 289560"/>
              <a:gd name="connsiteY3" fmla="*/ 617220 h 617220"/>
              <a:gd name="connsiteX4" fmla="*/ 289560 w 289560"/>
              <a:gd name="connsiteY4" fmla="*/ 30480 h 617220"/>
              <a:gd name="connsiteX5" fmla="*/ 194310 w 289560"/>
              <a:gd name="connsiteY5" fmla="*/ 0 h 617220"/>
              <a:gd name="connsiteX0" fmla="*/ 192405 w 287655"/>
              <a:gd name="connsiteY0" fmla="*/ 0 h 617220"/>
              <a:gd name="connsiteX1" fmla="*/ 83820 w 287655"/>
              <a:gd name="connsiteY1" fmla="*/ 464820 h 617220"/>
              <a:gd name="connsiteX2" fmla="*/ 0 w 287655"/>
              <a:gd name="connsiteY2" fmla="*/ 514350 h 617220"/>
              <a:gd name="connsiteX3" fmla="*/ 165735 w 287655"/>
              <a:gd name="connsiteY3" fmla="*/ 617220 h 617220"/>
              <a:gd name="connsiteX4" fmla="*/ 287655 w 287655"/>
              <a:gd name="connsiteY4" fmla="*/ 30480 h 617220"/>
              <a:gd name="connsiteX5" fmla="*/ 192405 w 287655"/>
              <a:gd name="connsiteY5" fmla="*/ 0 h 6172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7655" h="617220">
                <a:moveTo>
                  <a:pt x="192405" y="0"/>
                </a:moveTo>
                <a:lnTo>
                  <a:pt x="83820" y="464820"/>
                </a:lnTo>
                <a:lnTo>
                  <a:pt x="0" y="514350"/>
                </a:lnTo>
                <a:lnTo>
                  <a:pt x="165735" y="617220"/>
                </a:lnTo>
                <a:lnTo>
                  <a:pt x="287655" y="30480"/>
                </a:lnTo>
                <a:lnTo>
                  <a:pt x="192405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7" name="직사각형 106"/>
          <p:cNvSpPr/>
          <p:nvPr/>
        </p:nvSpPr>
        <p:spPr>
          <a:xfrm>
            <a:off x="4445361" y="2128902"/>
            <a:ext cx="165924" cy="2334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>
                <a:solidFill>
                  <a:schemeClr val="tx1"/>
                </a:solidFill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1</a:t>
            </a:r>
            <a:endParaRPr lang="ko-KR" altLang="en-US" sz="1100" dirty="0">
              <a:solidFill>
                <a:schemeClr val="tx1"/>
              </a:solidFill>
              <a:latin typeface="가는각진제목체" panose="02030600000101010101" pitchFamily="18" charset="-127"/>
              <a:ea typeface="가는각진제목체" panose="02030600000101010101" pitchFamily="18" charset="-127"/>
            </a:endParaRPr>
          </a:p>
        </p:txBody>
      </p:sp>
      <p:sp>
        <p:nvSpPr>
          <p:cNvPr id="108" name="직사각형 107"/>
          <p:cNvSpPr/>
          <p:nvPr/>
        </p:nvSpPr>
        <p:spPr>
          <a:xfrm>
            <a:off x="4864904" y="2060213"/>
            <a:ext cx="165924" cy="2334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>
                <a:solidFill>
                  <a:schemeClr val="tx1"/>
                </a:solidFill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3</a:t>
            </a:r>
            <a:endParaRPr lang="ko-KR" altLang="en-US" sz="1100" dirty="0">
              <a:solidFill>
                <a:schemeClr val="tx1"/>
              </a:solidFill>
              <a:latin typeface="가는각진제목체" panose="02030600000101010101" pitchFamily="18" charset="-127"/>
              <a:ea typeface="가는각진제목체" panose="02030600000101010101" pitchFamily="18" charset="-127"/>
            </a:endParaRPr>
          </a:p>
        </p:txBody>
      </p:sp>
      <p:sp>
        <p:nvSpPr>
          <p:cNvPr id="109" name="직사각형 108"/>
          <p:cNvSpPr/>
          <p:nvPr/>
        </p:nvSpPr>
        <p:spPr>
          <a:xfrm>
            <a:off x="4797209" y="2368517"/>
            <a:ext cx="165924" cy="2334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>
                <a:solidFill>
                  <a:schemeClr val="tx1"/>
                </a:solidFill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4</a:t>
            </a:r>
            <a:endParaRPr lang="ko-KR" altLang="en-US" sz="1100" dirty="0">
              <a:solidFill>
                <a:schemeClr val="tx1"/>
              </a:solidFill>
              <a:latin typeface="가는각진제목체" panose="02030600000101010101" pitchFamily="18" charset="-127"/>
              <a:ea typeface="가는각진제목체" panose="02030600000101010101" pitchFamily="18" charset="-127"/>
            </a:endParaRPr>
          </a:p>
        </p:txBody>
      </p:sp>
      <p:sp>
        <p:nvSpPr>
          <p:cNvPr id="110" name="직사각형 109"/>
          <p:cNvSpPr/>
          <p:nvPr/>
        </p:nvSpPr>
        <p:spPr>
          <a:xfrm>
            <a:off x="4722467" y="2674798"/>
            <a:ext cx="165924" cy="2334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>
                <a:solidFill>
                  <a:schemeClr val="tx1"/>
                </a:solidFill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5</a:t>
            </a:r>
            <a:endParaRPr lang="ko-KR" altLang="en-US" sz="1100" dirty="0">
              <a:solidFill>
                <a:schemeClr val="tx1"/>
              </a:solidFill>
              <a:latin typeface="가는각진제목체" panose="02030600000101010101" pitchFamily="18" charset="-127"/>
              <a:ea typeface="가는각진제목체" panose="02030600000101010101" pitchFamily="18" charset="-127"/>
            </a:endParaRPr>
          </a:p>
        </p:txBody>
      </p:sp>
      <p:sp>
        <p:nvSpPr>
          <p:cNvPr id="39" name="자유형 38"/>
          <p:cNvSpPr/>
          <p:nvPr/>
        </p:nvSpPr>
        <p:spPr>
          <a:xfrm>
            <a:off x="5394960" y="2160270"/>
            <a:ext cx="331470" cy="209550"/>
          </a:xfrm>
          <a:custGeom>
            <a:avLst/>
            <a:gdLst>
              <a:gd name="connsiteX0" fmla="*/ 11430 w 331470"/>
              <a:gd name="connsiteY0" fmla="*/ 68580 h 209550"/>
              <a:gd name="connsiteX1" fmla="*/ 11430 w 331470"/>
              <a:gd name="connsiteY1" fmla="*/ 68580 h 209550"/>
              <a:gd name="connsiteX2" fmla="*/ 209550 w 331470"/>
              <a:gd name="connsiteY2" fmla="*/ 0 h 209550"/>
              <a:gd name="connsiteX3" fmla="*/ 243840 w 331470"/>
              <a:gd name="connsiteY3" fmla="*/ 19050 h 209550"/>
              <a:gd name="connsiteX4" fmla="*/ 255270 w 331470"/>
              <a:gd name="connsiteY4" fmla="*/ 22860 h 209550"/>
              <a:gd name="connsiteX5" fmla="*/ 331470 w 331470"/>
              <a:gd name="connsiteY5" fmla="*/ 83820 h 209550"/>
              <a:gd name="connsiteX6" fmla="*/ 285750 w 331470"/>
              <a:gd name="connsiteY6" fmla="*/ 209550 h 209550"/>
              <a:gd name="connsiteX7" fmla="*/ 0 w 331470"/>
              <a:gd name="connsiteY7" fmla="*/ 179070 h 209550"/>
              <a:gd name="connsiteX8" fmla="*/ 11430 w 331470"/>
              <a:gd name="connsiteY8" fmla="*/ 68580 h 209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31470" h="209550">
                <a:moveTo>
                  <a:pt x="11430" y="68580"/>
                </a:moveTo>
                <a:lnTo>
                  <a:pt x="11430" y="68580"/>
                </a:lnTo>
                <a:lnTo>
                  <a:pt x="209550" y="0"/>
                </a:lnTo>
                <a:cubicBezTo>
                  <a:pt x="220980" y="6350"/>
                  <a:pt x="232145" y="13202"/>
                  <a:pt x="243840" y="19050"/>
                </a:cubicBezTo>
                <a:cubicBezTo>
                  <a:pt x="247432" y="20846"/>
                  <a:pt x="255270" y="22860"/>
                  <a:pt x="255270" y="22860"/>
                </a:cubicBezTo>
                <a:lnTo>
                  <a:pt x="331470" y="83820"/>
                </a:lnTo>
                <a:lnTo>
                  <a:pt x="285750" y="209550"/>
                </a:lnTo>
                <a:lnTo>
                  <a:pt x="0" y="179070"/>
                </a:lnTo>
                <a:lnTo>
                  <a:pt x="11430" y="6858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0" name="자유형 79"/>
          <p:cNvSpPr/>
          <p:nvPr/>
        </p:nvSpPr>
        <p:spPr>
          <a:xfrm>
            <a:off x="5314950" y="2506980"/>
            <a:ext cx="331470" cy="205740"/>
          </a:xfrm>
          <a:custGeom>
            <a:avLst/>
            <a:gdLst>
              <a:gd name="connsiteX0" fmla="*/ 137160 w 331470"/>
              <a:gd name="connsiteY0" fmla="*/ 0 h 205740"/>
              <a:gd name="connsiteX1" fmla="*/ 0 w 331470"/>
              <a:gd name="connsiteY1" fmla="*/ 87630 h 205740"/>
              <a:gd name="connsiteX2" fmla="*/ 30480 w 331470"/>
              <a:gd name="connsiteY2" fmla="*/ 186690 h 205740"/>
              <a:gd name="connsiteX3" fmla="*/ 255270 w 331470"/>
              <a:gd name="connsiteY3" fmla="*/ 205740 h 205740"/>
              <a:gd name="connsiteX4" fmla="*/ 331470 w 331470"/>
              <a:gd name="connsiteY4" fmla="*/ 68580 h 205740"/>
              <a:gd name="connsiteX5" fmla="*/ 137160 w 331470"/>
              <a:gd name="connsiteY5" fmla="*/ 0 h 2057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1470" h="205740">
                <a:moveTo>
                  <a:pt x="137160" y="0"/>
                </a:moveTo>
                <a:lnTo>
                  <a:pt x="0" y="87630"/>
                </a:lnTo>
                <a:lnTo>
                  <a:pt x="30480" y="186690"/>
                </a:lnTo>
                <a:lnTo>
                  <a:pt x="255270" y="205740"/>
                </a:lnTo>
                <a:lnTo>
                  <a:pt x="331470" y="68580"/>
                </a:lnTo>
                <a:lnTo>
                  <a:pt x="13716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2" name="자유형 111"/>
          <p:cNvSpPr/>
          <p:nvPr/>
        </p:nvSpPr>
        <p:spPr>
          <a:xfrm>
            <a:off x="5189220" y="2861310"/>
            <a:ext cx="312420" cy="243840"/>
          </a:xfrm>
          <a:custGeom>
            <a:avLst/>
            <a:gdLst>
              <a:gd name="connsiteX0" fmla="*/ 160020 w 312420"/>
              <a:gd name="connsiteY0" fmla="*/ 0 h 243840"/>
              <a:gd name="connsiteX1" fmla="*/ 0 w 312420"/>
              <a:gd name="connsiteY1" fmla="*/ 125730 h 243840"/>
              <a:gd name="connsiteX2" fmla="*/ 45720 w 312420"/>
              <a:gd name="connsiteY2" fmla="*/ 243840 h 243840"/>
              <a:gd name="connsiteX3" fmla="*/ 255270 w 312420"/>
              <a:gd name="connsiteY3" fmla="*/ 236220 h 243840"/>
              <a:gd name="connsiteX4" fmla="*/ 312420 w 312420"/>
              <a:gd name="connsiteY4" fmla="*/ 87630 h 243840"/>
              <a:gd name="connsiteX5" fmla="*/ 160020 w 312420"/>
              <a:gd name="connsiteY5" fmla="*/ 0 h 243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12420" h="243840">
                <a:moveTo>
                  <a:pt x="160020" y="0"/>
                </a:moveTo>
                <a:lnTo>
                  <a:pt x="0" y="125730"/>
                </a:lnTo>
                <a:lnTo>
                  <a:pt x="45720" y="243840"/>
                </a:lnTo>
                <a:lnTo>
                  <a:pt x="255270" y="236220"/>
                </a:lnTo>
                <a:lnTo>
                  <a:pt x="312420" y="87630"/>
                </a:lnTo>
                <a:lnTo>
                  <a:pt x="16002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3" name="자유형 112"/>
          <p:cNvSpPr/>
          <p:nvPr/>
        </p:nvSpPr>
        <p:spPr>
          <a:xfrm>
            <a:off x="5661660" y="2651760"/>
            <a:ext cx="308610" cy="182880"/>
          </a:xfrm>
          <a:custGeom>
            <a:avLst/>
            <a:gdLst>
              <a:gd name="connsiteX0" fmla="*/ 133350 w 285750"/>
              <a:gd name="connsiteY0" fmla="*/ 0 h 182880"/>
              <a:gd name="connsiteX1" fmla="*/ 0 w 285750"/>
              <a:gd name="connsiteY1" fmla="*/ 72390 h 182880"/>
              <a:gd name="connsiteX2" fmla="*/ 30480 w 285750"/>
              <a:gd name="connsiteY2" fmla="*/ 179070 h 182880"/>
              <a:gd name="connsiteX3" fmla="*/ 243840 w 285750"/>
              <a:gd name="connsiteY3" fmla="*/ 182880 h 182880"/>
              <a:gd name="connsiteX4" fmla="*/ 285750 w 285750"/>
              <a:gd name="connsiteY4" fmla="*/ 72390 h 182880"/>
              <a:gd name="connsiteX5" fmla="*/ 133350 w 285750"/>
              <a:gd name="connsiteY5" fmla="*/ 0 h 182880"/>
              <a:gd name="connsiteX0" fmla="*/ 156210 w 308610"/>
              <a:gd name="connsiteY0" fmla="*/ 0 h 182880"/>
              <a:gd name="connsiteX1" fmla="*/ 0 w 308610"/>
              <a:gd name="connsiteY1" fmla="*/ 78105 h 182880"/>
              <a:gd name="connsiteX2" fmla="*/ 53340 w 308610"/>
              <a:gd name="connsiteY2" fmla="*/ 179070 h 182880"/>
              <a:gd name="connsiteX3" fmla="*/ 266700 w 308610"/>
              <a:gd name="connsiteY3" fmla="*/ 182880 h 182880"/>
              <a:gd name="connsiteX4" fmla="*/ 308610 w 308610"/>
              <a:gd name="connsiteY4" fmla="*/ 72390 h 182880"/>
              <a:gd name="connsiteX5" fmla="*/ 156210 w 308610"/>
              <a:gd name="connsiteY5" fmla="*/ 0 h 182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08610" h="182880">
                <a:moveTo>
                  <a:pt x="156210" y="0"/>
                </a:moveTo>
                <a:lnTo>
                  <a:pt x="0" y="78105"/>
                </a:lnTo>
                <a:lnTo>
                  <a:pt x="53340" y="179070"/>
                </a:lnTo>
                <a:lnTo>
                  <a:pt x="266700" y="182880"/>
                </a:lnTo>
                <a:lnTo>
                  <a:pt x="308610" y="72390"/>
                </a:lnTo>
                <a:lnTo>
                  <a:pt x="15621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4" name="자유형 113"/>
          <p:cNvSpPr/>
          <p:nvPr/>
        </p:nvSpPr>
        <p:spPr>
          <a:xfrm>
            <a:off x="5547360" y="3028950"/>
            <a:ext cx="300990" cy="190500"/>
          </a:xfrm>
          <a:custGeom>
            <a:avLst/>
            <a:gdLst>
              <a:gd name="connsiteX0" fmla="*/ 137160 w 274320"/>
              <a:gd name="connsiteY0" fmla="*/ 0 h 190500"/>
              <a:gd name="connsiteX1" fmla="*/ 0 w 274320"/>
              <a:gd name="connsiteY1" fmla="*/ 87630 h 190500"/>
              <a:gd name="connsiteX2" fmla="*/ 3810 w 274320"/>
              <a:gd name="connsiteY2" fmla="*/ 190500 h 190500"/>
              <a:gd name="connsiteX3" fmla="*/ 247650 w 274320"/>
              <a:gd name="connsiteY3" fmla="*/ 190500 h 190500"/>
              <a:gd name="connsiteX4" fmla="*/ 274320 w 274320"/>
              <a:gd name="connsiteY4" fmla="*/ 83820 h 190500"/>
              <a:gd name="connsiteX5" fmla="*/ 137160 w 274320"/>
              <a:gd name="connsiteY5" fmla="*/ 0 h 190500"/>
              <a:gd name="connsiteX0" fmla="*/ 137160 w 300990"/>
              <a:gd name="connsiteY0" fmla="*/ 0 h 190500"/>
              <a:gd name="connsiteX1" fmla="*/ 0 w 300990"/>
              <a:gd name="connsiteY1" fmla="*/ 87630 h 190500"/>
              <a:gd name="connsiteX2" fmla="*/ 3810 w 300990"/>
              <a:gd name="connsiteY2" fmla="*/ 190500 h 190500"/>
              <a:gd name="connsiteX3" fmla="*/ 247650 w 300990"/>
              <a:gd name="connsiteY3" fmla="*/ 190500 h 190500"/>
              <a:gd name="connsiteX4" fmla="*/ 300990 w 300990"/>
              <a:gd name="connsiteY4" fmla="*/ 91440 h 190500"/>
              <a:gd name="connsiteX5" fmla="*/ 137160 w 300990"/>
              <a:gd name="connsiteY5" fmla="*/ 0 h 19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00990" h="190500">
                <a:moveTo>
                  <a:pt x="137160" y="0"/>
                </a:moveTo>
                <a:lnTo>
                  <a:pt x="0" y="87630"/>
                </a:lnTo>
                <a:lnTo>
                  <a:pt x="3810" y="190500"/>
                </a:lnTo>
                <a:lnTo>
                  <a:pt x="247650" y="190500"/>
                </a:lnTo>
                <a:lnTo>
                  <a:pt x="300990" y="91440"/>
                </a:lnTo>
                <a:lnTo>
                  <a:pt x="13716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5" name="직사각형 114"/>
          <p:cNvSpPr/>
          <p:nvPr/>
        </p:nvSpPr>
        <p:spPr>
          <a:xfrm>
            <a:off x="5478762" y="2187307"/>
            <a:ext cx="165924" cy="1674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>
                <a:solidFill>
                  <a:schemeClr val="tx1"/>
                </a:solidFill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1</a:t>
            </a:r>
            <a:endParaRPr lang="ko-KR" altLang="en-US" sz="1100" dirty="0">
              <a:solidFill>
                <a:schemeClr val="tx1"/>
              </a:solidFill>
              <a:latin typeface="가는각진제목체" panose="02030600000101010101" pitchFamily="18" charset="-127"/>
              <a:ea typeface="가는각진제목체" panose="02030600000101010101" pitchFamily="18" charset="-127"/>
            </a:endParaRPr>
          </a:p>
        </p:txBody>
      </p:sp>
      <p:sp>
        <p:nvSpPr>
          <p:cNvPr id="116" name="직사각형 115"/>
          <p:cNvSpPr/>
          <p:nvPr/>
        </p:nvSpPr>
        <p:spPr>
          <a:xfrm>
            <a:off x="5379702" y="2503537"/>
            <a:ext cx="165924" cy="1674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>
                <a:solidFill>
                  <a:schemeClr val="tx1"/>
                </a:solidFill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2</a:t>
            </a:r>
            <a:endParaRPr lang="ko-KR" altLang="en-US" sz="1100" dirty="0">
              <a:solidFill>
                <a:schemeClr val="tx1"/>
              </a:solidFill>
              <a:latin typeface="가는각진제목체" panose="02030600000101010101" pitchFamily="18" charset="-127"/>
              <a:ea typeface="가는각진제목체" panose="02030600000101010101" pitchFamily="18" charset="-127"/>
            </a:endParaRPr>
          </a:p>
        </p:txBody>
      </p:sp>
      <p:sp>
        <p:nvSpPr>
          <p:cNvPr id="117" name="직사각형 116"/>
          <p:cNvSpPr/>
          <p:nvPr/>
        </p:nvSpPr>
        <p:spPr>
          <a:xfrm>
            <a:off x="5264540" y="2897309"/>
            <a:ext cx="165924" cy="1674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>
                <a:solidFill>
                  <a:schemeClr val="tx1"/>
                </a:solidFill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3</a:t>
            </a:r>
            <a:endParaRPr lang="ko-KR" altLang="en-US" sz="1100" dirty="0">
              <a:solidFill>
                <a:schemeClr val="tx1"/>
              </a:solidFill>
              <a:latin typeface="가는각진제목체" panose="02030600000101010101" pitchFamily="18" charset="-127"/>
              <a:ea typeface="가는각진제목체" panose="02030600000101010101" pitchFamily="18" charset="-127"/>
            </a:endParaRPr>
          </a:p>
        </p:txBody>
      </p:sp>
      <p:sp>
        <p:nvSpPr>
          <p:cNvPr id="118" name="직사각형 117"/>
          <p:cNvSpPr/>
          <p:nvPr/>
        </p:nvSpPr>
        <p:spPr>
          <a:xfrm>
            <a:off x="5738583" y="2652977"/>
            <a:ext cx="165924" cy="1674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>
                <a:solidFill>
                  <a:schemeClr val="tx1"/>
                </a:solidFill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5</a:t>
            </a:r>
            <a:endParaRPr lang="ko-KR" altLang="en-US" sz="1100" dirty="0">
              <a:solidFill>
                <a:schemeClr val="tx1"/>
              </a:solidFill>
              <a:latin typeface="가는각진제목체" panose="02030600000101010101" pitchFamily="18" charset="-127"/>
              <a:ea typeface="가는각진제목체" panose="02030600000101010101" pitchFamily="18" charset="-127"/>
            </a:endParaRPr>
          </a:p>
        </p:txBody>
      </p:sp>
      <p:sp>
        <p:nvSpPr>
          <p:cNvPr id="119" name="직사각형 118"/>
          <p:cNvSpPr/>
          <p:nvPr/>
        </p:nvSpPr>
        <p:spPr>
          <a:xfrm>
            <a:off x="5610354" y="3033656"/>
            <a:ext cx="165924" cy="1674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>
                <a:solidFill>
                  <a:schemeClr val="tx1"/>
                </a:solidFill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6</a:t>
            </a:r>
            <a:endParaRPr lang="ko-KR" altLang="en-US" sz="1100" dirty="0">
              <a:solidFill>
                <a:schemeClr val="tx1"/>
              </a:solidFill>
              <a:latin typeface="가는각진제목체" panose="02030600000101010101" pitchFamily="18" charset="-127"/>
              <a:ea typeface="가는각진제목체" panose="02030600000101010101" pitchFamily="18" charset="-127"/>
            </a:endParaRPr>
          </a:p>
        </p:txBody>
      </p:sp>
      <p:sp>
        <p:nvSpPr>
          <p:cNvPr id="120" name="자유형 119"/>
          <p:cNvSpPr/>
          <p:nvPr/>
        </p:nvSpPr>
        <p:spPr>
          <a:xfrm>
            <a:off x="6370320" y="2278380"/>
            <a:ext cx="335280" cy="449580"/>
          </a:xfrm>
          <a:custGeom>
            <a:avLst/>
            <a:gdLst>
              <a:gd name="connsiteX0" fmla="*/ 102870 w 289560"/>
              <a:gd name="connsiteY0" fmla="*/ 0 h 449580"/>
              <a:gd name="connsiteX1" fmla="*/ 236220 w 289560"/>
              <a:gd name="connsiteY1" fmla="*/ 26670 h 449580"/>
              <a:gd name="connsiteX2" fmla="*/ 289560 w 289560"/>
              <a:gd name="connsiteY2" fmla="*/ 232410 h 449580"/>
              <a:gd name="connsiteX3" fmla="*/ 281940 w 289560"/>
              <a:gd name="connsiteY3" fmla="*/ 354330 h 449580"/>
              <a:gd name="connsiteX4" fmla="*/ 232410 w 289560"/>
              <a:gd name="connsiteY4" fmla="*/ 449580 h 449580"/>
              <a:gd name="connsiteX5" fmla="*/ 213360 w 289560"/>
              <a:gd name="connsiteY5" fmla="*/ 419100 h 449580"/>
              <a:gd name="connsiteX6" fmla="*/ 57150 w 289560"/>
              <a:gd name="connsiteY6" fmla="*/ 388620 h 449580"/>
              <a:gd name="connsiteX7" fmla="*/ 15240 w 289560"/>
              <a:gd name="connsiteY7" fmla="*/ 350520 h 449580"/>
              <a:gd name="connsiteX8" fmla="*/ 0 w 289560"/>
              <a:gd name="connsiteY8" fmla="*/ 121920 h 449580"/>
              <a:gd name="connsiteX9" fmla="*/ 83820 w 289560"/>
              <a:gd name="connsiteY9" fmla="*/ 129540 h 449580"/>
              <a:gd name="connsiteX10" fmla="*/ 102870 w 289560"/>
              <a:gd name="connsiteY10" fmla="*/ 0 h 449580"/>
              <a:gd name="connsiteX0" fmla="*/ 144780 w 331470"/>
              <a:gd name="connsiteY0" fmla="*/ 0 h 449580"/>
              <a:gd name="connsiteX1" fmla="*/ 278130 w 331470"/>
              <a:gd name="connsiteY1" fmla="*/ 26670 h 449580"/>
              <a:gd name="connsiteX2" fmla="*/ 331470 w 331470"/>
              <a:gd name="connsiteY2" fmla="*/ 232410 h 449580"/>
              <a:gd name="connsiteX3" fmla="*/ 323850 w 331470"/>
              <a:gd name="connsiteY3" fmla="*/ 354330 h 449580"/>
              <a:gd name="connsiteX4" fmla="*/ 274320 w 331470"/>
              <a:gd name="connsiteY4" fmla="*/ 449580 h 449580"/>
              <a:gd name="connsiteX5" fmla="*/ 255270 w 331470"/>
              <a:gd name="connsiteY5" fmla="*/ 419100 h 449580"/>
              <a:gd name="connsiteX6" fmla="*/ 99060 w 331470"/>
              <a:gd name="connsiteY6" fmla="*/ 388620 h 449580"/>
              <a:gd name="connsiteX7" fmla="*/ 57150 w 331470"/>
              <a:gd name="connsiteY7" fmla="*/ 350520 h 449580"/>
              <a:gd name="connsiteX8" fmla="*/ 0 w 331470"/>
              <a:gd name="connsiteY8" fmla="*/ 228600 h 449580"/>
              <a:gd name="connsiteX9" fmla="*/ 41910 w 331470"/>
              <a:gd name="connsiteY9" fmla="*/ 121920 h 449580"/>
              <a:gd name="connsiteX10" fmla="*/ 125730 w 331470"/>
              <a:gd name="connsiteY10" fmla="*/ 129540 h 449580"/>
              <a:gd name="connsiteX11" fmla="*/ 144780 w 331470"/>
              <a:gd name="connsiteY11" fmla="*/ 0 h 449580"/>
              <a:gd name="connsiteX0" fmla="*/ 144780 w 331470"/>
              <a:gd name="connsiteY0" fmla="*/ 0 h 449580"/>
              <a:gd name="connsiteX1" fmla="*/ 278130 w 331470"/>
              <a:gd name="connsiteY1" fmla="*/ 26670 h 449580"/>
              <a:gd name="connsiteX2" fmla="*/ 331470 w 331470"/>
              <a:gd name="connsiteY2" fmla="*/ 232410 h 449580"/>
              <a:gd name="connsiteX3" fmla="*/ 323850 w 331470"/>
              <a:gd name="connsiteY3" fmla="*/ 354330 h 449580"/>
              <a:gd name="connsiteX4" fmla="*/ 274320 w 331470"/>
              <a:gd name="connsiteY4" fmla="*/ 449580 h 449580"/>
              <a:gd name="connsiteX5" fmla="*/ 226695 w 331470"/>
              <a:gd name="connsiteY5" fmla="*/ 432435 h 449580"/>
              <a:gd name="connsiteX6" fmla="*/ 99060 w 331470"/>
              <a:gd name="connsiteY6" fmla="*/ 388620 h 449580"/>
              <a:gd name="connsiteX7" fmla="*/ 57150 w 331470"/>
              <a:gd name="connsiteY7" fmla="*/ 350520 h 449580"/>
              <a:gd name="connsiteX8" fmla="*/ 0 w 331470"/>
              <a:gd name="connsiteY8" fmla="*/ 228600 h 449580"/>
              <a:gd name="connsiteX9" fmla="*/ 41910 w 331470"/>
              <a:gd name="connsiteY9" fmla="*/ 121920 h 449580"/>
              <a:gd name="connsiteX10" fmla="*/ 125730 w 331470"/>
              <a:gd name="connsiteY10" fmla="*/ 129540 h 449580"/>
              <a:gd name="connsiteX11" fmla="*/ 144780 w 331470"/>
              <a:gd name="connsiteY11" fmla="*/ 0 h 449580"/>
              <a:gd name="connsiteX0" fmla="*/ 144780 w 335280"/>
              <a:gd name="connsiteY0" fmla="*/ 0 h 449580"/>
              <a:gd name="connsiteX1" fmla="*/ 278130 w 335280"/>
              <a:gd name="connsiteY1" fmla="*/ 26670 h 449580"/>
              <a:gd name="connsiteX2" fmla="*/ 331470 w 335280"/>
              <a:gd name="connsiteY2" fmla="*/ 232410 h 449580"/>
              <a:gd name="connsiteX3" fmla="*/ 335280 w 335280"/>
              <a:gd name="connsiteY3" fmla="*/ 342900 h 449580"/>
              <a:gd name="connsiteX4" fmla="*/ 274320 w 335280"/>
              <a:gd name="connsiteY4" fmla="*/ 449580 h 449580"/>
              <a:gd name="connsiteX5" fmla="*/ 226695 w 335280"/>
              <a:gd name="connsiteY5" fmla="*/ 432435 h 449580"/>
              <a:gd name="connsiteX6" fmla="*/ 99060 w 335280"/>
              <a:gd name="connsiteY6" fmla="*/ 388620 h 449580"/>
              <a:gd name="connsiteX7" fmla="*/ 57150 w 335280"/>
              <a:gd name="connsiteY7" fmla="*/ 350520 h 449580"/>
              <a:gd name="connsiteX8" fmla="*/ 0 w 335280"/>
              <a:gd name="connsiteY8" fmla="*/ 228600 h 449580"/>
              <a:gd name="connsiteX9" fmla="*/ 41910 w 335280"/>
              <a:gd name="connsiteY9" fmla="*/ 121920 h 449580"/>
              <a:gd name="connsiteX10" fmla="*/ 125730 w 335280"/>
              <a:gd name="connsiteY10" fmla="*/ 129540 h 449580"/>
              <a:gd name="connsiteX11" fmla="*/ 144780 w 335280"/>
              <a:gd name="connsiteY11" fmla="*/ 0 h 4495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35280" h="449580">
                <a:moveTo>
                  <a:pt x="144780" y="0"/>
                </a:moveTo>
                <a:lnTo>
                  <a:pt x="278130" y="26670"/>
                </a:lnTo>
                <a:lnTo>
                  <a:pt x="331470" y="232410"/>
                </a:lnTo>
                <a:lnTo>
                  <a:pt x="335280" y="342900"/>
                </a:lnTo>
                <a:lnTo>
                  <a:pt x="274320" y="449580"/>
                </a:lnTo>
                <a:lnTo>
                  <a:pt x="226695" y="432435"/>
                </a:lnTo>
                <a:lnTo>
                  <a:pt x="99060" y="388620"/>
                </a:lnTo>
                <a:lnTo>
                  <a:pt x="57150" y="350520"/>
                </a:lnTo>
                <a:cubicBezTo>
                  <a:pt x="55880" y="321310"/>
                  <a:pt x="1270" y="257810"/>
                  <a:pt x="0" y="228600"/>
                </a:cubicBezTo>
                <a:lnTo>
                  <a:pt x="41910" y="121920"/>
                </a:lnTo>
                <a:lnTo>
                  <a:pt x="125730" y="129540"/>
                </a:lnTo>
                <a:lnTo>
                  <a:pt x="14478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1" name="자유형 120"/>
          <p:cNvSpPr/>
          <p:nvPr/>
        </p:nvSpPr>
        <p:spPr>
          <a:xfrm>
            <a:off x="6964680" y="2487930"/>
            <a:ext cx="308610" cy="220980"/>
          </a:xfrm>
          <a:custGeom>
            <a:avLst/>
            <a:gdLst>
              <a:gd name="connsiteX0" fmla="*/ 133350 w 308610"/>
              <a:gd name="connsiteY0" fmla="*/ 0 h 220980"/>
              <a:gd name="connsiteX1" fmla="*/ 7620 w 308610"/>
              <a:gd name="connsiteY1" fmla="*/ 83820 h 220980"/>
              <a:gd name="connsiteX2" fmla="*/ 0 w 308610"/>
              <a:gd name="connsiteY2" fmla="*/ 194310 h 220980"/>
              <a:gd name="connsiteX3" fmla="*/ 64770 w 308610"/>
              <a:gd name="connsiteY3" fmla="*/ 220980 h 220980"/>
              <a:gd name="connsiteX4" fmla="*/ 285750 w 308610"/>
              <a:gd name="connsiteY4" fmla="*/ 167640 h 220980"/>
              <a:gd name="connsiteX5" fmla="*/ 308610 w 308610"/>
              <a:gd name="connsiteY5" fmla="*/ 57150 h 220980"/>
              <a:gd name="connsiteX6" fmla="*/ 133350 w 308610"/>
              <a:gd name="connsiteY6" fmla="*/ 0 h 220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08610" h="220980">
                <a:moveTo>
                  <a:pt x="133350" y="0"/>
                </a:moveTo>
                <a:lnTo>
                  <a:pt x="7620" y="83820"/>
                </a:lnTo>
                <a:lnTo>
                  <a:pt x="0" y="194310"/>
                </a:lnTo>
                <a:lnTo>
                  <a:pt x="64770" y="220980"/>
                </a:lnTo>
                <a:lnTo>
                  <a:pt x="285750" y="167640"/>
                </a:lnTo>
                <a:lnTo>
                  <a:pt x="308610" y="57150"/>
                </a:lnTo>
                <a:lnTo>
                  <a:pt x="13335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2" name="자유형 121"/>
          <p:cNvSpPr/>
          <p:nvPr/>
        </p:nvSpPr>
        <p:spPr>
          <a:xfrm>
            <a:off x="6176010" y="2655570"/>
            <a:ext cx="403860" cy="489585"/>
          </a:xfrm>
          <a:custGeom>
            <a:avLst/>
            <a:gdLst>
              <a:gd name="connsiteX0" fmla="*/ 179070 w 377190"/>
              <a:gd name="connsiteY0" fmla="*/ 0 h 472440"/>
              <a:gd name="connsiteX1" fmla="*/ 251460 w 377190"/>
              <a:gd name="connsiteY1" fmla="*/ 38100 h 472440"/>
              <a:gd name="connsiteX2" fmla="*/ 377190 w 377190"/>
              <a:gd name="connsiteY2" fmla="*/ 224790 h 472440"/>
              <a:gd name="connsiteX3" fmla="*/ 251460 w 377190"/>
              <a:gd name="connsiteY3" fmla="*/ 472440 h 472440"/>
              <a:gd name="connsiteX4" fmla="*/ 72390 w 377190"/>
              <a:gd name="connsiteY4" fmla="*/ 419100 h 472440"/>
              <a:gd name="connsiteX5" fmla="*/ 0 w 377190"/>
              <a:gd name="connsiteY5" fmla="*/ 232410 h 472440"/>
              <a:gd name="connsiteX6" fmla="*/ 57150 w 377190"/>
              <a:gd name="connsiteY6" fmla="*/ 72390 h 472440"/>
              <a:gd name="connsiteX7" fmla="*/ 129540 w 377190"/>
              <a:gd name="connsiteY7" fmla="*/ 83820 h 472440"/>
              <a:gd name="connsiteX8" fmla="*/ 179070 w 377190"/>
              <a:gd name="connsiteY8" fmla="*/ 0 h 472440"/>
              <a:gd name="connsiteX0" fmla="*/ 205740 w 403860"/>
              <a:gd name="connsiteY0" fmla="*/ 0 h 472440"/>
              <a:gd name="connsiteX1" fmla="*/ 278130 w 403860"/>
              <a:gd name="connsiteY1" fmla="*/ 38100 h 472440"/>
              <a:gd name="connsiteX2" fmla="*/ 403860 w 403860"/>
              <a:gd name="connsiteY2" fmla="*/ 224790 h 472440"/>
              <a:gd name="connsiteX3" fmla="*/ 278130 w 403860"/>
              <a:gd name="connsiteY3" fmla="*/ 472440 h 472440"/>
              <a:gd name="connsiteX4" fmla="*/ 99060 w 403860"/>
              <a:gd name="connsiteY4" fmla="*/ 419100 h 472440"/>
              <a:gd name="connsiteX5" fmla="*/ 0 w 403860"/>
              <a:gd name="connsiteY5" fmla="*/ 268605 h 472440"/>
              <a:gd name="connsiteX6" fmla="*/ 83820 w 403860"/>
              <a:gd name="connsiteY6" fmla="*/ 72390 h 472440"/>
              <a:gd name="connsiteX7" fmla="*/ 156210 w 403860"/>
              <a:gd name="connsiteY7" fmla="*/ 83820 h 472440"/>
              <a:gd name="connsiteX8" fmla="*/ 205740 w 403860"/>
              <a:gd name="connsiteY8" fmla="*/ 0 h 472440"/>
              <a:gd name="connsiteX0" fmla="*/ 205740 w 403860"/>
              <a:gd name="connsiteY0" fmla="*/ 0 h 472440"/>
              <a:gd name="connsiteX1" fmla="*/ 278130 w 403860"/>
              <a:gd name="connsiteY1" fmla="*/ 38100 h 472440"/>
              <a:gd name="connsiteX2" fmla="*/ 403860 w 403860"/>
              <a:gd name="connsiteY2" fmla="*/ 224790 h 472440"/>
              <a:gd name="connsiteX3" fmla="*/ 278130 w 403860"/>
              <a:gd name="connsiteY3" fmla="*/ 472440 h 472440"/>
              <a:gd name="connsiteX4" fmla="*/ 99060 w 403860"/>
              <a:gd name="connsiteY4" fmla="*/ 419100 h 472440"/>
              <a:gd name="connsiteX5" fmla="*/ 0 w 403860"/>
              <a:gd name="connsiteY5" fmla="*/ 268605 h 472440"/>
              <a:gd name="connsiteX6" fmla="*/ 78105 w 403860"/>
              <a:gd name="connsiteY6" fmla="*/ 68580 h 472440"/>
              <a:gd name="connsiteX7" fmla="*/ 156210 w 403860"/>
              <a:gd name="connsiteY7" fmla="*/ 83820 h 472440"/>
              <a:gd name="connsiteX8" fmla="*/ 205740 w 403860"/>
              <a:gd name="connsiteY8" fmla="*/ 0 h 472440"/>
              <a:gd name="connsiteX0" fmla="*/ 205740 w 403860"/>
              <a:gd name="connsiteY0" fmla="*/ 0 h 472440"/>
              <a:gd name="connsiteX1" fmla="*/ 293370 w 403860"/>
              <a:gd name="connsiteY1" fmla="*/ 24765 h 472440"/>
              <a:gd name="connsiteX2" fmla="*/ 403860 w 403860"/>
              <a:gd name="connsiteY2" fmla="*/ 224790 h 472440"/>
              <a:gd name="connsiteX3" fmla="*/ 278130 w 403860"/>
              <a:gd name="connsiteY3" fmla="*/ 472440 h 472440"/>
              <a:gd name="connsiteX4" fmla="*/ 99060 w 403860"/>
              <a:gd name="connsiteY4" fmla="*/ 419100 h 472440"/>
              <a:gd name="connsiteX5" fmla="*/ 0 w 403860"/>
              <a:gd name="connsiteY5" fmla="*/ 268605 h 472440"/>
              <a:gd name="connsiteX6" fmla="*/ 78105 w 403860"/>
              <a:gd name="connsiteY6" fmla="*/ 68580 h 472440"/>
              <a:gd name="connsiteX7" fmla="*/ 156210 w 403860"/>
              <a:gd name="connsiteY7" fmla="*/ 83820 h 472440"/>
              <a:gd name="connsiteX8" fmla="*/ 205740 w 403860"/>
              <a:gd name="connsiteY8" fmla="*/ 0 h 472440"/>
              <a:gd name="connsiteX0" fmla="*/ 205740 w 403860"/>
              <a:gd name="connsiteY0" fmla="*/ 0 h 489585"/>
              <a:gd name="connsiteX1" fmla="*/ 293370 w 403860"/>
              <a:gd name="connsiteY1" fmla="*/ 24765 h 489585"/>
              <a:gd name="connsiteX2" fmla="*/ 403860 w 403860"/>
              <a:gd name="connsiteY2" fmla="*/ 224790 h 489585"/>
              <a:gd name="connsiteX3" fmla="*/ 280035 w 403860"/>
              <a:gd name="connsiteY3" fmla="*/ 489585 h 489585"/>
              <a:gd name="connsiteX4" fmla="*/ 99060 w 403860"/>
              <a:gd name="connsiteY4" fmla="*/ 419100 h 489585"/>
              <a:gd name="connsiteX5" fmla="*/ 0 w 403860"/>
              <a:gd name="connsiteY5" fmla="*/ 268605 h 489585"/>
              <a:gd name="connsiteX6" fmla="*/ 78105 w 403860"/>
              <a:gd name="connsiteY6" fmla="*/ 68580 h 489585"/>
              <a:gd name="connsiteX7" fmla="*/ 156210 w 403860"/>
              <a:gd name="connsiteY7" fmla="*/ 83820 h 489585"/>
              <a:gd name="connsiteX8" fmla="*/ 205740 w 403860"/>
              <a:gd name="connsiteY8" fmla="*/ 0 h 4895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03860" h="489585">
                <a:moveTo>
                  <a:pt x="205740" y="0"/>
                </a:moveTo>
                <a:lnTo>
                  <a:pt x="293370" y="24765"/>
                </a:lnTo>
                <a:lnTo>
                  <a:pt x="403860" y="224790"/>
                </a:lnTo>
                <a:lnTo>
                  <a:pt x="280035" y="489585"/>
                </a:lnTo>
                <a:lnTo>
                  <a:pt x="99060" y="419100"/>
                </a:lnTo>
                <a:lnTo>
                  <a:pt x="0" y="268605"/>
                </a:lnTo>
                <a:lnTo>
                  <a:pt x="78105" y="68580"/>
                </a:lnTo>
                <a:lnTo>
                  <a:pt x="156210" y="83820"/>
                </a:lnTo>
                <a:lnTo>
                  <a:pt x="20574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3" name="자유형 122"/>
          <p:cNvSpPr/>
          <p:nvPr/>
        </p:nvSpPr>
        <p:spPr>
          <a:xfrm>
            <a:off x="6713220" y="2705100"/>
            <a:ext cx="381000" cy="415290"/>
          </a:xfrm>
          <a:custGeom>
            <a:avLst/>
            <a:gdLst>
              <a:gd name="connsiteX0" fmla="*/ 198120 w 381000"/>
              <a:gd name="connsiteY0" fmla="*/ 0 h 415290"/>
              <a:gd name="connsiteX1" fmla="*/ 300990 w 381000"/>
              <a:gd name="connsiteY1" fmla="*/ 30480 h 415290"/>
              <a:gd name="connsiteX2" fmla="*/ 381000 w 381000"/>
              <a:gd name="connsiteY2" fmla="*/ 293370 h 415290"/>
              <a:gd name="connsiteX3" fmla="*/ 297180 w 381000"/>
              <a:gd name="connsiteY3" fmla="*/ 415290 h 415290"/>
              <a:gd name="connsiteX4" fmla="*/ 0 w 381000"/>
              <a:gd name="connsiteY4" fmla="*/ 247650 h 415290"/>
              <a:gd name="connsiteX5" fmla="*/ 87630 w 381000"/>
              <a:gd name="connsiteY5" fmla="*/ 57150 h 415290"/>
              <a:gd name="connsiteX6" fmla="*/ 175260 w 381000"/>
              <a:gd name="connsiteY6" fmla="*/ 80010 h 415290"/>
              <a:gd name="connsiteX7" fmla="*/ 198120 w 381000"/>
              <a:gd name="connsiteY7" fmla="*/ 0 h 4152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81000" h="415290">
                <a:moveTo>
                  <a:pt x="198120" y="0"/>
                </a:moveTo>
                <a:lnTo>
                  <a:pt x="300990" y="30480"/>
                </a:lnTo>
                <a:lnTo>
                  <a:pt x="381000" y="293370"/>
                </a:lnTo>
                <a:lnTo>
                  <a:pt x="297180" y="415290"/>
                </a:lnTo>
                <a:lnTo>
                  <a:pt x="0" y="247650"/>
                </a:lnTo>
                <a:lnTo>
                  <a:pt x="87630" y="57150"/>
                </a:lnTo>
                <a:lnTo>
                  <a:pt x="175260" y="80010"/>
                </a:lnTo>
                <a:lnTo>
                  <a:pt x="19812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4" name="자유형 123"/>
          <p:cNvSpPr/>
          <p:nvPr/>
        </p:nvSpPr>
        <p:spPr>
          <a:xfrm>
            <a:off x="5932170" y="2533650"/>
            <a:ext cx="340995" cy="967740"/>
          </a:xfrm>
          <a:custGeom>
            <a:avLst/>
            <a:gdLst>
              <a:gd name="connsiteX0" fmla="*/ 342900 w 342900"/>
              <a:gd name="connsiteY0" fmla="*/ 64770 h 956310"/>
              <a:gd name="connsiteX1" fmla="*/ 0 w 342900"/>
              <a:gd name="connsiteY1" fmla="*/ 956310 h 956310"/>
              <a:gd name="connsiteX2" fmla="*/ 19050 w 342900"/>
              <a:gd name="connsiteY2" fmla="*/ 758190 h 956310"/>
              <a:gd name="connsiteX3" fmla="*/ 304800 w 342900"/>
              <a:gd name="connsiteY3" fmla="*/ 0 h 956310"/>
              <a:gd name="connsiteX4" fmla="*/ 342900 w 342900"/>
              <a:gd name="connsiteY4" fmla="*/ 64770 h 956310"/>
              <a:gd name="connsiteX0" fmla="*/ 327660 w 327660"/>
              <a:gd name="connsiteY0" fmla="*/ 64770 h 967740"/>
              <a:gd name="connsiteX1" fmla="*/ 0 w 327660"/>
              <a:gd name="connsiteY1" fmla="*/ 967740 h 967740"/>
              <a:gd name="connsiteX2" fmla="*/ 3810 w 327660"/>
              <a:gd name="connsiteY2" fmla="*/ 758190 h 967740"/>
              <a:gd name="connsiteX3" fmla="*/ 289560 w 327660"/>
              <a:gd name="connsiteY3" fmla="*/ 0 h 967740"/>
              <a:gd name="connsiteX4" fmla="*/ 327660 w 327660"/>
              <a:gd name="connsiteY4" fmla="*/ 64770 h 967740"/>
              <a:gd name="connsiteX0" fmla="*/ 340995 w 340995"/>
              <a:gd name="connsiteY0" fmla="*/ 68580 h 967740"/>
              <a:gd name="connsiteX1" fmla="*/ 0 w 340995"/>
              <a:gd name="connsiteY1" fmla="*/ 967740 h 967740"/>
              <a:gd name="connsiteX2" fmla="*/ 3810 w 340995"/>
              <a:gd name="connsiteY2" fmla="*/ 758190 h 967740"/>
              <a:gd name="connsiteX3" fmla="*/ 289560 w 340995"/>
              <a:gd name="connsiteY3" fmla="*/ 0 h 967740"/>
              <a:gd name="connsiteX4" fmla="*/ 340995 w 340995"/>
              <a:gd name="connsiteY4" fmla="*/ 68580 h 9677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0995" h="967740">
                <a:moveTo>
                  <a:pt x="340995" y="68580"/>
                </a:moveTo>
                <a:lnTo>
                  <a:pt x="0" y="967740"/>
                </a:lnTo>
                <a:lnTo>
                  <a:pt x="3810" y="758190"/>
                </a:lnTo>
                <a:lnTo>
                  <a:pt x="289560" y="0"/>
                </a:lnTo>
                <a:lnTo>
                  <a:pt x="340995" y="6858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5" name="자유형 124"/>
          <p:cNvSpPr/>
          <p:nvPr/>
        </p:nvSpPr>
        <p:spPr>
          <a:xfrm>
            <a:off x="6543674" y="3013710"/>
            <a:ext cx="352425" cy="455295"/>
          </a:xfrm>
          <a:custGeom>
            <a:avLst/>
            <a:gdLst>
              <a:gd name="connsiteX0" fmla="*/ 201930 w 316230"/>
              <a:gd name="connsiteY0" fmla="*/ 0 h 407670"/>
              <a:gd name="connsiteX1" fmla="*/ 270510 w 316230"/>
              <a:gd name="connsiteY1" fmla="*/ 45720 h 407670"/>
              <a:gd name="connsiteX2" fmla="*/ 316230 w 316230"/>
              <a:gd name="connsiteY2" fmla="*/ 323850 h 407670"/>
              <a:gd name="connsiteX3" fmla="*/ 251460 w 316230"/>
              <a:gd name="connsiteY3" fmla="*/ 407670 h 407670"/>
              <a:gd name="connsiteX4" fmla="*/ 0 w 316230"/>
              <a:gd name="connsiteY4" fmla="*/ 266700 h 407670"/>
              <a:gd name="connsiteX5" fmla="*/ 91440 w 316230"/>
              <a:gd name="connsiteY5" fmla="*/ 49530 h 407670"/>
              <a:gd name="connsiteX6" fmla="*/ 171450 w 316230"/>
              <a:gd name="connsiteY6" fmla="*/ 80010 h 407670"/>
              <a:gd name="connsiteX7" fmla="*/ 201930 w 316230"/>
              <a:gd name="connsiteY7" fmla="*/ 0 h 407670"/>
              <a:gd name="connsiteX0" fmla="*/ 201930 w 316230"/>
              <a:gd name="connsiteY0" fmla="*/ 0 h 407670"/>
              <a:gd name="connsiteX1" fmla="*/ 281940 w 316230"/>
              <a:gd name="connsiteY1" fmla="*/ 32385 h 407670"/>
              <a:gd name="connsiteX2" fmla="*/ 316230 w 316230"/>
              <a:gd name="connsiteY2" fmla="*/ 323850 h 407670"/>
              <a:gd name="connsiteX3" fmla="*/ 251460 w 316230"/>
              <a:gd name="connsiteY3" fmla="*/ 407670 h 407670"/>
              <a:gd name="connsiteX4" fmla="*/ 0 w 316230"/>
              <a:gd name="connsiteY4" fmla="*/ 266700 h 407670"/>
              <a:gd name="connsiteX5" fmla="*/ 91440 w 316230"/>
              <a:gd name="connsiteY5" fmla="*/ 49530 h 407670"/>
              <a:gd name="connsiteX6" fmla="*/ 171450 w 316230"/>
              <a:gd name="connsiteY6" fmla="*/ 80010 h 407670"/>
              <a:gd name="connsiteX7" fmla="*/ 201930 w 316230"/>
              <a:gd name="connsiteY7" fmla="*/ 0 h 407670"/>
              <a:gd name="connsiteX0" fmla="*/ 215265 w 316230"/>
              <a:gd name="connsiteY0" fmla="*/ 0 h 422910"/>
              <a:gd name="connsiteX1" fmla="*/ 281940 w 316230"/>
              <a:gd name="connsiteY1" fmla="*/ 47625 h 422910"/>
              <a:gd name="connsiteX2" fmla="*/ 316230 w 316230"/>
              <a:gd name="connsiteY2" fmla="*/ 339090 h 422910"/>
              <a:gd name="connsiteX3" fmla="*/ 251460 w 316230"/>
              <a:gd name="connsiteY3" fmla="*/ 422910 h 422910"/>
              <a:gd name="connsiteX4" fmla="*/ 0 w 316230"/>
              <a:gd name="connsiteY4" fmla="*/ 281940 h 422910"/>
              <a:gd name="connsiteX5" fmla="*/ 91440 w 316230"/>
              <a:gd name="connsiteY5" fmla="*/ 64770 h 422910"/>
              <a:gd name="connsiteX6" fmla="*/ 171450 w 316230"/>
              <a:gd name="connsiteY6" fmla="*/ 95250 h 422910"/>
              <a:gd name="connsiteX7" fmla="*/ 215265 w 316230"/>
              <a:gd name="connsiteY7" fmla="*/ 0 h 422910"/>
              <a:gd name="connsiteX0" fmla="*/ 215265 w 331470"/>
              <a:gd name="connsiteY0" fmla="*/ 0 h 422910"/>
              <a:gd name="connsiteX1" fmla="*/ 281940 w 331470"/>
              <a:gd name="connsiteY1" fmla="*/ 47625 h 422910"/>
              <a:gd name="connsiteX2" fmla="*/ 331470 w 331470"/>
              <a:gd name="connsiteY2" fmla="*/ 337185 h 422910"/>
              <a:gd name="connsiteX3" fmla="*/ 251460 w 331470"/>
              <a:gd name="connsiteY3" fmla="*/ 422910 h 422910"/>
              <a:gd name="connsiteX4" fmla="*/ 0 w 331470"/>
              <a:gd name="connsiteY4" fmla="*/ 281940 h 422910"/>
              <a:gd name="connsiteX5" fmla="*/ 91440 w 331470"/>
              <a:gd name="connsiteY5" fmla="*/ 64770 h 422910"/>
              <a:gd name="connsiteX6" fmla="*/ 171450 w 331470"/>
              <a:gd name="connsiteY6" fmla="*/ 95250 h 422910"/>
              <a:gd name="connsiteX7" fmla="*/ 215265 w 331470"/>
              <a:gd name="connsiteY7" fmla="*/ 0 h 422910"/>
              <a:gd name="connsiteX0" fmla="*/ 215265 w 331470"/>
              <a:gd name="connsiteY0" fmla="*/ 0 h 440055"/>
              <a:gd name="connsiteX1" fmla="*/ 281940 w 331470"/>
              <a:gd name="connsiteY1" fmla="*/ 47625 h 440055"/>
              <a:gd name="connsiteX2" fmla="*/ 331470 w 331470"/>
              <a:gd name="connsiteY2" fmla="*/ 337185 h 440055"/>
              <a:gd name="connsiteX3" fmla="*/ 266700 w 331470"/>
              <a:gd name="connsiteY3" fmla="*/ 440055 h 440055"/>
              <a:gd name="connsiteX4" fmla="*/ 0 w 331470"/>
              <a:gd name="connsiteY4" fmla="*/ 281940 h 440055"/>
              <a:gd name="connsiteX5" fmla="*/ 91440 w 331470"/>
              <a:gd name="connsiteY5" fmla="*/ 64770 h 440055"/>
              <a:gd name="connsiteX6" fmla="*/ 171450 w 331470"/>
              <a:gd name="connsiteY6" fmla="*/ 95250 h 440055"/>
              <a:gd name="connsiteX7" fmla="*/ 215265 w 331470"/>
              <a:gd name="connsiteY7" fmla="*/ 0 h 440055"/>
              <a:gd name="connsiteX0" fmla="*/ 215265 w 331470"/>
              <a:gd name="connsiteY0" fmla="*/ 0 h 455295"/>
              <a:gd name="connsiteX1" fmla="*/ 281940 w 331470"/>
              <a:gd name="connsiteY1" fmla="*/ 47625 h 455295"/>
              <a:gd name="connsiteX2" fmla="*/ 331470 w 331470"/>
              <a:gd name="connsiteY2" fmla="*/ 337185 h 455295"/>
              <a:gd name="connsiteX3" fmla="*/ 260985 w 331470"/>
              <a:gd name="connsiteY3" fmla="*/ 455295 h 455295"/>
              <a:gd name="connsiteX4" fmla="*/ 0 w 331470"/>
              <a:gd name="connsiteY4" fmla="*/ 281940 h 455295"/>
              <a:gd name="connsiteX5" fmla="*/ 91440 w 331470"/>
              <a:gd name="connsiteY5" fmla="*/ 64770 h 455295"/>
              <a:gd name="connsiteX6" fmla="*/ 171450 w 331470"/>
              <a:gd name="connsiteY6" fmla="*/ 95250 h 455295"/>
              <a:gd name="connsiteX7" fmla="*/ 215265 w 331470"/>
              <a:gd name="connsiteY7" fmla="*/ 0 h 455295"/>
              <a:gd name="connsiteX0" fmla="*/ 236220 w 352425"/>
              <a:gd name="connsiteY0" fmla="*/ 0 h 455295"/>
              <a:gd name="connsiteX1" fmla="*/ 302895 w 352425"/>
              <a:gd name="connsiteY1" fmla="*/ 47625 h 455295"/>
              <a:gd name="connsiteX2" fmla="*/ 352425 w 352425"/>
              <a:gd name="connsiteY2" fmla="*/ 337185 h 455295"/>
              <a:gd name="connsiteX3" fmla="*/ 281940 w 352425"/>
              <a:gd name="connsiteY3" fmla="*/ 455295 h 455295"/>
              <a:gd name="connsiteX4" fmla="*/ 0 w 352425"/>
              <a:gd name="connsiteY4" fmla="*/ 281940 h 455295"/>
              <a:gd name="connsiteX5" fmla="*/ 112395 w 352425"/>
              <a:gd name="connsiteY5" fmla="*/ 64770 h 455295"/>
              <a:gd name="connsiteX6" fmla="*/ 192405 w 352425"/>
              <a:gd name="connsiteY6" fmla="*/ 95250 h 455295"/>
              <a:gd name="connsiteX7" fmla="*/ 236220 w 352425"/>
              <a:gd name="connsiteY7" fmla="*/ 0 h 455295"/>
              <a:gd name="connsiteX0" fmla="*/ 236220 w 352425"/>
              <a:gd name="connsiteY0" fmla="*/ 0 h 455295"/>
              <a:gd name="connsiteX1" fmla="*/ 302895 w 352425"/>
              <a:gd name="connsiteY1" fmla="*/ 47625 h 455295"/>
              <a:gd name="connsiteX2" fmla="*/ 352425 w 352425"/>
              <a:gd name="connsiteY2" fmla="*/ 337185 h 455295"/>
              <a:gd name="connsiteX3" fmla="*/ 281940 w 352425"/>
              <a:gd name="connsiteY3" fmla="*/ 455295 h 455295"/>
              <a:gd name="connsiteX4" fmla="*/ 0 w 352425"/>
              <a:gd name="connsiteY4" fmla="*/ 281940 h 455295"/>
              <a:gd name="connsiteX5" fmla="*/ 110490 w 352425"/>
              <a:gd name="connsiteY5" fmla="*/ 60960 h 455295"/>
              <a:gd name="connsiteX6" fmla="*/ 192405 w 352425"/>
              <a:gd name="connsiteY6" fmla="*/ 95250 h 455295"/>
              <a:gd name="connsiteX7" fmla="*/ 236220 w 352425"/>
              <a:gd name="connsiteY7" fmla="*/ 0 h 455295"/>
              <a:gd name="connsiteX0" fmla="*/ 236220 w 352425"/>
              <a:gd name="connsiteY0" fmla="*/ 0 h 455295"/>
              <a:gd name="connsiteX1" fmla="*/ 302895 w 352425"/>
              <a:gd name="connsiteY1" fmla="*/ 47625 h 455295"/>
              <a:gd name="connsiteX2" fmla="*/ 352425 w 352425"/>
              <a:gd name="connsiteY2" fmla="*/ 337185 h 455295"/>
              <a:gd name="connsiteX3" fmla="*/ 281940 w 352425"/>
              <a:gd name="connsiteY3" fmla="*/ 455295 h 455295"/>
              <a:gd name="connsiteX4" fmla="*/ 0 w 352425"/>
              <a:gd name="connsiteY4" fmla="*/ 281940 h 455295"/>
              <a:gd name="connsiteX5" fmla="*/ 110490 w 352425"/>
              <a:gd name="connsiteY5" fmla="*/ 60960 h 455295"/>
              <a:gd name="connsiteX6" fmla="*/ 192405 w 352425"/>
              <a:gd name="connsiteY6" fmla="*/ 83820 h 455295"/>
              <a:gd name="connsiteX7" fmla="*/ 236220 w 352425"/>
              <a:gd name="connsiteY7" fmla="*/ 0 h 4552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52425" h="455295">
                <a:moveTo>
                  <a:pt x="236220" y="0"/>
                </a:moveTo>
                <a:lnTo>
                  <a:pt x="302895" y="47625"/>
                </a:lnTo>
                <a:lnTo>
                  <a:pt x="352425" y="337185"/>
                </a:lnTo>
                <a:lnTo>
                  <a:pt x="281940" y="455295"/>
                </a:lnTo>
                <a:lnTo>
                  <a:pt x="0" y="281940"/>
                </a:lnTo>
                <a:lnTo>
                  <a:pt x="110490" y="60960"/>
                </a:lnTo>
                <a:lnTo>
                  <a:pt x="192405" y="83820"/>
                </a:lnTo>
                <a:lnTo>
                  <a:pt x="23622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6" name="자유형 125"/>
          <p:cNvSpPr/>
          <p:nvPr/>
        </p:nvSpPr>
        <p:spPr>
          <a:xfrm>
            <a:off x="5962650" y="3459480"/>
            <a:ext cx="60960" cy="102870"/>
          </a:xfrm>
          <a:custGeom>
            <a:avLst/>
            <a:gdLst>
              <a:gd name="connsiteX0" fmla="*/ 0 w 60960"/>
              <a:gd name="connsiteY0" fmla="*/ 0 h 102870"/>
              <a:gd name="connsiteX1" fmla="*/ 60960 w 60960"/>
              <a:gd name="connsiteY1" fmla="*/ 102870 h 1028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0960" h="102870">
                <a:moveTo>
                  <a:pt x="0" y="0"/>
                </a:moveTo>
                <a:lnTo>
                  <a:pt x="60960" y="10287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7" name="자유형 126"/>
          <p:cNvSpPr/>
          <p:nvPr/>
        </p:nvSpPr>
        <p:spPr>
          <a:xfrm>
            <a:off x="6256020" y="2546986"/>
            <a:ext cx="584835" cy="1120140"/>
          </a:xfrm>
          <a:custGeom>
            <a:avLst/>
            <a:gdLst>
              <a:gd name="connsiteX0" fmla="*/ 491490 w 541020"/>
              <a:gd name="connsiteY0" fmla="*/ 0 h 1082040"/>
              <a:gd name="connsiteX1" fmla="*/ 0 w 541020"/>
              <a:gd name="connsiteY1" fmla="*/ 1043940 h 1082040"/>
              <a:gd name="connsiteX2" fmla="*/ 83820 w 541020"/>
              <a:gd name="connsiteY2" fmla="*/ 1082040 h 1082040"/>
              <a:gd name="connsiteX3" fmla="*/ 541020 w 541020"/>
              <a:gd name="connsiteY3" fmla="*/ 72390 h 1082040"/>
              <a:gd name="connsiteX4" fmla="*/ 491490 w 541020"/>
              <a:gd name="connsiteY4" fmla="*/ 0 h 1082040"/>
              <a:gd name="connsiteX0" fmla="*/ 529590 w 579120"/>
              <a:gd name="connsiteY0" fmla="*/ 0 h 1095375"/>
              <a:gd name="connsiteX1" fmla="*/ 0 w 579120"/>
              <a:gd name="connsiteY1" fmla="*/ 1095375 h 1095375"/>
              <a:gd name="connsiteX2" fmla="*/ 121920 w 579120"/>
              <a:gd name="connsiteY2" fmla="*/ 1082040 h 1095375"/>
              <a:gd name="connsiteX3" fmla="*/ 579120 w 579120"/>
              <a:gd name="connsiteY3" fmla="*/ 72390 h 1095375"/>
              <a:gd name="connsiteX4" fmla="*/ 529590 w 579120"/>
              <a:gd name="connsiteY4" fmla="*/ 0 h 1095375"/>
              <a:gd name="connsiteX0" fmla="*/ 520065 w 579120"/>
              <a:gd name="connsiteY0" fmla="*/ 0 h 1085850"/>
              <a:gd name="connsiteX1" fmla="*/ 0 w 579120"/>
              <a:gd name="connsiteY1" fmla="*/ 1085850 h 1085850"/>
              <a:gd name="connsiteX2" fmla="*/ 121920 w 579120"/>
              <a:gd name="connsiteY2" fmla="*/ 1072515 h 1085850"/>
              <a:gd name="connsiteX3" fmla="*/ 579120 w 579120"/>
              <a:gd name="connsiteY3" fmla="*/ 62865 h 1085850"/>
              <a:gd name="connsiteX4" fmla="*/ 520065 w 579120"/>
              <a:gd name="connsiteY4" fmla="*/ 0 h 1085850"/>
              <a:gd name="connsiteX0" fmla="*/ 520065 w 592455"/>
              <a:gd name="connsiteY0" fmla="*/ 0 h 1085850"/>
              <a:gd name="connsiteX1" fmla="*/ 0 w 592455"/>
              <a:gd name="connsiteY1" fmla="*/ 1085850 h 1085850"/>
              <a:gd name="connsiteX2" fmla="*/ 121920 w 592455"/>
              <a:gd name="connsiteY2" fmla="*/ 1072515 h 1085850"/>
              <a:gd name="connsiteX3" fmla="*/ 592455 w 592455"/>
              <a:gd name="connsiteY3" fmla="*/ 68580 h 1085850"/>
              <a:gd name="connsiteX4" fmla="*/ 520065 w 592455"/>
              <a:gd name="connsiteY4" fmla="*/ 0 h 1085850"/>
              <a:gd name="connsiteX0" fmla="*/ 520065 w 592455"/>
              <a:gd name="connsiteY0" fmla="*/ 0 h 1120140"/>
              <a:gd name="connsiteX1" fmla="*/ 0 w 592455"/>
              <a:gd name="connsiteY1" fmla="*/ 1085850 h 1120140"/>
              <a:gd name="connsiteX2" fmla="*/ 97155 w 592455"/>
              <a:gd name="connsiteY2" fmla="*/ 1120140 h 1120140"/>
              <a:gd name="connsiteX3" fmla="*/ 592455 w 592455"/>
              <a:gd name="connsiteY3" fmla="*/ 68580 h 1120140"/>
              <a:gd name="connsiteX4" fmla="*/ 520065 w 592455"/>
              <a:gd name="connsiteY4" fmla="*/ 0 h 1120140"/>
              <a:gd name="connsiteX0" fmla="*/ 512445 w 584835"/>
              <a:gd name="connsiteY0" fmla="*/ 0 h 1120140"/>
              <a:gd name="connsiteX1" fmla="*/ 0 w 584835"/>
              <a:gd name="connsiteY1" fmla="*/ 1070610 h 1120140"/>
              <a:gd name="connsiteX2" fmla="*/ 89535 w 584835"/>
              <a:gd name="connsiteY2" fmla="*/ 1120140 h 1120140"/>
              <a:gd name="connsiteX3" fmla="*/ 584835 w 584835"/>
              <a:gd name="connsiteY3" fmla="*/ 68580 h 1120140"/>
              <a:gd name="connsiteX4" fmla="*/ 512445 w 584835"/>
              <a:gd name="connsiteY4" fmla="*/ 0 h 11201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84835" h="1120140">
                <a:moveTo>
                  <a:pt x="512445" y="0"/>
                </a:moveTo>
                <a:lnTo>
                  <a:pt x="0" y="1070610"/>
                </a:lnTo>
                <a:lnTo>
                  <a:pt x="89535" y="1120140"/>
                </a:lnTo>
                <a:lnTo>
                  <a:pt x="584835" y="68580"/>
                </a:lnTo>
                <a:lnTo>
                  <a:pt x="512445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8" name="자유형 127"/>
          <p:cNvSpPr/>
          <p:nvPr/>
        </p:nvSpPr>
        <p:spPr>
          <a:xfrm>
            <a:off x="6625590" y="2459354"/>
            <a:ext cx="922020" cy="1522095"/>
          </a:xfrm>
          <a:custGeom>
            <a:avLst/>
            <a:gdLst>
              <a:gd name="connsiteX0" fmla="*/ 906780 w 906780"/>
              <a:gd name="connsiteY0" fmla="*/ 102870 h 1504950"/>
              <a:gd name="connsiteX1" fmla="*/ 148590 w 906780"/>
              <a:gd name="connsiteY1" fmla="*/ 1504950 h 1504950"/>
              <a:gd name="connsiteX2" fmla="*/ 0 w 906780"/>
              <a:gd name="connsiteY2" fmla="*/ 1398270 h 1504950"/>
              <a:gd name="connsiteX3" fmla="*/ 811530 w 906780"/>
              <a:gd name="connsiteY3" fmla="*/ 0 h 1504950"/>
              <a:gd name="connsiteX4" fmla="*/ 906780 w 906780"/>
              <a:gd name="connsiteY4" fmla="*/ 102870 h 1504950"/>
              <a:gd name="connsiteX0" fmla="*/ 902970 w 902970"/>
              <a:gd name="connsiteY0" fmla="*/ 102870 h 1504950"/>
              <a:gd name="connsiteX1" fmla="*/ 144780 w 902970"/>
              <a:gd name="connsiteY1" fmla="*/ 1504950 h 1504950"/>
              <a:gd name="connsiteX2" fmla="*/ 0 w 902970"/>
              <a:gd name="connsiteY2" fmla="*/ 1413510 h 1504950"/>
              <a:gd name="connsiteX3" fmla="*/ 807720 w 902970"/>
              <a:gd name="connsiteY3" fmla="*/ 0 h 1504950"/>
              <a:gd name="connsiteX4" fmla="*/ 902970 w 902970"/>
              <a:gd name="connsiteY4" fmla="*/ 102870 h 1504950"/>
              <a:gd name="connsiteX0" fmla="*/ 887730 w 887730"/>
              <a:gd name="connsiteY0" fmla="*/ 102870 h 1504950"/>
              <a:gd name="connsiteX1" fmla="*/ 129540 w 887730"/>
              <a:gd name="connsiteY1" fmla="*/ 1504950 h 1504950"/>
              <a:gd name="connsiteX2" fmla="*/ 0 w 887730"/>
              <a:gd name="connsiteY2" fmla="*/ 1417320 h 1504950"/>
              <a:gd name="connsiteX3" fmla="*/ 792480 w 887730"/>
              <a:gd name="connsiteY3" fmla="*/ 0 h 1504950"/>
              <a:gd name="connsiteX4" fmla="*/ 887730 w 887730"/>
              <a:gd name="connsiteY4" fmla="*/ 102870 h 1504950"/>
              <a:gd name="connsiteX0" fmla="*/ 887730 w 887730"/>
              <a:gd name="connsiteY0" fmla="*/ 120015 h 1522095"/>
              <a:gd name="connsiteX1" fmla="*/ 129540 w 887730"/>
              <a:gd name="connsiteY1" fmla="*/ 1522095 h 1522095"/>
              <a:gd name="connsiteX2" fmla="*/ 0 w 887730"/>
              <a:gd name="connsiteY2" fmla="*/ 1434465 h 1522095"/>
              <a:gd name="connsiteX3" fmla="*/ 777240 w 887730"/>
              <a:gd name="connsiteY3" fmla="*/ 0 h 1522095"/>
              <a:gd name="connsiteX4" fmla="*/ 887730 w 887730"/>
              <a:gd name="connsiteY4" fmla="*/ 120015 h 1522095"/>
              <a:gd name="connsiteX0" fmla="*/ 895350 w 895350"/>
              <a:gd name="connsiteY0" fmla="*/ 120015 h 1522095"/>
              <a:gd name="connsiteX1" fmla="*/ 137160 w 895350"/>
              <a:gd name="connsiteY1" fmla="*/ 1522095 h 1522095"/>
              <a:gd name="connsiteX2" fmla="*/ 0 w 895350"/>
              <a:gd name="connsiteY2" fmla="*/ 1432560 h 1522095"/>
              <a:gd name="connsiteX3" fmla="*/ 784860 w 895350"/>
              <a:gd name="connsiteY3" fmla="*/ 0 h 1522095"/>
              <a:gd name="connsiteX4" fmla="*/ 895350 w 895350"/>
              <a:gd name="connsiteY4" fmla="*/ 120015 h 1522095"/>
              <a:gd name="connsiteX0" fmla="*/ 922020 w 922020"/>
              <a:gd name="connsiteY0" fmla="*/ 118110 h 1522095"/>
              <a:gd name="connsiteX1" fmla="*/ 137160 w 922020"/>
              <a:gd name="connsiteY1" fmla="*/ 1522095 h 1522095"/>
              <a:gd name="connsiteX2" fmla="*/ 0 w 922020"/>
              <a:gd name="connsiteY2" fmla="*/ 1432560 h 1522095"/>
              <a:gd name="connsiteX3" fmla="*/ 784860 w 922020"/>
              <a:gd name="connsiteY3" fmla="*/ 0 h 1522095"/>
              <a:gd name="connsiteX4" fmla="*/ 922020 w 922020"/>
              <a:gd name="connsiteY4" fmla="*/ 118110 h 1522095"/>
              <a:gd name="connsiteX0" fmla="*/ 922020 w 922020"/>
              <a:gd name="connsiteY0" fmla="*/ 118110 h 1522095"/>
              <a:gd name="connsiteX1" fmla="*/ 142875 w 922020"/>
              <a:gd name="connsiteY1" fmla="*/ 1522095 h 1522095"/>
              <a:gd name="connsiteX2" fmla="*/ 0 w 922020"/>
              <a:gd name="connsiteY2" fmla="*/ 1432560 h 1522095"/>
              <a:gd name="connsiteX3" fmla="*/ 784860 w 922020"/>
              <a:gd name="connsiteY3" fmla="*/ 0 h 1522095"/>
              <a:gd name="connsiteX4" fmla="*/ 922020 w 922020"/>
              <a:gd name="connsiteY4" fmla="*/ 118110 h 1522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22020" h="1522095">
                <a:moveTo>
                  <a:pt x="922020" y="118110"/>
                </a:moveTo>
                <a:lnTo>
                  <a:pt x="142875" y="1522095"/>
                </a:lnTo>
                <a:lnTo>
                  <a:pt x="0" y="1432560"/>
                </a:lnTo>
                <a:lnTo>
                  <a:pt x="784860" y="0"/>
                </a:lnTo>
                <a:lnTo>
                  <a:pt x="922020" y="11811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9" name="자유형 128"/>
          <p:cNvSpPr/>
          <p:nvPr/>
        </p:nvSpPr>
        <p:spPr>
          <a:xfrm>
            <a:off x="5878830" y="3360420"/>
            <a:ext cx="899160" cy="582930"/>
          </a:xfrm>
          <a:custGeom>
            <a:avLst/>
            <a:gdLst>
              <a:gd name="connsiteX0" fmla="*/ 0 w 895350"/>
              <a:gd name="connsiteY0" fmla="*/ 209550 h 575310"/>
              <a:gd name="connsiteX1" fmla="*/ 781050 w 895350"/>
              <a:gd name="connsiteY1" fmla="*/ 575310 h 575310"/>
              <a:gd name="connsiteX2" fmla="*/ 895350 w 895350"/>
              <a:gd name="connsiteY2" fmla="*/ 365760 h 575310"/>
              <a:gd name="connsiteX3" fmla="*/ 685800 w 895350"/>
              <a:gd name="connsiteY3" fmla="*/ 468630 h 575310"/>
              <a:gd name="connsiteX4" fmla="*/ 144780 w 895350"/>
              <a:gd name="connsiteY4" fmla="*/ 179070 h 575310"/>
              <a:gd name="connsiteX5" fmla="*/ 53340 w 895350"/>
              <a:gd name="connsiteY5" fmla="*/ 0 h 575310"/>
              <a:gd name="connsiteX6" fmla="*/ 0 w 895350"/>
              <a:gd name="connsiteY6" fmla="*/ 209550 h 575310"/>
              <a:gd name="connsiteX0" fmla="*/ 0 w 895350"/>
              <a:gd name="connsiteY0" fmla="*/ 209550 h 575310"/>
              <a:gd name="connsiteX1" fmla="*/ 781050 w 895350"/>
              <a:gd name="connsiteY1" fmla="*/ 575310 h 575310"/>
              <a:gd name="connsiteX2" fmla="*/ 895350 w 895350"/>
              <a:gd name="connsiteY2" fmla="*/ 365760 h 575310"/>
              <a:gd name="connsiteX3" fmla="*/ 685800 w 895350"/>
              <a:gd name="connsiteY3" fmla="*/ 468630 h 575310"/>
              <a:gd name="connsiteX4" fmla="*/ 140970 w 895350"/>
              <a:gd name="connsiteY4" fmla="*/ 165735 h 575310"/>
              <a:gd name="connsiteX5" fmla="*/ 53340 w 895350"/>
              <a:gd name="connsiteY5" fmla="*/ 0 h 575310"/>
              <a:gd name="connsiteX6" fmla="*/ 0 w 895350"/>
              <a:gd name="connsiteY6" fmla="*/ 209550 h 575310"/>
              <a:gd name="connsiteX0" fmla="*/ 0 w 895350"/>
              <a:gd name="connsiteY0" fmla="*/ 209550 h 575310"/>
              <a:gd name="connsiteX1" fmla="*/ 781050 w 895350"/>
              <a:gd name="connsiteY1" fmla="*/ 575310 h 575310"/>
              <a:gd name="connsiteX2" fmla="*/ 895350 w 895350"/>
              <a:gd name="connsiteY2" fmla="*/ 365760 h 575310"/>
              <a:gd name="connsiteX3" fmla="*/ 676275 w 895350"/>
              <a:gd name="connsiteY3" fmla="*/ 449580 h 575310"/>
              <a:gd name="connsiteX4" fmla="*/ 140970 w 895350"/>
              <a:gd name="connsiteY4" fmla="*/ 165735 h 575310"/>
              <a:gd name="connsiteX5" fmla="*/ 53340 w 895350"/>
              <a:gd name="connsiteY5" fmla="*/ 0 h 575310"/>
              <a:gd name="connsiteX6" fmla="*/ 0 w 895350"/>
              <a:gd name="connsiteY6" fmla="*/ 209550 h 575310"/>
              <a:gd name="connsiteX0" fmla="*/ 0 w 895350"/>
              <a:gd name="connsiteY0" fmla="*/ 217170 h 582930"/>
              <a:gd name="connsiteX1" fmla="*/ 781050 w 895350"/>
              <a:gd name="connsiteY1" fmla="*/ 582930 h 582930"/>
              <a:gd name="connsiteX2" fmla="*/ 895350 w 895350"/>
              <a:gd name="connsiteY2" fmla="*/ 373380 h 582930"/>
              <a:gd name="connsiteX3" fmla="*/ 676275 w 895350"/>
              <a:gd name="connsiteY3" fmla="*/ 457200 h 582930"/>
              <a:gd name="connsiteX4" fmla="*/ 140970 w 895350"/>
              <a:gd name="connsiteY4" fmla="*/ 173355 h 582930"/>
              <a:gd name="connsiteX5" fmla="*/ 70485 w 895350"/>
              <a:gd name="connsiteY5" fmla="*/ 0 h 582930"/>
              <a:gd name="connsiteX6" fmla="*/ 0 w 895350"/>
              <a:gd name="connsiteY6" fmla="*/ 217170 h 582930"/>
              <a:gd name="connsiteX0" fmla="*/ 0 w 893445"/>
              <a:gd name="connsiteY0" fmla="*/ 217170 h 582930"/>
              <a:gd name="connsiteX1" fmla="*/ 781050 w 893445"/>
              <a:gd name="connsiteY1" fmla="*/ 582930 h 582930"/>
              <a:gd name="connsiteX2" fmla="*/ 893445 w 893445"/>
              <a:gd name="connsiteY2" fmla="*/ 381000 h 582930"/>
              <a:gd name="connsiteX3" fmla="*/ 676275 w 893445"/>
              <a:gd name="connsiteY3" fmla="*/ 457200 h 582930"/>
              <a:gd name="connsiteX4" fmla="*/ 140970 w 893445"/>
              <a:gd name="connsiteY4" fmla="*/ 173355 h 582930"/>
              <a:gd name="connsiteX5" fmla="*/ 70485 w 893445"/>
              <a:gd name="connsiteY5" fmla="*/ 0 h 582930"/>
              <a:gd name="connsiteX6" fmla="*/ 0 w 893445"/>
              <a:gd name="connsiteY6" fmla="*/ 217170 h 582930"/>
              <a:gd name="connsiteX0" fmla="*/ 0 w 899160"/>
              <a:gd name="connsiteY0" fmla="*/ 217170 h 582930"/>
              <a:gd name="connsiteX1" fmla="*/ 781050 w 899160"/>
              <a:gd name="connsiteY1" fmla="*/ 582930 h 582930"/>
              <a:gd name="connsiteX2" fmla="*/ 899160 w 899160"/>
              <a:gd name="connsiteY2" fmla="*/ 386715 h 582930"/>
              <a:gd name="connsiteX3" fmla="*/ 676275 w 899160"/>
              <a:gd name="connsiteY3" fmla="*/ 457200 h 582930"/>
              <a:gd name="connsiteX4" fmla="*/ 140970 w 899160"/>
              <a:gd name="connsiteY4" fmla="*/ 173355 h 582930"/>
              <a:gd name="connsiteX5" fmla="*/ 70485 w 899160"/>
              <a:gd name="connsiteY5" fmla="*/ 0 h 582930"/>
              <a:gd name="connsiteX6" fmla="*/ 0 w 899160"/>
              <a:gd name="connsiteY6" fmla="*/ 217170 h 5829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99160" h="582930">
                <a:moveTo>
                  <a:pt x="0" y="217170"/>
                </a:moveTo>
                <a:lnTo>
                  <a:pt x="781050" y="582930"/>
                </a:lnTo>
                <a:lnTo>
                  <a:pt x="899160" y="386715"/>
                </a:lnTo>
                <a:lnTo>
                  <a:pt x="676275" y="457200"/>
                </a:lnTo>
                <a:lnTo>
                  <a:pt x="140970" y="173355"/>
                </a:lnTo>
                <a:lnTo>
                  <a:pt x="70485" y="0"/>
                </a:lnTo>
                <a:lnTo>
                  <a:pt x="0" y="21717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0" name="직사각형 129"/>
          <p:cNvSpPr/>
          <p:nvPr/>
        </p:nvSpPr>
        <p:spPr>
          <a:xfrm>
            <a:off x="7022688" y="2480027"/>
            <a:ext cx="165924" cy="1674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>
                <a:solidFill>
                  <a:schemeClr val="tx1"/>
                </a:solidFill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1</a:t>
            </a:r>
            <a:endParaRPr lang="ko-KR" altLang="en-US" sz="1100" dirty="0">
              <a:solidFill>
                <a:schemeClr val="tx1"/>
              </a:solidFill>
              <a:latin typeface="가는각진제목체" panose="02030600000101010101" pitchFamily="18" charset="-127"/>
              <a:ea typeface="가는각진제목체" panose="02030600000101010101" pitchFamily="18" charset="-127"/>
            </a:endParaRPr>
          </a:p>
        </p:txBody>
      </p:sp>
      <p:sp>
        <p:nvSpPr>
          <p:cNvPr id="131" name="직사각형 130"/>
          <p:cNvSpPr/>
          <p:nvPr/>
        </p:nvSpPr>
        <p:spPr>
          <a:xfrm>
            <a:off x="6874956" y="2803877"/>
            <a:ext cx="165924" cy="1674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>
                <a:solidFill>
                  <a:schemeClr val="tx1"/>
                </a:solidFill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2</a:t>
            </a:r>
            <a:endParaRPr lang="ko-KR" altLang="en-US" sz="1100" dirty="0">
              <a:solidFill>
                <a:schemeClr val="tx1"/>
              </a:solidFill>
              <a:latin typeface="가는각진제목체" panose="02030600000101010101" pitchFamily="18" charset="-127"/>
              <a:ea typeface="가는각진제목체" panose="02030600000101010101" pitchFamily="18" charset="-127"/>
            </a:endParaRPr>
          </a:p>
        </p:txBody>
      </p:sp>
      <p:sp>
        <p:nvSpPr>
          <p:cNvPr id="132" name="직사각형 131"/>
          <p:cNvSpPr/>
          <p:nvPr/>
        </p:nvSpPr>
        <p:spPr>
          <a:xfrm>
            <a:off x="6698877" y="3144447"/>
            <a:ext cx="165924" cy="1674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>
                <a:solidFill>
                  <a:schemeClr val="tx1"/>
                </a:solidFill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3</a:t>
            </a:r>
            <a:endParaRPr lang="ko-KR" altLang="en-US" sz="1100" dirty="0">
              <a:solidFill>
                <a:schemeClr val="tx1"/>
              </a:solidFill>
              <a:latin typeface="가는각진제목체" panose="02030600000101010101" pitchFamily="18" charset="-127"/>
              <a:ea typeface="가는각진제목체" panose="02030600000101010101" pitchFamily="18" charset="-127"/>
            </a:endParaRPr>
          </a:p>
        </p:txBody>
      </p:sp>
      <p:sp>
        <p:nvSpPr>
          <p:cNvPr id="133" name="직사각형 132"/>
          <p:cNvSpPr/>
          <p:nvPr/>
        </p:nvSpPr>
        <p:spPr>
          <a:xfrm>
            <a:off x="6478419" y="2411127"/>
            <a:ext cx="165924" cy="1674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>
                <a:solidFill>
                  <a:schemeClr val="tx1"/>
                </a:solidFill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1</a:t>
            </a:r>
            <a:endParaRPr lang="ko-KR" altLang="en-US" sz="1100" dirty="0">
              <a:solidFill>
                <a:schemeClr val="tx1"/>
              </a:solidFill>
              <a:latin typeface="가는각진제목체" panose="02030600000101010101" pitchFamily="18" charset="-127"/>
              <a:ea typeface="가는각진제목체" panose="02030600000101010101" pitchFamily="18" charset="-127"/>
            </a:endParaRPr>
          </a:p>
        </p:txBody>
      </p:sp>
      <p:sp>
        <p:nvSpPr>
          <p:cNvPr id="134" name="직사각형 133"/>
          <p:cNvSpPr/>
          <p:nvPr/>
        </p:nvSpPr>
        <p:spPr>
          <a:xfrm>
            <a:off x="6299221" y="2799367"/>
            <a:ext cx="165924" cy="1674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>
                <a:solidFill>
                  <a:schemeClr val="tx1"/>
                </a:solidFill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2</a:t>
            </a:r>
            <a:endParaRPr lang="ko-KR" altLang="en-US" sz="1100" dirty="0">
              <a:solidFill>
                <a:schemeClr val="tx1"/>
              </a:solidFill>
              <a:latin typeface="가는각진제목체" panose="02030600000101010101" pitchFamily="18" charset="-127"/>
              <a:ea typeface="가는각진제목체" panose="02030600000101010101" pitchFamily="18" charset="-127"/>
            </a:endParaRPr>
          </a:p>
        </p:txBody>
      </p:sp>
      <p:sp>
        <p:nvSpPr>
          <p:cNvPr id="135" name="자유형 134"/>
          <p:cNvSpPr/>
          <p:nvPr/>
        </p:nvSpPr>
        <p:spPr>
          <a:xfrm>
            <a:off x="7385908" y="2613488"/>
            <a:ext cx="458470" cy="462915"/>
          </a:xfrm>
          <a:custGeom>
            <a:avLst/>
            <a:gdLst>
              <a:gd name="connsiteX0" fmla="*/ 246380 w 439420"/>
              <a:gd name="connsiteY0" fmla="*/ 0 h 441960"/>
              <a:gd name="connsiteX1" fmla="*/ 439420 w 439420"/>
              <a:gd name="connsiteY1" fmla="*/ 109220 h 441960"/>
              <a:gd name="connsiteX2" fmla="*/ 241300 w 439420"/>
              <a:gd name="connsiteY2" fmla="*/ 441960 h 441960"/>
              <a:gd name="connsiteX3" fmla="*/ 213360 w 439420"/>
              <a:gd name="connsiteY3" fmla="*/ 414020 h 441960"/>
              <a:gd name="connsiteX4" fmla="*/ 195580 w 439420"/>
              <a:gd name="connsiteY4" fmla="*/ 391160 h 441960"/>
              <a:gd name="connsiteX5" fmla="*/ 0 w 439420"/>
              <a:gd name="connsiteY5" fmla="*/ 281940 h 441960"/>
              <a:gd name="connsiteX6" fmla="*/ 106680 w 439420"/>
              <a:gd name="connsiteY6" fmla="*/ 81280 h 441960"/>
              <a:gd name="connsiteX7" fmla="*/ 172720 w 439420"/>
              <a:gd name="connsiteY7" fmla="*/ 127000 h 441960"/>
              <a:gd name="connsiteX8" fmla="*/ 233680 w 439420"/>
              <a:gd name="connsiteY8" fmla="*/ 93980 h 441960"/>
              <a:gd name="connsiteX9" fmla="*/ 246380 w 439420"/>
              <a:gd name="connsiteY9" fmla="*/ 0 h 441960"/>
              <a:gd name="connsiteX0" fmla="*/ 246380 w 439420"/>
              <a:gd name="connsiteY0" fmla="*/ 0 h 441960"/>
              <a:gd name="connsiteX1" fmla="*/ 439420 w 439420"/>
              <a:gd name="connsiteY1" fmla="*/ 109220 h 441960"/>
              <a:gd name="connsiteX2" fmla="*/ 241300 w 439420"/>
              <a:gd name="connsiteY2" fmla="*/ 441960 h 441960"/>
              <a:gd name="connsiteX3" fmla="*/ 213360 w 439420"/>
              <a:gd name="connsiteY3" fmla="*/ 414020 h 441960"/>
              <a:gd name="connsiteX4" fmla="*/ 180340 w 439420"/>
              <a:gd name="connsiteY4" fmla="*/ 396240 h 441960"/>
              <a:gd name="connsiteX5" fmla="*/ 0 w 439420"/>
              <a:gd name="connsiteY5" fmla="*/ 281940 h 441960"/>
              <a:gd name="connsiteX6" fmla="*/ 106680 w 439420"/>
              <a:gd name="connsiteY6" fmla="*/ 81280 h 441960"/>
              <a:gd name="connsiteX7" fmla="*/ 172720 w 439420"/>
              <a:gd name="connsiteY7" fmla="*/ 127000 h 441960"/>
              <a:gd name="connsiteX8" fmla="*/ 233680 w 439420"/>
              <a:gd name="connsiteY8" fmla="*/ 93980 h 441960"/>
              <a:gd name="connsiteX9" fmla="*/ 246380 w 439420"/>
              <a:gd name="connsiteY9" fmla="*/ 0 h 441960"/>
              <a:gd name="connsiteX0" fmla="*/ 246380 w 439420"/>
              <a:gd name="connsiteY0" fmla="*/ 0 h 449580"/>
              <a:gd name="connsiteX1" fmla="*/ 439420 w 439420"/>
              <a:gd name="connsiteY1" fmla="*/ 109220 h 449580"/>
              <a:gd name="connsiteX2" fmla="*/ 267970 w 439420"/>
              <a:gd name="connsiteY2" fmla="*/ 449580 h 449580"/>
              <a:gd name="connsiteX3" fmla="*/ 213360 w 439420"/>
              <a:gd name="connsiteY3" fmla="*/ 414020 h 449580"/>
              <a:gd name="connsiteX4" fmla="*/ 180340 w 439420"/>
              <a:gd name="connsiteY4" fmla="*/ 396240 h 449580"/>
              <a:gd name="connsiteX5" fmla="*/ 0 w 439420"/>
              <a:gd name="connsiteY5" fmla="*/ 281940 h 449580"/>
              <a:gd name="connsiteX6" fmla="*/ 106680 w 439420"/>
              <a:gd name="connsiteY6" fmla="*/ 81280 h 449580"/>
              <a:gd name="connsiteX7" fmla="*/ 172720 w 439420"/>
              <a:gd name="connsiteY7" fmla="*/ 127000 h 449580"/>
              <a:gd name="connsiteX8" fmla="*/ 233680 w 439420"/>
              <a:gd name="connsiteY8" fmla="*/ 93980 h 449580"/>
              <a:gd name="connsiteX9" fmla="*/ 246380 w 439420"/>
              <a:gd name="connsiteY9" fmla="*/ 0 h 449580"/>
              <a:gd name="connsiteX0" fmla="*/ 246380 w 458470"/>
              <a:gd name="connsiteY0" fmla="*/ 0 h 449580"/>
              <a:gd name="connsiteX1" fmla="*/ 458470 w 458470"/>
              <a:gd name="connsiteY1" fmla="*/ 116840 h 449580"/>
              <a:gd name="connsiteX2" fmla="*/ 267970 w 458470"/>
              <a:gd name="connsiteY2" fmla="*/ 449580 h 449580"/>
              <a:gd name="connsiteX3" fmla="*/ 213360 w 458470"/>
              <a:gd name="connsiteY3" fmla="*/ 414020 h 449580"/>
              <a:gd name="connsiteX4" fmla="*/ 180340 w 458470"/>
              <a:gd name="connsiteY4" fmla="*/ 396240 h 449580"/>
              <a:gd name="connsiteX5" fmla="*/ 0 w 458470"/>
              <a:gd name="connsiteY5" fmla="*/ 281940 h 449580"/>
              <a:gd name="connsiteX6" fmla="*/ 106680 w 458470"/>
              <a:gd name="connsiteY6" fmla="*/ 81280 h 449580"/>
              <a:gd name="connsiteX7" fmla="*/ 172720 w 458470"/>
              <a:gd name="connsiteY7" fmla="*/ 127000 h 449580"/>
              <a:gd name="connsiteX8" fmla="*/ 233680 w 458470"/>
              <a:gd name="connsiteY8" fmla="*/ 93980 h 449580"/>
              <a:gd name="connsiteX9" fmla="*/ 246380 w 458470"/>
              <a:gd name="connsiteY9" fmla="*/ 0 h 449580"/>
              <a:gd name="connsiteX0" fmla="*/ 246380 w 458470"/>
              <a:gd name="connsiteY0" fmla="*/ 0 h 449580"/>
              <a:gd name="connsiteX1" fmla="*/ 458470 w 458470"/>
              <a:gd name="connsiteY1" fmla="*/ 116840 h 449580"/>
              <a:gd name="connsiteX2" fmla="*/ 252730 w 458470"/>
              <a:gd name="connsiteY2" fmla="*/ 449580 h 449580"/>
              <a:gd name="connsiteX3" fmla="*/ 213360 w 458470"/>
              <a:gd name="connsiteY3" fmla="*/ 414020 h 449580"/>
              <a:gd name="connsiteX4" fmla="*/ 180340 w 458470"/>
              <a:gd name="connsiteY4" fmla="*/ 396240 h 449580"/>
              <a:gd name="connsiteX5" fmla="*/ 0 w 458470"/>
              <a:gd name="connsiteY5" fmla="*/ 281940 h 449580"/>
              <a:gd name="connsiteX6" fmla="*/ 106680 w 458470"/>
              <a:gd name="connsiteY6" fmla="*/ 81280 h 449580"/>
              <a:gd name="connsiteX7" fmla="*/ 172720 w 458470"/>
              <a:gd name="connsiteY7" fmla="*/ 127000 h 449580"/>
              <a:gd name="connsiteX8" fmla="*/ 233680 w 458470"/>
              <a:gd name="connsiteY8" fmla="*/ 93980 h 449580"/>
              <a:gd name="connsiteX9" fmla="*/ 246380 w 458470"/>
              <a:gd name="connsiteY9" fmla="*/ 0 h 449580"/>
              <a:gd name="connsiteX0" fmla="*/ 255905 w 458470"/>
              <a:gd name="connsiteY0" fmla="*/ 0 h 462915"/>
              <a:gd name="connsiteX1" fmla="*/ 458470 w 458470"/>
              <a:gd name="connsiteY1" fmla="*/ 130175 h 462915"/>
              <a:gd name="connsiteX2" fmla="*/ 252730 w 458470"/>
              <a:gd name="connsiteY2" fmla="*/ 462915 h 462915"/>
              <a:gd name="connsiteX3" fmla="*/ 213360 w 458470"/>
              <a:gd name="connsiteY3" fmla="*/ 427355 h 462915"/>
              <a:gd name="connsiteX4" fmla="*/ 180340 w 458470"/>
              <a:gd name="connsiteY4" fmla="*/ 409575 h 462915"/>
              <a:gd name="connsiteX5" fmla="*/ 0 w 458470"/>
              <a:gd name="connsiteY5" fmla="*/ 295275 h 462915"/>
              <a:gd name="connsiteX6" fmla="*/ 106680 w 458470"/>
              <a:gd name="connsiteY6" fmla="*/ 94615 h 462915"/>
              <a:gd name="connsiteX7" fmla="*/ 172720 w 458470"/>
              <a:gd name="connsiteY7" fmla="*/ 140335 h 462915"/>
              <a:gd name="connsiteX8" fmla="*/ 233680 w 458470"/>
              <a:gd name="connsiteY8" fmla="*/ 107315 h 462915"/>
              <a:gd name="connsiteX9" fmla="*/ 255905 w 458470"/>
              <a:gd name="connsiteY9" fmla="*/ 0 h 462915"/>
              <a:gd name="connsiteX0" fmla="*/ 255905 w 458470"/>
              <a:gd name="connsiteY0" fmla="*/ 0 h 462915"/>
              <a:gd name="connsiteX1" fmla="*/ 458470 w 458470"/>
              <a:gd name="connsiteY1" fmla="*/ 130175 h 462915"/>
              <a:gd name="connsiteX2" fmla="*/ 252730 w 458470"/>
              <a:gd name="connsiteY2" fmla="*/ 462915 h 462915"/>
              <a:gd name="connsiteX3" fmla="*/ 213360 w 458470"/>
              <a:gd name="connsiteY3" fmla="*/ 427355 h 462915"/>
              <a:gd name="connsiteX4" fmla="*/ 180340 w 458470"/>
              <a:gd name="connsiteY4" fmla="*/ 409575 h 462915"/>
              <a:gd name="connsiteX5" fmla="*/ 0 w 458470"/>
              <a:gd name="connsiteY5" fmla="*/ 295275 h 462915"/>
              <a:gd name="connsiteX6" fmla="*/ 114300 w 458470"/>
              <a:gd name="connsiteY6" fmla="*/ 77470 h 462915"/>
              <a:gd name="connsiteX7" fmla="*/ 172720 w 458470"/>
              <a:gd name="connsiteY7" fmla="*/ 140335 h 462915"/>
              <a:gd name="connsiteX8" fmla="*/ 233680 w 458470"/>
              <a:gd name="connsiteY8" fmla="*/ 107315 h 462915"/>
              <a:gd name="connsiteX9" fmla="*/ 255905 w 458470"/>
              <a:gd name="connsiteY9" fmla="*/ 0 h 462915"/>
              <a:gd name="connsiteX0" fmla="*/ 255905 w 458470"/>
              <a:gd name="connsiteY0" fmla="*/ 0 h 462915"/>
              <a:gd name="connsiteX1" fmla="*/ 458470 w 458470"/>
              <a:gd name="connsiteY1" fmla="*/ 130175 h 462915"/>
              <a:gd name="connsiteX2" fmla="*/ 252730 w 458470"/>
              <a:gd name="connsiteY2" fmla="*/ 462915 h 462915"/>
              <a:gd name="connsiteX3" fmla="*/ 213360 w 458470"/>
              <a:gd name="connsiteY3" fmla="*/ 427355 h 462915"/>
              <a:gd name="connsiteX4" fmla="*/ 180340 w 458470"/>
              <a:gd name="connsiteY4" fmla="*/ 409575 h 462915"/>
              <a:gd name="connsiteX5" fmla="*/ 0 w 458470"/>
              <a:gd name="connsiteY5" fmla="*/ 295275 h 462915"/>
              <a:gd name="connsiteX6" fmla="*/ 114300 w 458470"/>
              <a:gd name="connsiteY6" fmla="*/ 77470 h 462915"/>
              <a:gd name="connsiteX7" fmla="*/ 172720 w 458470"/>
              <a:gd name="connsiteY7" fmla="*/ 140335 h 462915"/>
              <a:gd name="connsiteX8" fmla="*/ 233680 w 458470"/>
              <a:gd name="connsiteY8" fmla="*/ 107315 h 462915"/>
              <a:gd name="connsiteX9" fmla="*/ 255905 w 458470"/>
              <a:gd name="connsiteY9" fmla="*/ 0 h 462915"/>
              <a:gd name="connsiteX0" fmla="*/ 255905 w 458470"/>
              <a:gd name="connsiteY0" fmla="*/ 0 h 462915"/>
              <a:gd name="connsiteX1" fmla="*/ 458470 w 458470"/>
              <a:gd name="connsiteY1" fmla="*/ 130175 h 462915"/>
              <a:gd name="connsiteX2" fmla="*/ 252730 w 458470"/>
              <a:gd name="connsiteY2" fmla="*/ 462915 h 462915"/>
              <a:gd name="connsiteX3" fmla="*/ 213360 w 458470"/>
              <a:gd name="connsiteY3" fmla="*/ 427355 h 462915"/>
              <a:gd name="connsiteX4" fmla="*/ 180340 w 458470"/>
              <a:gd name="connsiteY4" fmla="*/ 409575 h 462915"/>
              <a:gd name="connsiteX5" fmla="*/ 0 w 458470"/>
              <a:gd name="connsiteY5" fmla="*/ 295275 h 462915"/>
              <a:gd name="connsiteX6" fmla="*/ 114300 w 458470"/>
              <a:gd name="connsiteY6" fmla="*/ 77470 h 462915"/>
              <a:gd name="connsiteX7" fmla="*/ 172720 w 458470"/>
              <a:gd name="connsiteY7" fmla="*/ 134620 h 462915"/>
              <a:gd name="connsiteX8" fmla="*/ 233680 w 458470"/>
              <a:gd name="connsiteY8" fmla="*/ 107315 h 462915"/>
              <a:gd name="connsiteX9" fmla="*/ 255905 w 458470"/>
              <a:gd name="connsiteY9" fmla="*/ 0 h 462915"/>
              <a:gd name="connsiteX0" fmla="*/ 255905 w 458470"/>
              <a:gd name="connsiteY0" fmla="*/ 0 h 462915"/>
              <a:gd name="connsiteX1" fmla="*/ 458470 w 458470"/>
              <a:gd name="connsiteY1" fmla="*/ 130175 h 462915"/>
              <a:gd name="connsiteX2" fmla="*/ 252730 w 458470"/>
              <a:gd name="connsiteY2" fmla="*/ 462915 h 462915"/>
              <a:gd name="connsiteX3" fmla="*/ 213360 w 458470"/>
              <a:gd name="connsiteY3" fmla="*/ 427355 h 462915"/>
              <a:gd name="connsiteX4" fmla="*/ 180340 w 458470"/>
              <a:gd name="connsiteY4" fmla="*/ 409575 h 462915"/>
              <a:gd name="connsiteX5" fmla="*/ 0 w 458470"/>
              <a:gd name="connsiteY5" fmla="*/ 295275 h 462915"/>
              <a:gd name="connsiteX6" fmla="*/ 120015 w 458470"/>
              <a:gd name="connsiteY6" fmla="*/ 77470 h 462915"/>
              <a:gd name="connsiteX7" fmla="*/ 172720 w 458470"/>
              <a:gd name="connsiteY7" fmla="*/ 134620 h 462915"/>
              <a:gd name="connsiteX8" fmla="*/ 233680 w 458470"/>
              <a:gd name="connsiteY8" fmla="*/ 107315 h 462915"/>
              <a:gd name="connsiteX9" fmla="*/ 255905 w 458470"/>
              <a:gd name="connsiteY9" fmla="*/ 0 h 4629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58470" h="462915">
                <a:moveTo>
                  <a:pt x="255905" y="0"/>
                </a:moveTo>
                <a:lnTo>
                  <a:pt x="458470" y="130175"/>
                </a:lnTo>
                <a:lnTo>
                  <a:pt x="252730" y="462915"/>
                </a:lnTo>
                <a:cubicBezTo>
                  <a:pt x="243417" y="453602"/>
                  <a:pt x="225425" y="436245"/>
                  <a:pt x="213360" y="427355"/>
                </a:cubicBezTo>
                <a:cubicBezTo>
                  <a:pt x="201295" y="418465"/>
                  <a:pt x="191347" y="415502"/>
                  <a:pt x="180340" y="409575"/>
                </a:cubicBezTo>
                <a:lnTo>
                  <a:pt x="0" y="295275"/>
                </a:lnTo>
                <a:lnTo>
                  <a:pt x="120015" y="77470"/>
                </a:lnTo>
                <a:cubicBezTo>
                  <a:pt x="137583" y="106045"/>
                  <a:pt x="153247" y="113665"/>
                  <a:pt x="172720" y="134620"/>
                </a:cubicBezTo>
                <a:lnTo>
                  <a:pt x="233680" y="107315"/>
                </a:lnTo>
                <a:lnTo>
                  <a:pt x="255905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6" name="자유형 135"/>
          <p:cNvSpPr/>
          <p:nvPr/>
        </p:nvSpPr>
        <p:spPr>
          <a:xfrm>
            <a:off x="7176771" y="2977514"/>
            <a:ext cx="453390" cy="457200"/>
          </a:xfrm>
          <a:custGeom>
            <a:avLst/>
            <a:gdLst>
              <a:gd name="connsiteX0" fmla="*/ 269240 w 426720"/>
              <a:gd name="connsiteY0" fmla="*/ 0 h 441960"/>
              <a:gd name="connsiteX1" fmla="*/ 426720 w 426720"/>
              <a:gd name="connsiteY1" fmla="*/ 91440 h 441960"/>
              <a:gd name="connsiteX2" fmla="*/ 210820 w 426720"/>
              <a:gd name="connsiteY2" fmla="*/ 441960 h 441960"/>
              <a:gd name="connsiteX3" fmla="*/ 187960 w 426720"/>
              <a:gd name="connsiteY3" fmla="*/ 419100 h 441960"/>
              <a:gd name="connsiteX4" fmla="*/ 0 w 426720"/>
              <a:gd name="connsiteY4" fmla="*/ 297180 h 441960"/>
              <a:gd name="connsiteX5" fmla="*/ 137160 w 426720"/>
              <a:gd name="connsiteY5" fmla="*/ 35560 h 441960"/>
              <a:gd name="connsiteX6" fmla="*/ 200660 w 426720"/>
              <a:gd name="connsiteY6" fmla="*/ 76200 h 441960"/>
              <a:gd name="connsiteX7" fmla="*/ 254000 w 426720"/>
              <a:gd name="connsiteY7" fmla="*/ 55880 h 441960"/>
              <a:gd name="connsiteX8" fmla="*/ 269240 w 426720"/>
              <a:gd name="connsiteY8" fmla="*/ 0 h 441960"/>
              <a:gd name="connsiteX0" fmla="*/ 276860 w 434340"/>
              <a:gd name="connsiteY0" fmla="*/ 0 h 441960"/>
              <a:gd name="connsiteX1" fmla="*/ 434340 w 434340"/>
              <a:gd name="connsiteY1" fmla="*/ 91440 h 441960"/>
              <a:gd name="connsiteX2" fmla="*/ 218440 w 434340"/>
              <a:gd name="connsiteY2" fmla="*/ 441960 h 441960"/>
              <a:gd name="connsiteX3" fmla="*/ 195580 w 434340"/>
              <a:gd name="connsiteY3" fmla="*/ 419100 h 441960"/>
              <a:gd name="connsiteX4" fmla="*/ 0 w 434340"/>
              <a:gd name="connsiteY4" fmla="*/ 302895 h 441960"/>
              <a:gd name="connsiteX5" fmla="*/ 144780 w 434340"/>
              <a:gd name="connsiteY5" fmla="*/ 35560 h 441960"/>
              <a:gd name="connsiteX6" fmla="*/ 208280 w 434340"/>
              <a:gd name="connsiteY6" fmla="*/ 76200 h 441960"/>
              <a:gd name="connsiteX7" fmla="*/ 261620 w 434340"/>
              <a:gd name="connsiteY7" fmla="*/ 55880 h 441960"/>
              <a:gd name="connsiteX8" fmla="*/ 276860 w 434340"/>
              <a:gd name="connsiteY8" fmla="*/ 0 h 441960"/>
              <a:gd name="connsiteX0" fmla="*/ 276860 w 434340"/>
              <a:gd name="connsiteY0" fmla="*/ 0 h 441960"/>
              <a:gd name="connsiteX1" fmla="*/ 434340 w 434340"/>
              <a:gd name="connsiteY1" fmla="*/ 91440 h 441960"/>
              <a:gd name="connsiteX2" fmla="*/ 218440 w 434340"/>
              <a:gd name="connsiteY2" fmla="*/ 441960 h 441960"/>
              <a:gd name="connsiteX3" fmla="*/ 195580 w 434340"/>
              <a:gd name="connsiteY3" fmla="*/ 419100 h 441960"/>
              <a:gd name="connsiteX4" fmla="*/ 0 w 434340"/>
              <a:gd name="connsiteY4" fmla="*/ 302895 h 441960"/>
              <a:gd name="connsiteX5" fmla="*/ 140970 w 434340"/>
              <a:gd name="connsiteY5" fmla="*/ 35560 h 441960"/>
              <a:gd name="connsiteX6" fmla="*/ 208280 w 434340"/>
              <a:gd name="connsiteY6" fmla="*/ 76200 h 441960"/>
              <a:gd name="connsiteX7" fmla="*/ 261620 w 434340"/>
              <a:gd name="connsiteY7" fmla="*/ 55880 h 441960"/>
              <a:gd name="connsiteX8" fmla="*/ 276860 w 434340"/>
              <a:gd name="connsiteY8" fmla="*/ 0 h 441960"/>
              <a:gd name="connsiteX0" fmla="*/ 280670 w 438150"/>
              <a:gd name="connsiteY0" fmla="*/ 0 h 441960"/>
              <a:gd name="connsiteX1" fmla="*/ 438150 w 438150"/>
              <a:gd name="connsiteY1" fmla="*/ 91440 h 441960"/>
              <a:gd name="connsiteX2" fmla="*/ 222250 w 438150"/>
              <a:gd name="connsiteY2" fmla="*/ 441960 h 441960"/>
              <a:gd name="connsiteX3" fmla="*/ 199390 w 438150"/>
              <a:gd name="connsiteY3" fmla="*/ 419100 h 441960"/>
              <a:gd name="connsiteX4" fmla="*/ 0 w 438150"/>
              <a:gd name="connsiteY4" fmla="*/ 297180 h 441960"/>
              <a:gd name="connsiteX5" fmla="*/ 144780 w 438150"/>
              <a:gd name="connsiteY5" fmla="*/ 35560 h 441960"/>
              <a:gd name="connsiteX6" fmla="*/ 212090 w 438150"/>
              <a:gd name="connsiteY6" fmla="*/ 76200 h 441960"/>
              <a:gd name="connsiteX7" fmla="*/ 265430 w 438150"/>
              <a:gd name="connsiteY7" fmla="*/ 55880 h 441960"/>
              <a:gd name="connsiteX8" fmla="*/ 280670 w 438150"/>
              <a:gd name="connsiteY8" fmla="*/ 0 h 441960"/>
              <a:gd name="connsiteX0" fmla="*/ 280670 w 438150"/>
              <a:gd name="connsiteY0" fmla="*/ 0 h 441960"/>
              <a:gd name="connsiteX1" fmla="*/ 438150 w 438150"/>
              <a:gd name="connsiteY1" fmla="*/ 91440 h 441960"/>
              <a:gd name="connsiteX2" fmla="*/ 222250 w 438150"/>
              <a:gd name="connsiteY2" fmla="*/ 441960 h 441960"/>
              <a:gd name="connsiteX3" fmla="*/ 113665 w 438150"/>
              <a:gd name="connsiteY3" fmla="*/ 373380 h 441960"/>
              <a:gd name="connsiteX4" fmla="*/ 0 w 438150"/>
              <a:gd name="connsiteY4" fmla="*/ 297180 h 441960"/>
              <a:gd name="connsiteX5" fmla="*/ 144780 w 438150"/>
              <a:gd name="connsiteY5" fmla="*/ 35560 h 441960"/>
              <a:gd name="connsiteX6" fmla="*/ 212090 w 438150"/>
              <a:gd name="connsiteY6" fmla="*/ 76200 h 441960"/>
              <a:gd name="connsiteX7" fmla="*/ 265430 w 438150"/>
              <a:gd name="connsiteY7" fmla="*/ 55880 h 441960"/>
              <a:gd name="connsiteX8" fmla="*/ 280670 w 438150"/>
              <a:gd name="connsiteY8" fmla="*/ 0 h 441960"/>
              <a:gd name="connsiteX0" fmla="*/ 280670 w 447675"/>
              <a:gd name="connsiteY0" fmla="*/ 0 h 441960"/>
              <a:gd name="connsiteX1" fmla="*/ 447675 w 447675"/>
              <a:gd name="connsiteY1" fmla="*/ 102870 h 441960"/>
              <a:gd name="connsiteX2" fmla="*/ 222250 w 447675"/>
              <a:gd name="connsiteY2" fmla="*/ 441960 h 441960"/>
              <a:gd name="connsiteX3" fmla="*/ 113665 w 447675"/>
              <a:gd name="connsiteY3" fmla="*/ 373380 h 441960"/>
              <a:gd name="connsiteX4" fmla="*/ 0 w 447675"/>
              <a:gd name="connsiteY4" fmla="*/ 297180 h 441960"/>
              <a:gd name="connsiteX5" fmla="*/ 144780 w 447675"/>
              <a:gd name="connsiteY5" fmla="*/ 35560 h 441960"/>
              <a:gd name="connsiteX6" fmla="*/ 212090 w 447675"/>
              <a:gd name="connsiteY6" fmla="*/ 76200 h 441960"/>
              <a:gd name="connsiteX7" fmla="*/ 265430 w 447675"/>
              <a:gd name="connsiteY7" fmla="*/ 55880 h 441960"/>
              <a:gd name="connsiteX8" fmla="*/ 280670 w 447675"/>
              <a:gd name="connsiteY8" fmla="*/ 0 h 441960"/>
              <a:gd name="connsiteX0" fmla="*/ 280670 w 447675"/>
              <a:gd name="connsiteY0" fmla="*/ 0 h 440055"/>
              <a:gd name="connsiteX1" fmla="*/ 447675 w 447675"/>
              <a:gd name="connsiteY1" fmla="*/ 102870 h 440055"/>
              <a:gd name="connsiteX2" fmla="*/ 231775 w 447675"/>
              <a:gd name="connsiteY2" fmla="*/ 440055 h 440055"/>
              <a:gd name="connsiteX3" fmla="*/ 113665 w 447675"/>
              <a:gd name="connsiteY3" fmla="*/ 373380 h 440055"/>
              <a:gd name="connsiteX4" fmla="*/ 0 w 447675"/>
              <a:gd name="connsiteY4" fmla="*/ 297180 h 440055"/>
              <a:gd name="connsiteX5" fmla="*/ 144780 w 447675"/>
              <a:gd name="connsiteY5" fmla="*/ 35560 h 440055"/>
              <a:gd name="connsiteX6" fmla="*/ 212090 w 447675"/>
              <a:gd name="connsiteY6" fmla="*/ 76200 h 440055"/>
              <a:gd name="connsiteX7" fmla="*/ 265430 w 447675"/>
              <a:gd name="connsiteY7" fmla="*/ 55880 h 440055"/>
              <a:gd name="connsiteX8" fmla="*/ 280670 w 447675"/>
              <a:gd name="connsiteY8" fmla="*/ 0 h 440055"/>
              <a:gd name="connsiteX0" fmla="*/ 274955 w 447675"/>
              <a:gd name="connsiteY0" fmla="*/ 0 h 457200"/>
              <a:gd name="connsiteX1" fmla="*/ 447675 w 447675"/>
              <a:gd name="connsiteY1" fmla="*/ 120015 h 457200"/>
              <a:gd name="connsiteX2" fmla="*/ 231775 w 447675"/>
              <a:gd name="connsiteY2" fmla="*/ 457200 h 457200"/>
              <a:gd name="connsiteX3" fmla="*/ 113665 w 447675"/>
              <a:gd name="connsiteY3" fmla="*/ 390525 h 457200"/>
              <a:gd name="connsiteX4" fmla="*/ 0 w 447675"/>
              <a:gd name="connsiteY4" fmla="*/ 314325 h 457200"/>
              <a:gd name="connsiteX5" fmla="*/ 144780 w 447675"/>
              <a:gd name="connsiteY5" fmla="*/ 52705 h 457200"/>
              <a:gd name="connsiteX6" fmla="*/ 212090 w 447675"/>
              <a:gd name="connsiteY6" fmla="*/ 93345 h 457200"/>
              <a:gd name="connsiteX7" fmla="*/ 265430 w 447675"/>
              <a:gd name="connsiteY7" fmla="*/ 73025 h 457200"/>
              <a:gd name="connsiteX8" fmla="*/ 274955 w 447675"/>
              <a:gd name="connsiteY8" fmla="*/ 0 h 457200"/>
              <a:gd name="connsiteX0" fmla="*/ 274955 w 453390"/>
              <a:gd name="connsiteY0" fmla="*/ 0 h 457200"/>
              <a:gd name="connsiteX1" fmla="*/ 453390 w 453390"/>
              <a:gd name="connsiteY1" fmla="*/ 110490 h 457200"/>
              <a:gd name="connsiteX2" fmla="*/ 231775 w 453390"/>
              <a:gd name="connsiteY2" fmla="*/ 457200 h 457200"/>
              <a:gd name="connsiteX3" fmla="*/ 113665 w 453390"/>
              <a:gd name="connsiteY3" fmla="*/ 390525 h 457200"/>
              <a:gd name="connsiteX4" fmla="*/ 0 w 453390"/>
              <a:gd name="connsiteY4" fmla="*/ 314325 h 457200"/>
              <a:gd name="connsiteX5" fmla="*/ 144780 w 453390"/>
              <a:gd name="connsiteY5" fmla="*/ 52705 h 457200"/>
              <a:gd name="connsiteX6" fmla="*/ 212090 w 453390"/>
              <a:gd name="connsiteY6" fmla="*/ 93345 h 457200"/>
              <a:gd name="connsiteX7" fmla="*/ 265430 w 453390"/>
              <a:gd name="connsiteY7" fmla="*/ 73025 h 457200"/>
              <a:gd name="connsiteX8" fmla="*/ 274955 w 453390"/>
              <a:gd name="connsiteY8" fmla="*/ 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53390" h="457200">
                <a:moveTo>
                  <a:pt x="274955" y="0"/>
                </a:moveTo>
                <a:lnTo>
                  <a:pt x="453390" y="110490"/>
                </a:lnTo>
                <a:lnTo>
                  <a:pt x="231775" y="457200"/>
                </a:lnTo>
                <a:lnTo>
                  <a:pt x="113665" y="390525"/>
                </a:lnTo>
                <a:lnTo>
                  <a:pt x="0" y="314325"/>
                </a:lnTo>
                <a:lnTo>
                  <a:pt x="144780" y="52705"/>
                </a:lnTo>
                <a:lnTo>
                  <a:pt x="212090" y="93345"/>
                </a:lnTo>
                <a:lnTo>
                  <a:pt x="265430" y="73025"/>
                </a:lnTo>
                <a:lnTo>
                  <a:pt x="274955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7" name="자유형 136"/>
          <p:cNvSpPr/>
          <p:nvPr/>
        </p:nvSpPr>
        <p:spPr>
          <a:xfrm>
            <a:off x="7689891" y="2811144"/>
            <a:ext cx="390483" cy="437515"/>
          </a:xfrm>
          <a:custGeom>
            <a:avLst/>
            <a:gdLst>
              <a:gd name="connsiteX0" fmla="*/ 193040 w 330200"/>
              <a:gd name="connsiteY0" fmla="*/ 0 h 416560"/>
              <a:gd name="connsiteX1" fmla="*/ 317500 w 330200"/>
              <a:gd name="connsiteY1" fmla="*/ 73660 h 416560"/>
              <a:gd name="connsiteX2" fmla="*/ 330200 w 330200"/>
              <a:gd name="connsiteY2" fmla="*/ 185420 h 416560"/>
              <a:gd name="connsiteX3" fmla="*/ 160020 w 330200"/>
              <a:gd name="connsiteY3" fmla="*/ 416560 h 416560"/>
              <a:gd name="connsiteX4" fmla="*/ 0 w 330200"/>
              <a:gd name="connsiteY4" fmla="*/ 307340 h 416560"/>
              <a:gd name="connsiteX5" fmla="*/ 50800 w 330200"/>
              <a:gd name="connsiteY5" fmla="*/ 53340 h 416560"/>
              <a:gd name="connsiteX6" fmla="*/ 78740 w 330200"/>
              <a:gd name="connsiteY6" fmla="*/ 30480 h 416560"/>
              <a:gd name="connsiteX7" fmla="*/ 114300 w 330200"/>
              <a:gd name="connsiteY7" fmla="*/ 78740 h 416560"/>
              <a:gd name="connsiteX8" fmla="*/ 172720 w 330200"/>
              <a:gd name="connsiteY8" fmla="*/ 63500 h 416560"/>
              <a:gd name="connsiteX9" fmla="*/ 193040 w 330200"/>
              <a:gd name="connsiteY9" fmla="*/ 0 h 416560"/>
              <a:gd name="connsiteX0" fmla="*/ 193040 w 330200"/>
              <a:gd name="connsiteY0" fmla="*/ 0 h 416560"/>
              <a:gd name="connsiteX1" fmla="*/ 317500 w 330200"/>
              <a:gd name="connsiteY1" fmla="*/ 73660 h 416560"/>
              <a:gd name="connsiteX2" fmla="*/ 330200 w 330200"/>
              <a:gd name="connsiteY2" fmla="*/ 185420 h 416560"/>
              <a:gd name="connsiteX3" fmla="*/ 160020 w 330200"/>
              <a:gd name="connsiteY3" fmla="*/ 416560 h 416560"/>
              <a:gd name="connsiteX4" fmla="*/ 0 w 330200"/>
              <a:gd name="connsiteY4" fmla="*/ 307340 h 416560"/>
              <a:gd name="connsiteX5" fmla="*/ 7620 w 330200"/>
              <a:gd name="connsiteY5" fmla="*/ 149860 h 416560"/>
              <a:gd name="connsiteX6" fmla="*/ 50800 w 330200"/>
              <a:gd name="connsiteY6" fmla="*/ 53340 h 416560"/>
              <a:gd name="connsiteX7" fmla="*/ 78740 w 330200"/>
              <a:gd name="connsiteY7" fmla="*/ 30480 h 416560"/>
              <a:gd name="connsiteX8" fmla="*/ 114300 w 330200"/>
              <a:gd name="connsiteY8" fmla="*/ 78740 h 416560"/>
              <a:gd name="connsiteX9" fmla="*/ 172720 w 330200"/>
              <a:gd name="connsiteY9" fmla="*/ 63500 h 416560"/>
              <a:gd name="connsiteX10" fmla="*/ 193040 w 330200"/>
              <a:gd name="connsiteY10" fmla="*/ 0 h 416560"/>
              <a:gd name="connsiteX0" fmla="*/ 247344 w 384504"/>
              <a:gd name="connsiteY0" fmla="*/ 0 h 416560"/>
              <a:gd name="connsiteX1" fmla="*/ 371804 w 384504"/>
              <a:gd name="connsiteY1" fmla="*/ 73660 h 416560"/>
              <a:gd name="connsiteX2" fmla="*/ 384504 w 384504"/>
              <a:gd name="connsiteY2" fmla="*/ 185420 h 416560"/>
              <a:gd name="connsiteX3" fmla="*/ 214324 w 384504"/>
              <a:gd name="connsiteY3" fmla="*/ 416560 h 416560"/>
              <a:gd name="connsiteX4" fmla="*/ 54304 w 384504"/>
              <a:gd name="connsiteY4" fmla="*/ 307340 h 416560"/>
              <a:gd name="connsiteX5" fmla="*/ 964 w 384504"/>
              <a:gd name="connsiteY5" fmla="*/ 208915 h 416560"/>
              <a:gd name="connsiteX6" fmla="*/ 105104 w 384504"/>
              <a:gd name="connsiteY6" fmla="*/ 53340 h 416560"/>
              <a:gd name="connsiteX7" fmla="*/ 133044 w 384504"/>
              <a:gd name="connsiteY7" fmla="*/ 30480 h 416560"/>
              <a:gd name="connsiteX8" fmla="*/ 168604 w 384504"/>
              <a:gd name="connsiteY8" fmla="*/ 78740 h 416560"/>
              <a:gd name="connsiteX9" fmla="*/ 227024 w 384504"/>
              <a:gd name="connsiteY9" fmla="*/ 63500 h 416560"/>
              <a:gd name="connsiteX10" fmla="*/ 247344 w 384504"/>
              <a:gd name="connsiteY10" fmla="*/ 0 h 416560"/>
              <a:gd name="connsiteX0" fmla="*/ 247419 w 384579"/>
              <a:gd name="connsiteY0" fmla="*/ 0 h 416560"/>
              <a:gd name="connsiteX1" fmla="*/ 371879 w 384579"/>
              <a:gd name="connsiteY1" fmla="*/ 73660 h 416560"/>
              <a:gd name="connsiteX2" fmla="*/ 384579 w 384579"/>
              <a:gd name="connsiteY2" fmla="*/ 185420 h 416560"/>
              <a:gd name="connsiteX3" fmla="*/ 214399 w 384579"/>
              <a:gd name="connsiteY3" fmla="*/ 416560 h 416560"/>
              <a:gd name="connsiteX4" fmla="*/ 48664 w 384579"/>
              <a:gd name="connsiteY4" fmla="*/ 307340 h 416560"/>
              <a:gd name="connsiteX5" fmla="*/ 1039 w 384579"/>
              <a:gd name="connsiteY5" fmla="*/ 208915 h 416560"/>
              <a:gd name="connsiteX6" fmla="*/ 105179 w 384579"/>
              <a:gd name="connsiteY6" fmla="*/ 53340 h 416560"/>
              <a:gd name="connsiteX7" fmla="*/ 133119 w 384579"/>
              <a:gd name="connsiteY7" fmla="*/ 30480 h 416560"/>
              <a:gd name="connsiteX8" fmla="*/ 168679 w 384579"/>
              <a:gd name="connsiteY8" fmla="*/ 78740 h 416560"/>
              <a:gd name="connsiteX9" fmla="*/ 227099 w 384579"/>
              <a:gd name="connsiteY9" fmla="*/ 63500 h 416560"/>
              <a:gd name="connsiteX10" fmla="*/ 247419 w 384579"/>
              <a:gd name="connsiteY10" fmla="*/ 0 h 416560"/>
              <a:gd name="connsiteX0" fmla="*/ 247608 w 384768"/>
              <a:gd name="connsiteY0" fmla="*/ 0 h 416560"/>
              <a:gd name="connsiteX1" fmla="*/ 372068 w 384768"/>
              <a:gd name="connsiteY1" fmla="*/ 73660 h 416560"/>
              <a:gd name="connsiteX2" fmla="*/ 384768 w 384768"/>
              <a:gd name="connsiteY2" fmla="*/ 185420 h 416560"/>
              <a:gd name="connsiteX3" fmla="*/ 214588 w 384768"/>
              <a:gd name="connsiteY3" fmla="*/ 416560 h 416560"/>
              <a:gd name="connsiteX4" fmla="*/ 37423 w 384768"/>
              <a:gd name="connsiteY4" fmla="*/ 316865 h 416560"/>
              <a:gd name="connsiteX5" fmla="*/ 1228 w 384768"/>
              <a:gd name="connsiteY5" fmla="*/ 208915 h 416560"/>
              <a:gd name="connsiteX6" fmla="*/ 105368 w 384768"/>
              <a:gd name="connsiteY6" fmla="*/ 53340 h 416560"/>
              <a:gd name="connsiteX7" fmla="*/ 133308 w 384768"/>
              <a:gd name="connsiteY7" fmla="*/ 30480 h 416560"/>
              <a:gd name="connsiteX8" fmla="*/ 168868 w 384768"/>
              <a:gd name="connsiteY8" fmla="*/ 78740 h 416560"/>
              <a:gd name="connsiteX9" fmla="*/ 227288 w 384768"/>
              <a:gd name="connsiteY9" fmla="*/ 63500 h 416560"/>
              <a:gd name="connsiteX10" fmla="*/ 247608 w 384768"/>
              <a:gd name="connsiteY10" fmla="*/ 0 h 416560"/>
              <a:gd name="connsiteX0" fmla="*/ 247608 w 384768"/>
              <a:gd name="connsiteY0" fmla="*/ 0 h 435610"/>
              <a:gd name="connsiteX1" fmla="*/ 372068 w 384768"/>
              <a:gd name="connsiteY1" fmla="*/ 73660 h 435610"/>
              <a:gd name="connsiteX2" fmla="*/ 384768 w 384768"/>
              <a:gd name="connsiteY2" fmla="*/ 185420 h 435610"/>
              <a:gd name="connsiteX3" fmla="*/ 226018 w 384768"/>
              <a:gd name="connsiteY3" fmla="*/ 435610 h 435610"/>
              <a:gd name="connsiteX4" fmla="*/ 37423 w 384768"/>
              <a:gd name="connsiteY4" fmla="*/ 316865 h 435610"/>
              <a:gd name="connsiteX5" fmla="*/ 1228 w 384768"/>
              <a:gd name="connsiteY5" fmla="*/ 208915 h 435610"/>
              <a:gd name="connsiteX6" fmla="*/ 105368 w 384768"/>
              <a:gd name="connsiteY6" fmla="*/ 53340 h 435610"/>
              <a:gd name="connsiteX7" fmla="*/ 133308 w 384768"/>
              <a:gd name="connsiteY7" fmla="*/ 30480 h 435610"/>
              <a:gd name="connsiteX8" fmla="*/ 168868 w 384768"/>
              <a:gd name="connsiteY8" fmla="*/ 78740 h 435610"/>
              <a:gd name="connsiteX9" fmla="*/ 227288 w 384768"/>
              <a:gd name="connsiteY9" fmla="*/ 63500 h 435610"/>
              <a:gd name="connsiteX10" fmla="*/ 247608 w 384768"/>
              <a:gd name="connsiteY10" fmla="*/ 0 h 435610"/>
              <a:gd name="connsiteX0" fmla="*/ 247608 w 390483"/>
              <a:gd name="connsiteY0" fmla="*/ 0 h 435610"/>
              <a:gd name="connsiteX1" fmla="*/ 372068 w 390483"/>
              <a:gd name="connsiteY1" fmla="*/ 73660 h 435610"/>
              <a:gd name="connsiteX2" fmla="*/ 390483 w 390483"/>
              <a:gd name="connsiteY2" fmla="*/ 189230 h 435610"/>
              <a:gd name="connsiteX3" fmla="*/ 226018 w 390483"/>
              <a:gd name="connsiteY3" fmla="*/ 435610 h 435610"/>
              <a:gd name="connsiteX4" fmla="*/ 37423 w 390483"/>
              <a:gd name="connsiteY4" fmla="*/ 316865 h 435610"/>
              <a:gd name="connsiteX5" fmla="*/ 1228 w 390483"/>
              <a:gd name="connsiteY5" fmla="*/ 208915 h 435610"/>
              <a:gd name="connsiteX6" fmla="*/ 105368 w 390483"/>
              <a:gd name="connsiteY6" fmla="*/ 53340 h 435610"/>
              <a:gd name="connsiteX7" fmla="*/ 133308 w 390483"/>
              <a:gd name="connsiteY7" fmla="*/ 30480 h 435610"/>
              <a:gd name="connsiteX8" fmla="*/ 168868 w 390483"/>
              <a:gd name="connsiteY8" fmla="*/ 78740 h 435610"/>
              <a:gd name="connsiteX9" fmla="*/ 227288 w 390483"/>
              <a:gd name="connsiteY9" fmla="*/ 63500 h 435610"/>
              <a:gd name="connsiteX10" fmla="*/ 247608 w 390483"/>
              <a:gd name="connsiteY10" fmla="*/ 0 h 435610"/>
              <a:gd name="connsiteX0" fmla="*/ 247608 w 390483"/>
              <a:gd name="connsiteY0" fmla="*/ 0 h 431800"/>
              <a:gd name="connsiteX1" fmla="*/ 372068 w 390483"/>
              <a:gd name="connsiteY1" fmla="*/ 73660 h 431800"/>
              <a:gd name="connsiteX2" fmla="*/ 390483 w 390483"/>
              <a:gd name="connsiteY2" fmla="*/ 189230 h 431800"/>
              <a:gd name="connsiteX3" fmla="*/ 220303 w 390483"/>
              <a:gd name="connsiteY3" fmla="*/ 431800 h 431800"/>
              <a:gd name="connsiteX4" fmla="*/ 37423 w 390483"/>
              <a:gd name="connsiteY4" fmla="*/ 316865 h 431800"/>
              <a:gd name="connsiteX5" fmla="*/ 1228 w 390483"/>
              <a:gd name="connsiteY5" fmla="*/ 208915 h 431800"/>
              <a:gd name="connsiteX6" fmla="*/ 105368 w 390483"/>
              <a:gd name="connsiteY6" fmla="*/ 53340 h 431800"/>
              <a:gd name="connsiteX7" fmla="*/ 133308 w 390483"/>
              <a:gd name="connsiteY7" fmla="*/ 30480 h 431800"/>
              <a:gd name="connsiteX8" fmla="*/ 168868 w 390483"/>
              <a:gd name="connsiteY8" fmla="*/ 78740 h 431800"/>
              <a:gd name="connsiteX9" fmla="*/ 227288 w 390483"/>
              <a:gd name="connsiteY9" fmla="*/ 63500 h 431800"/>
              <a:gd name="connsiteX10" fmla="*/ 247608 w 390483"/>
              <a:gd name="connsiteY10" fmla="*/ 0 h 431800"/>
              <a:gd name="connsiteX0" fmla="*/ 247608 w 390483"/>
              <a:gd name="connsiteY0" fmla="*/ 0 h 431800"/>
              <a:gd name="connsiteX1" fmla="*/ 372068 w 390483"/>
              <a:gd name="connsiteY1" fmla="*/ 73660 h 431800"/>
              <a:gd name="connsiteX2" fmla="*/ 390483 w 390483"/>
              <a:gd name="connsiteY2" fmla="*/ 189230 h 431800"/>
              <a:gd name="connsiteX3" fmla="*/ 220303 w 390483"/>
              <a:gd name="connsiteY3" fmla="*/ 431800 h 431800"/>
              <a:gd name="connsiteX4" fmla="*/ 37423 w 390483"/>
              <a:gd name="connsiteY4" fmla="*/ 316865 h 431800"/>
              <a:gd name="connsiteX5" fmla="*/ 1228 w 390483"/>
              <a:gd name="connsiteY5" fmla="*/ 208915 h 431800"/>
              <a:gd name="connsiteX6" fmla="*/ 105368 w 390483"/>
              <a:gd name="connsiteY6" fmla="*/ 53340 h 431800"/>
              <a:gd name="connsiteX7" fmla="*/ 133308 w 390483"/>
              <a:gd name="connsiteY7" fmla="*/ 30480 h 431800"/>
              <a:gd name="connsiteX8" fmla="*/ 172678 w 390483"/>
              <a:gd name="connsiteY8" fmla="*/ 71120 h 431800"/>
              <a:gd name="connsiteX9" fmla="*/ 227288 w 390483"/>
              <a:gd name="connsiteY9" fmla="*/ 63500 h 431800"/>
              <a:gd name="connsiteX10" fmla="*/ 247608 w 390483"/>
              <a:gd name="connsiteY10" fmla="*/ 0 h 431800"/>
              <a:gd name="connsiteX0" fmla="*/ 247608 w 390483"/>
              <a:gd name="connsiteY0" fmla="*/ 0 h 431800"/>
              <a:gd name="connsiteX1" fmla="*/ 372068 w 390483"/>
              <a:gd name="connsiteY1" fmla="*/ 73660 h 431800"/>
              <a:gd name="connsiteX2" fmla="*/ 390483 w 390483"/>
              <a:gd name="connsiteY2" fmla="*/ 189230 h 431800"/>
              <a:gd name="connsiteX3" fmla="*/ 220303 w 390483"/>
              <a:gd name="connsiteY3" fmla="*/ 431800 h 431800"/>
              <a:gd name="connsiteX4" fmla="*/ 37423 w 390483"/>
              <a:gd name="connsiteY4" fmla="*/ 316865 h 431800"/>
              <a:gd name="connsiteX5" fmla="*/ 1228 w 390483"/>
              <a:gd name="connsiteY5" fmla="*/ 208915 h 431800"/>
              <a:gd name="connsiteX6" fmla="*/ 105368 w 390483"/>
              <a:gd name="connsiteY6" fmla="*/ 53340 h 431800"/>
              <a:gd name="connsiteX7" fmla="*/ 133308 w 390483"/>
              <a:gd name="connsiteY7" fmla="*/ 30480 h 431800"/>
              <a:gd name="connsiteX8" fmla="*/ 172678 w 390483"/>
              <a:gd name="connsiteY8" fmla="*/ 71120 h 431800"/>
              <a:gd name="connsiteX9" fmla="*/ 225383 w 390483"/>
              <a:gd name="connsiteY9" fmla="*/ 55880 h 431800"/>
              <a:gd name="connsiteX10" fmla="*/ 247608 w 390483"/>
              <a:gd name="connsiteY10" fmla="*/ 0 h 431800"/>
              <a:gd name="connsiteX0" fmla="*/ 255228 w 390483"/>
              <a:gd name="connsiteY0" fmla="*/ 0 h 437515"/>
              <a:gd name="connsiteX1" fmla="*/ 372068 w 390483"/>
              <a:gd name="connsiteY1" fmla="*/ 79375 h 437515"/>
              <a:gd name="connsiteX2" fmla="*/ 390483 w 390483"/>
              <a:gd name="connsiteY2" fmla="*/ 194945 h 437515"/>
              <a:gd name="connsiteX3" fmla="*/ 220303 w 390483"/>
              <a:gd name="connsiteY3" fmla="*/ 437515 h 437515"/>
              <a:gd name="connsiteX4" fmla="*/ 37423 w 390483"/>
              <a:gd name="connsiteY4" fmla="*/ 322580 h 437515"/>
              <a:gd name="connsiteX5" fmla="*/ 1228 w 390483"/>
              <a:gd name="connsiteY5" fmla="*/ 214630 h 437515"/>
              <a:gd name="connsiteX6" fmla="*/ 105368 w 390483"/>
              <a:gd name="connsiteY6" fmla="*/ 59055 h 437515"/>
              <a:gd name="connsiteX7" fmla="*/ 133308 w 390483"/>
              <a:gd name="connsiteY7" fmla="*/ 36195 h 437515"/>
              <a:gd name="connsiteX8" fmla="*/ 172678 w 390483"/>
              <a:gd name="connsiteY8" fmla="*/ 76835 h 437515"/>
              <a:gd name="connsiteX9" fmla="*/ 225383 w 390483"/>
              <a:gd name="connsiteY9" fmla="*/ 61595 h 437515"/>
              <a:gd name="connsiteX10" fmla="*/ 255228 w 390483"/>
              <a:gd name="connsiteY10" fmla="*/ 0 h 437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90483" h="437515">
                <a:moveTo>
                  <a:pt x="255228" y="0"/>
                </a:moveTo>
                <a:lnTo>
                  <a:pt x="372068" y="79375"/>
                </a:lnTo>
                <a:lnTo>
                  <a:pt x="390483" y="194945"/>
                </a:lnTo>
                <a:lnTo>
                  <a:pt x="220303" y="437515"/>
                </a:lnTo>
                <a:lnTo>
                  <a:pt x="37423" y="322580"/>
                </a:lnTo>
                <a:cubicBezTo>
                  <a:pt x="47583" y="274320"/>
                  <a:pt x="-8932" y="262890"/>
                  <a:pt x="1228" y="214630"/>
                </a:cubicBezTo>
                <a:lnTo>
                  <a:pt x="105368" y="59055"/>
                </a:lnTo>
                <a:lnTo>
                  <a:pt x="133308" y="36195"/>
                </a:lnTo>
                <a:lnTo>
                  <a:pt x="172678" y="76835"/>
                </a:lnTo>
                <a:lnTo>
                  <a:pt x="225383" y="61595"/>
                </a:lnTo>
                <a:lnTo>
                  <a:pt x="255228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8" name="자유형 137"/>
          <p:cNvSpPr/>
          <p:nvPr/>
        </p:nvSpPr>
        <p:spPr>
          <a:xfrm>
            <a:off x="7423784" y="3150234"/>
            <a:ext cx="476885" cy="450215"/>
          </a:xfrm>
          <a:custGeom>
            <a:avLst/>
            <a:gdLst>
              <a:gd name="connsiteX0" fmla="*/ 223520 w 391160"/>
              <a:gd name="connsiteY0" fmla="*/ 0 h 421640"/>
              <a:gd name="connsiteX1" fmla="*/ 391160 w 391160"/>
              <a:gd name="connsiteY1" fmla="*/ 96520 h 421640"/>
              <a:gd name="connsiteX2" fmla="*/ 157480 w 391160"/>
              <a:gd name="connsiteY2" fmla="*/ 421640 h 421640"/>
              <a:gd name="connsiteX3" fmla="*/ 27940 w 391160"/>
              <a:gd name="connsiteY3" fmla="*/ 340360 h 421640"/>
              <a:gd name="connsiteX4" fmla="*/ 0 w 391160"/>
              <a:gd name="connsiteY4" fmla="*/ 215900 h 421640"/>
              <a:gd name="connsiteX5" fmla="*/ 45720 w 391160"/>
              <a:gd name="connsiteY5" fmla="*/ 124460 h 421640"/>
              <a:gd name="connsiteX6" fmla="*/ 99060 w 391160"/>
              <a:gd name="connsiteY6" fmla="*/ 30480 h 421640"/>
              <a:gd name="connsiteX7" fmla="*/ 144780 w 391160"/>
              <a:gd name="connsiteY7" fmla="*/ 63500 h 421640"/>
              <a:gd name="connsiteX8" fmla="*/ 208280 w 391160"/>
              <a:gd name="connsiteY8" fmla="*/ 66040 h 421640"/>
              <a:gd name="connsiteX9" fmla="*/ 223520 w 391160"/>
              <a:gd name="connsiteY9" fmla="*/ 0 h 421640"/>
              <a:gd name="connsiteX0" fmla="*/ 234950 w 391160"/>
              <a:gd name="connsiteY0" fmla="*/ 0 h 431165"/>
              <a:gd name="connsiteX1" fmla="*/ 391160 w 391160"/>
              <a:gd name="connsiteY1" fmla="*/ 106045 h 431165"/>
              <a:gd name="connsiteX2" fmla="*/ 157480 w 391160"/>
              <a:gd name="connsiteY2" fmla="*/ 431165 h 431165"/>
              <a:gd name="connsiteX3" fmla="*/ 27940 w 391160"/>
              <a:gd name="connsiteY3" fmla="*/ 349885 h 431165"/>
              <a:gd name="connsiteX4" fmla="*/ 0 w 391160"/>
              <a:gd name="connsiteY4" fmla="*/ 225425 h 431165"/>
              <a:gd name="connsiteX5" fmla="*/ 45720 w 391160"/>
              <a:gd name="connsiteY5" fmla="*/ 133985 h 431165"/>
              <a:gd name="connsiteX6" fmla="*/ 99060 w 391160"/>
              <a:gd name="connsiteY6" fmla="*/ 40005 h 431165"/>
              <a:gd name="connsiteX7" fmla="*/ 144780 w 391160"/>
              <a:gd name="connsiteY7" fmla="*/ 73025 h 431165"/>
              <a:gd name="connsiteX8" fmla="*/ 208280 w 391160"/>
              <a:gd name="connsiteY8" fmla="*/ 75565 h 431165"/>
              <a:gd name="connsiteX9" fmla="*/ 234950 w 391160"/>
              <a:gd name="connsiteY9" fmla="*/ 0 h 431165"/>
              <a:gd name="connsiteX0" fmla="*/ 234950 w 410210"/>
              <a:gd name="connsiteY0" fmla="*/ 0 h 431165"/>
              <a:gd name="connsiteX1" fmla="*/ 410210 w 410210"/>
              <a:gd name="connsiteY1" fmla="*/ 109855 h 431165"/>
              <a:gd name="connsiteX2" fmla="*/ 157480 w 410210"/>
              <a:gd name="connsiteY2" fmla="*/ 431165 h 431165"/>
              <a:gd name="connsiteX3" fmla="*/ 27940 w 410210"/>
              <a:gd name="connsiteY3" fmla="*/ 349885 h 431165"/>
              <a:gd name="connsiteX4" fmla="*/ 0 w 410210"/>
              <a:gd name="connsiteY4" fmla="*/ 225425 h 431165"/>
              <a:gd name="connsiteX5" fmla="*/ 45720 w 410210"/>
              <a:gd name="connsiteY5" fmla="*/ 133985 h 431165"/>
              <a:gd name="connsiteX6" fmla="*/ 99060 w 410210"/>
              <a:gd name="connsiteY6" fmla="*/ 40005 h 431165"/>
              <a:gd name="connsiteX7" fmla="*/ 144780 w 410210"/>
              <a:gd name="connsiteY7" fmla="*/ 73025 h 431165"/>
              <a:gd name="connsiteX8" fmla="*/ 208280 w 410210"/>
              <a:gd name="connsiteY8" fmla="*/ 75565 h 431165"/>
              <a:gd name="connsiteX9" fmla="*/ 234950 w 410210"/>
              <a:gd name="connsiteY9" fmla="*/ 0 h 431165"/>
              <a:gd name="connsiteX0" fmla="*/ 234950 w 410210"/>
              <a:gd name="connsiteY0" fmla="*/ 0 h 450215"/>
              <a:gd name="connsiteX1" fmla="*/ 410210 w 410210"/>
              <a:gd name="connsiteY1" fmla="*/ 109855 h 450215"/>
              <a:gd name="connsiteX2" fmla="*/ 159385 w 410210"/>
              <a:gd name="connsiteY2" fmla="*/ 450215 h 450215"/>
              <a:gd name="connsiteX3" fmla="*/ 27940 w 410210"/>
              <a:gd name="connsiteY3" fmla="*/ 349885 h 450215"/>
              <a:gd name="connsiteX4" fmla="*/ 0 w 410210"/>
              <a:gd name="connsiteY4" fmla="*/ 225425 h 450215"/>
              <a:gd name="connsiteX5" fmla="*/ 45720 w 410210"/>
              <a:gd name="connsiteY5" fmla="*/ 133985 h 450215"/>
              <a:gd name="connsiteX6" fmla="*/ 99060 w 410210"/>
              <a:gd name="connsiteY6" fmla="*/ 40005 h 450215"/>
              <a:gd name="connsiteX7" fmla="*/ 144780 w 410210"/>
              <a:gd name="connsiteY7" fmla="*/ 73025 h 450215"/>
              <a:gd name="connsiteX8" fmla="*/ 208280 w 410210"/>
              <a:gd name="connsiteY8" fmla="*/ 75565 h 450215"/>
              <a:gd name="connsiteX9" fmla="*/ 234950 w 410210"/>
              <a:gd name="connsiteY9" fmla="*/ 0 h 450215"/>
              <a:gd name="connsiteX0" fmla="*/ 234950 w 410210"/>
              <a:gd name="connsiteY0" fmla="*/ 0 h 450215"/>
              <a:gd name="connsiteX1" fmla="*/ 410210 w 410210"/>
              <a:gd name="connsiteY1" fmla="*/ 109855 h 450215"/>
              <a:gd name="connsiteX2" fmla="*/ 159385 w 410210"/>
              <a:gd name="connsiteY2" fmla="*/ 450215 h 450215"/>
              <a:gd name="connsiteX3" fmla="*/ 27940 w 410210"/>
              <a:gd name="connsiteY3" fmla="*/ 349885 h 450215"/>
              <a:gd name="connsiteX4" fmla="*/ 11430 w 410210"/>
              <a:gd name="connsiteY4" fmla="*/ 349251 h 450215"/>
              <a:gd name="connsiteX5" fmla="*/ 0 w 410210"/>
              <a:gd name="connsiteY5" fmla="*/ 225425 h 450215"/>
              <a:gd name="connsiteX6" fmla="*/ 45720 w 410210"/>
              <a:gd name="connsiteY6" fmla="*/ 133985 h 450215"/>
              <a:gd name="connsiteX7" fmla="*/ 99060 w 410210"/>
              <a:gd name="connsiteY7" fmla="*/ 40005 h 450215"/>
              <a:gd name="connsiteX8" fmla="*/ 144780 w 410210"/>
              <a:gd name="connsiteY8" fmla="*/ 73025 h 450215"/>
              <a:gd name="connsiteX9" fmla="*/ 208280 w 410210"/>
              <a:gd name="connsiteY9" fmla="*/ 75565 h 450215"/>
              <a:gd name="connsiteX10" fmla="*/ 234950 w 410210"/>
              <a:gd name="connsiteY10" fmla="*/ 0 h 450215"/>
              <a:gd name="connsiteX0" fmla="*/ 234950 w 410210"/>
              <a:gd name="connsiteY0" fmla="*/ 0 h 450215"/>
              <a:gd name="connsiteX1" fmla="*/ 410210 w 410210"/>
              <a:gd name="connsiteY1" fmla="*/ 109855 h 450215"/>
              <a:gd name="connsiteX2" fmla="*/ 159385 w 410210"/>
              <a:gd name="connsiteY2" fmla="*/ 450215 h 450215"/>
              <a:gd name="connsiteX3" fmla="*/ 29845 w 410210"/>
              <a:gd name="connsiteY3" fmla="*/ 355600 h 450215"/>
              <a:gd name="connsiteX4" fmla="*/ 11430 w 410210"/>
              <a:gd name="connsiteY4" fmla="*/ 349251 h 450215"/>
              <a:gd name="connsiteX5" fmla="*/ 0 w 410210"/>
              <a:gd name="connsiteY5" fmla="*/ 225425 h 450215"/>
              <a:gd name="connsiteX6" fmla="*/ 45720 w 410210"/>
              <a:gd name="connsiteY6" fmla="*/ 133985 h 450215"/>
              <a:gd name="connsiteX7" fmla="*/ 99060 w 410210"/>
              <a:gd name="connsiteY7" fmla="*/ 40005 h 450215"/>
              <a:gd name="connsiteX8" fmla="*/ 144780 w 410210"/>
              <a:gd name="connsiteY8" fmla="*/ 73025 h 450215"/>
              <a:gd name="connsiteX9" fmla="*/ 208280 w 410210"/>
              <a:gd name="connsiteY9" fmla="*/ 75565 h 450215"/>
              <a:gd name="connsiteX10" fmla="*/ 234950 w 410210"/>
              <a:gd name="connsiteY10" fmla="*/ 0 h 450215"/>
              <a:gd name="connsiteX0" fmla="*/ 239579 w 414839"/>
              <a:gd name="connsiteY0" fmla="*/ 0 h 450215"/>
              <a:gd name="connsiteX1" fmla="*/ 414839 w 414839"/>
              <a:gd name="connsiteY1" fmla="*/ 109855 h 450215"/>
              <a:gd name="connsiteX2" fmla="*/ 164014 w 414839"/>
              <a:gd name="connsiteY2" fmla="*/ 450215 h 450215"/>
              <a:gd name="connsiteX3" fmla="*/ 184 w 414839"/>
              <a:gd name="connsiteY3" fmla="*/ 340360 h 450215"/>
              <a:gd name="connsiteX4" fmla="*/ 16059 w 414839"/>
              <a:gd name="connsiteY4" fmla="*/ 349251 h 450215"/>
              <a:gd name="connsiteX5" fmla="*/ 4629 w 414839"/>
              <a:gd name="connsiteY5" fmla="*/ 225425 h 450215"/>
              <a:gd name="connsiteX6" fmla="*/ 50349 w 414839"/>
              <a:gd name="connsiteY6" fmla="*/ 133985 h 450215"/>
              <a:gd name="connsiteX7" fmla="*/ 103689 w 414839"/>
              <a:gd name="connsiteY7" fmla="*/ 40005 h 450215"/>
              <a:gd name="connsiteX8" fmla="*/ 149409 w 414839"/>
              <a:gd name="connsiteY8" fmla="*/ 73025 h 450215"/>
              <a:gd name="connsiteX9" fmla="*/ 212909 w 414839"/>
              <a:gd name="connsiteY9" fmla="*/ 75565 h 450215"/>
              <a:gd name="connsiteX10" fmla="*/ 239579 w 414839"/>
              <a:gd name="connsiteY10" fmla="*/ 0 h 450215"/>
              <a:gd name="connsiteX0" fmla="*/ 301625 w 476885"/>
              <a:gd name="connsiteY0" fmla="*/ 0 h 450215"/>
              <a:gd name="connsiteX1" fmla="*/ 476885 w 476885"/>
              <a:gd name="connsiteY1" fmla="*/ 109855 h 450215"/>
              <a:gd name="connsiteX2" fmla="*/ 226060 w 476885"/>
              <a:gd name="connsiteY2" fmla="*/ 450215 h 450215"/>
              <a:gd name="connsiteX3" fmla="*/ 62230 w 476885"/>
              <a:gd name="connsiteY3" fmla="*/ 340360 h 450215"/>
              <a:gd name="connsiteX4" fmla="*/ 78105 w 476885"/>
              <a:gd name="connsiteY4" fmla="*/ 349251 h 450215"/>
              <a:gd name="connsiteX5" fmla="*/ 0 w 476885"/>
              <a:gd name="connsiteY5" fmla="*/ 288290 h 450215"/>
              <a:gd name="connsiteX6" fmla="*/ 112395 w 476885"/>
              <a:gd name="connsiteY6" fmla="*/ 133985 h 450215"/>
              <a:gd name="connsiteX7" fmla="*/ 165735 w 476885"/>
              <a:gd name="connsiteY7" fmla="*/ 40005 h 450215"/>
              <a:gd name="connsiteX8" fmla="*/ 211455 w 476885"/>
              <a:gd name="connsiteY8" fmla="*/ 73025 h 450215"/>
              <a:gd name="connsiteX9" fmla="*/ 274955 w 476885"/>
              <a:gd name="connsiteY9" fmla="*/ 75565 h 450215"/>
              <a:gd name="connsiteX10" fmla="*/ 301625 w 476885"/>
              <a:gd name="connsiteY10" fmla="*/ 0 h 450215"/>
              <a:gd name="connsiteX0" fmla="*/ 301625 w 476885"/>
              <a:gd name="connsiteY0" fmla="*/ 0 h 450215"/>
              <a:gd name="connsiteX1" fmla="*/ 476885 w 476885"/>
              <a:gd name="connsiteY1" fmla="*/ 109855 h 450215"/>
              <a:gd name="connsiteX2" fmla="*/ 226060 w 476885"/>
              <a:gd name="connsiteY2" fmla="*/ 450215 h 450215"/>
              <a:gd name="connsiteX3" fmla="*/ 62230 w 476885"/>
              <a:gd name="connsiteY3" fmla="*/ 340360 h 450215"/>
              <a:gd name="connsiteX4" fmla="*/ 78105 w 476885"/>
              <a:gd name="connsiteY4" fmla="*/ 349251 h 450215"/>
              <a:gd name="connsiteX5" fmla="*/ 0 w 476885"/>
              <a:gd name="connsiteY5" fmla="*/ 288290 h 450215"/>
              <a:gd name="connsiteX6" fmla="*/ 104775 w 476885"/>
              <a:gd name="connsiteY6" fmla="*/ 130175 h 450215"/>
              <a:gd name="connsiteX7" fmla="*/ 165735 w 476885"/>
              <a:gd name="connsiteY7" fmla="*/ 40005 h 450215"/>
              <a:gd name="connsiteX8" fmla="*/ 211455 w 476885"/>
              <a:gd name="connsiteY8" fmla="*/ 73025 h 450215"/>
              <a:gd name="connsiteX9" fmla="*/ 274955 w 476885"/>
              <a:gd name="connsiteY9" fmla="*/ 75565 h 450215"/>
              <a:gd name="connsiteX10" fmla="*/ 301625 w 476885"/>
              <a:gd name="connsiteY10" fmla="*/ 0 h 450215"/>
              <a:gd name="connsiteX0" fmla="*/ 301625 w 476885"/>
              <a:gd name="connsiteY0" fmla="*/ 0 h 450215"/>
              <a:gd name="connsiteX1" fmla="*/ 476885 w 476885"/>
              <a:gd name="connsiteY1" fmla="*/ 109855 h 450215"/>
              <a:gd name="connsiteX2" fmla="*/ 226060 w 476885"/>
              <a:gd name="connsiteY2" fmla="*/ 450215 h 450215"/>
              <a:gd name="connsiteX3" fmla="*/ 62230 w 476885"/>
              <a:gd name="connsiteY3" fmla="*/ 340360 h 450215"/>
              <a:gd name="connsiteX4" fmla="*/ 78105 w 476885"/>
              <a:gd name="connsiteY4" fmla="*/ 349251 h 450215"/>
              <a:gd name="connsiteX5" fmla="*/ 0 w 476885"/>
              <a:gd name="connsiteY5" fmla="*/ 288290 h 450215"/>
              <a:gd name="connsiteX6" fmla="*/ 104775 w 476885"/>
              <a:gd name="connsiteY6" fmla="*/ 130175 h 450215"/>
              <a:gd name="connsiteX7" fmla="*/ 177165 w 476885"/>
              <a:gd name="connsiteY7" fmla="*/ 20955 h 450215"/>
              <a:gd name="connsiteX8" fmla="*/ 211455 w 476885"/>
              <a:gd name="connsiteY8" fmla="*/ 73025 h 450215"/>
              <a:gd name="connsiteX9" fmla="*/ 274955 w 476885"/>
              <a:gd name="connsiteY9" fmla="*/ 75565 h 450215"/>
              <a:gd name="connsiteX10" fmla="*/ 301625 w 476885"/>
              <a:gd name="connsiteY10" fmla="*/ 0 h 4502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76885" h="450215">
                <a:moveTo>
                  <a:pt x="301625" y="0"/>
                </a:moveTo>
                <a:lnTo>
                  <a:pt x="476885" y="109855"/>
                </a:lnTo>
                <a:lnTo>
                  <a:pt x="226060" y="450215"/>
                </a:lnTo>
                <a:lnTo>
                  <a:pt x="62230" y="340360"/>
                </a:lnTo>
                <a:cubicBezTo>
                  <a:pt x="59902" y="335069"/>
                  <a:pt x="80433" y="354542"/>
                  <a:pt x="78105" y="349251"/>
                </a:cubicBezTo>
                <a:lnTo>
                  <a:pt x="0" y="288290"/>
                </a:lnTo>
                <a:lnTo>
                  <a:pt x="104775" y="130175"/>
                </a:lnTo>
                <a:lnTo>
                  <a:pt x="177165" y="20955"/>
                </a:lnTo>
                <a:lnTo>
                  <a:pt x="211455" y="73025"/>
                </a:lnTo>
                <a:lnTo>
                  <a:pt x="274955" y="75565"/>
                </a:lnTo>
                <a:lnTo>
                  <a:pt x="301625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9" name="자유형 138"/>
          <p:cNvSpPr/>
          <p:nvPr/>
        </p:nvSpPr>
        <p:spPr>
          <a:xfrm>
            <a:off x="7655560" y="3101340"/>
            <a:ext cx="431800" cy="571500"/>
          </a:xfrm>
          <a:custGeom>
            <a:avLst/>
            <a:gdLst>
              <a:gd name="connsiteX0" fmla="*/ 391160 w 431800"/>
              <a:gd name="connsiteY0" fmla="*/ 0 h 553720"/>
              <a:gd name="connsiteX1" fmla="*/ 0 w 431800"/>
              <a:gd name="connsiteY1" fmla="*/ 520700 h 553720"/>
              <a:gd name="connsiteX2" fmla="*/ 71120 w 431800"/>
              <a:gd name="connsiteY2" fmla="*/ 553720 h 553720"/>
              <a:gd name="connsiteX3" fmla="*/ 431800 w 431800"/>
              <a:gd name="connsiteY3" fmla="*/ 63500 h 553720"/>
              <a:gd name="connsiteX4" fmla="*/ 391160 w 431800"/>
              <a:gd name="connsiteY4" fmla="*/ 0 h 553720"/>
              <a:gd name="connsiteX0" fmla="*/ 393700 w 431800"/>
              <a:gd name="connsiteY0" fmla="*/ 0 h 571500"/>
              <a:gd name="connsiteX1" fmla="*/ 0 w 431800"/>
              <a:gd name="connsiteY1" fmla="*/ 538480 h 571500"/>
              <a:gd name="connsiteX2" fmla="*/ 71120 w 431800"/>
              <a:gd name="connsiteY2" fmla="*/ 571500 h 571500"/>
              <a:gd name="connsiteX3" fmla="*/ 431800 w 431800"/>
              <a:gd name="connsiteY3" fmla="*/ 81280 h 571500"/>
              <a:gd name="connsiteX4" fmla="*/ 393700 w 431800"/>
              <a:gd name="connsiteY4" fmla="*/ 0 h 571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1800" h="571500">
                <a:moveTo>
                  <a:pt x="393700" y="0"/>
                </a:moveTo>
                <a:lnTo>
                  <a:pt x="0" y="538480"/>
                </a:lnTo>
                <a:lnTo>
                  <a:pt x="71120" y="571500"/>
                </a:lnTo>
                <a:lnTo>
                  <a:pt x="431800" y="81280"/>
                </a:lnTo>
                <a:lnTo>
                  <a:pt x="39370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0" name="직사각형 139"/>
          <p:cNvSpPr/>
          <p:nvPr/>
        </p:nvSpPr>
        <p:spPr>
          <a:xfrm>
            <a:off x="7525439" y="2754377"/>
            <a:ext cx="165924" cy="1674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>
                <a:solidFill>
                  <a:schemeClr val="tx1"/>
                </a:solidFill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1</a:t>
            </a:r>
            <a:endParaRPr lang="ko-KR" altLang="en-US" sz="1100" dirty="0">
              <a:solidFill>
                <a:schemeClr val="tx1"/>
              </a:solidFill>
              <a:latin typeface="가는각진제목체" panose="02030600000101010101" pitchFamily="18" charset="-127"/>
              <a:ea typeface="가는각진제목체" panose="02030600000101010101" pitchFamily="18" charset="-127"/>
            </a:endParaRPr>
          </a:p>
        </p:txBody>
      </p:sp>
      <p:sp>
        <p:nvSpPr>
          <p:cNvPr id="141" name="직사각형 140"/>
          <p:cNvSpPr/>
          <p:nvPr/>
        </p:nvSpPr>
        <p:spPr>
          <a:xfrm>
            <a:off x="7299006" y="3105150"/>
            <a:ext cx="165924" cy="1674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>
                <a:solidFill>
                  <a:schemeClr val="tx1"/>
                </a:solidFill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2</a:t>
            </a:r>
            <a:endParaRPr lang="ko-KR" altLang="en-US" sz="1100" dirty="0">
              <a:solidFill>
                <a:schemeClr val="tx1"/>
              </a:solidFill>
              <a:latin typeface="가는각진제목체" panose="02030600000101010101" pitchFamily="18" charset="-127"/>
              <a:ea typeface="가는각진제목체" panose="02030600000101010101" pitchFamily="18" charset="-127"/>
            </a:endParaRPr>
          </a:p>
        </p:txBody>
      </p:sp>
      <p:sp>
        <p:nvSpPr>
          <p:cNvPr id="142" name="직사각형 141"/>
          <p:cNvSpPr/>
          <p:nvPr/>
        </p:nvSpPr>
        <p:spPr>
          <a:xfrm>
            <a:off x="7806563" y="2931307"/>
            <a:ext cx="165924" cy="1674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>
                <a:solidFill>
                  <a:schemeClr val="tx1"/>
                </a:solidFill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3</a:t>
            </a:r>
            <a:endParaRPr lang="ko-KR" altLang="en-US" sz="1100" dirty="0">
              <a:solidFill>
                <a:schemeClr val="tx1"/>
              </a:solidFill>
              <a:latin typeface="가는각진제목체" panose="02030600000101010101" pitchFamily="18" charset="-127"/>
              <a:ea typeface="가는각진제목체" panose="02030600000101010101" pitchFamily="18" charset="-127"/>
            </a:endParaRPr>
          </a:p>
        </p:txBody>
      </p:sp>
      <p:sp>
        <p:nvSpPr>
          <p:cNvPr id="143" name="직사각형 142"/>
          <p:cNvSpPr/>
          <p:nvPr/>
        </p:nvSpPr>
        <p:spPr>
          <a:xfrm>
            <a:off x="7555165" y="3290187"/>
            <a:ext cx="165924" cy="1674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>
                <a:solidFill>
                  <a:schemeClr val="tx1"/>
                </a:solidFill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4</a:t>
            </a:r>
            <a:endParaRPr lang="ko-KR" altLang="en-US" sz="1100" dirty="0">
              <a:solidFill>
                <a:schemeClr val="tx1"/>
              </a:solidFill>
              <a:latin typeface="가는각진제목체" panose="02030600000101010101" pitchFamily="18" charset="-127"/>
              <a:ea typeface="가는각진제목체" panose="02030600000101010101" pitchFamily="18" charset="-127"/>
            </a:endParaRPr>
          </a:p>
        </p:txBody>
      </p:sp>
      <p:sp>
        <p:nvSpPr>
          <p:cNvPr id="144" name="자유형 143"/>
          <p:cNvSpPr/>
          <p:nvPr/>
        </p:nvSpPr>
        <p:spPr>
          <a:xfrm>
            <a:off x="8166100" y="3228340"/>
            <a:ext cx="322580" cy="205740"/>
          </a:xfrm>
          <a:custGeom>
            <a:avLst/>
            <a:gdLst>
              <a:gd name="connsiteX0" fmla="*/ 160020 w 322580"/>
              <a:gd name="connsiteY0" fmla="*/ 0 h 205740"/>
              <a:gd name="connsiteX1" fmla="*/ 160020 w 322580"/>
              <a:gd name="connsiteY1" fmla="*/ 0 h 205740"/>
              <a:gd name="connsiteX2" fmla="*/ 134620 w 322580"/>
              <a:gd name="connsiteY2" fmla="*/ 10160 h 205740"/>
              <a:gd name="connsiteX3" fmla="*/ 116840 w 322580"/>
              <a:gd name="connsiteY3" fmla="*/ 15240 h 205740"/>
              <a:gd name="connsiteX4" fmla="*/ 106680 w 322580"/>
              <a:gd name="connsiteY4" fmla="*/ 20320 h 205740"/>
              <a:gd name="connsiteX5" fmla="*/ 88900 w 322580"/>
              <a:gd name="connsiteY5" fmla="*/ 20320 h 205740"/>
              <a:gd name="connsiteX6" fmla="*/ 0 w 322580"/>
              <a:gd name="connsiteY6" fmla="*/ 99060 h 205740"/>
              <a:gd name="connsiteX7" fmla="*/ 68580 w 322580"/>
              <a:gd name="connsiteY7" fmla="*/ 205740 h 205740"/>
              <a:gd name="connsiteX8" fmla="*/ 256540 w 322580"/>
              <a:gd name="connsiteY8" fmla="*/ 190500 h 205740"/>
              <a:gd name="connsiteX9" fmla="*/ 322580 w 322580"/>
              <a:gd name="connsiteY9" fmla="*/ 104140 h 205740"/>
              <a:gd name="connsiteX10" fmla="*/ 223520 w 322580"/>
              <a:gd name="connsiteY10" fmla="*/ 5080 h 205740"/>
              <a:gd name="connsiteX11" fmla="*/ 160020 w 322580"/>
              <a:gd name="connsiteY11" fmla="*/ 0 h 2057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2580" h="205740">
                <a:moveTo>
                  <a:pt x="160020" y="0"/>
                </a:moveTo>
                <a:lnTo>
                  <a:pt x="160020" y="0"/>
                </a:lnTo>
                <a:cubicBezTo>
                  <a:pt x="151553" y="3387"/>
                  <a:pt x="143208" y="7093"/>
                  <a:pt x="134620" y="10160"/>
                </a:cubicBezTo>
                <a:cubicBezTo>
                  <a:pt x="121731" y="14763"/>
                  <a:pt x="127873" y="10512"/>
                  <a:pt x="116840" y="15240"/>
                </a:cubicBezTo>
                <a:cubicBezTo>
                  <a:pt x="113360" y="16732"/>
                  <a:pt x="110405" y="19643"/>
                  <a:pt x="106680" y="20320"/>
                </a:cubicBezTo>
                <a:cubicBezTo>
                  <a:pt x="100849" y="21380"/>
                  <a:pt x="94827" y="20320"/>
                  <a:pt x="88900" y="20320"/>
                </a:cubicBezTo>
                <a:lnTo>
                  <a:pt x="0" y="99060"/>
                </a:lnTo>
                <a:lnTo>
                  <a:pt x="68580" y="205740"/>
                </a:lnTo>
                <a:lnTo>
                  <a:pt x="256540" y="190500"/>
                </a:lnTo>
                <a:lnTo>
                  <a:pt x="322580" y="104140"/>
                </a:lnTo>
                <a:lnTo>
                  <a:pt x="223520" y="5080"/>
                </a:lnTo>
                <a:lnTo>
                  <a:pt x="16002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5" name="자유형 144"/>
          <p:cNvSpPr/>
          <p:nvPr/>
        </p:nvSpPr>
        <p:spPr>
          <a:xfrm>
            <a:off x="7940040" y="3540760"/>
            <a:ext cx="309880" cy="175260"/>
          </a:xfrm>
          <a:custGeom>
            <a:avLst/>
            <a:gdLst>
              <a:gd name="connsiteX0" fmla="*/ 152400 w 309880"/>
              <a:gd name="connsiteY0" fmla="*/ 0 h 175260"/>
              <a:gd name="connsiteX1" fmla="*/ 0 w 309880"/>
              <a:gd name="connsiteY1" fmla="*/ 86360 h 175260"/>
              <a:gd name="connsiteX2" fmla="*/ 43180 w 309880"/>
              <a:gd name="connsiteY2" fmla="*/ 175260 h 175260"/>
              <a:gd name="connsiteX3" fmla="*/ 261620 w 309880"/>
              <a:gd name="connsiteY3" fmla="*/ 175260 h 175260"/>
              <a:gd name="connsiteX4" fmla="*/ 309880 w 309880"/>
              <a:gd name="connsiteY4" fmla="*/ 78740 h 175260"/>
              <a:gd name="connsiteX5" fmla="*/ 152400 w 309880"/>
              <a:gd name="connsiteY5" fmla="*/ 0 h 1752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09880" h="175260">
                <a:moveTo>
                  <a:pt x="152400" y="0"/>
                </a:moveTo>
                <a:lnTo>
                  <a:pt x="0" y="86360"/>
                </a:lnTo>
                <a:lnTo>
                  <a:pt x="43180" y="175260"/>
                </a:lnTo>
                <a:lnTo>
                  <a:pt x="261620" y="175260"/>
                </a:lnTo>
                <a:lnTo>
                  <a:pt x="309880" y="78740"/>
                </a:lnTo>
                <a:lnTo>
                  <a:pt x="15240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6" name="자유형 145"/>
          <p:cNvSpPr/>
          <p:nvPr/>
        </p:nvSpPr>
        <p:spPr>
          <a:xfrm>
            <a:off x="8224520" y="3751580"/>
            <a:ext cx="299720" cy="194945"/>
          </a:xfrm>
          <a:custGeom>
            <a:avLst/>
            <a:gdLst>
              <a:gd name="connsiteX0" fmla="*/ 142240 w 299720"/>
              <a:gd name="connsiteY0" fmla="*/ 0 h 180340"/>
              <a:gd name="connsiteX1" fmla="*/ 0 w 299720"/>
              <a:gd name="connsiteY1" fmla="*/ 86360 h 180340"/>
              <a:gd name="connsiteX2" fmla="*/ 66040 w 299720"/>
              <a:gd name="connsiteY2" fmla="*/ 177800 h 180340"/>
              <a:gd name="connsiteX3" fmla="*/ 246380 w 299720"/>
              <a:gd name="connsiteY3" fmla="*/ 180340 h 180340"/>
              <a:gd name="connsiteX4" fmla="*/ 261620 w 299720"/>
              <a:gd name="connsiteY4" fmla="*/ 149860 h 180340"/>
              <a:gd name="connsiteX5" fmla="*/ 299720 w 299720"/>
              <a:gd name="connsiteY5" fmla="*/ 78740 h 180340"/>
              <a:gd name="connsiteX6" fmla="*/ 279400 w 299720"/>
              <a:gd name="connsiteY6" fmla="*/ 68580 h 180340"/>
              <a:gd name="connsiteX7" fmla="*/ 142240 w 299720"/>
              <a:gd name="connsiteY7" fmla="*/ 0 h 180340"/>
              <a:gd name="connsiteX0" fmla="*/ 142240 w 299720"/>
              <a:gd name="connsiteY0" fmla="*/ 0 h 194945"/>
              <a:gd name="connsiteX1" fmla="*/ 0 w 299720"/>
              <a:gd name="connsiteY1" fmla="*/ 86360 h 194945"/>
              <a:gd name="connsiteX2" fmla="*/ 48895 w 299720"/>
              <a:gd name="connsiteY2" fmla="*/ 194945 h 194945"/>
              <a:gd name="connsiteX3" fmla="*/ 246380 w 299720"/>
              <a:gd name="connsiteY3" fmla="*/ 180340 h 194945"/>
              <a:gd name="connsiteX4" fmla="*/ 261620 w 299720"/>
              <a:gd name="connsiteY4" fmla="*/ 149860 h 194945"/>
              <a:gd name="connsiteX5" fmla="*/ 299720 w 299720"/>
              <a:gd name="connsiteY5" fmla="*/ 78740 h 194945"/>
              <a:gd name="connsiteX6" fmla="*/ 279400 w 299720"/>
              <a:gd name="connsiteY6" fmla="*/ 68580 h 194945"/>
              <a:gd name="connsiteX7" fmla="*/ 142240 w 299720"/>
              <a:gd name="connsiteY7" fmla="*/ 0 h 1949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99720" h="194945">
                <a:moveTo>
                  <a:pt x="142240" y="0"/>
                </a:moveTo>
                <a:lnTo>
                  <a:pt x="0" y="86360"/>
                </a:lnTo>
                <a:lnTo>
                  <a:pt x="48895" y="194945"/>
                </a:lnTo>
                <a:lnTo>
                  <a:pt x="246380" y="180340"/>
                </a:lnTo>
                <a:lnTo>
                  <a:pt x="261620" y="149860"/>
                </a:lnTo>
                <a:lnTo>
                  <a:pt x="299720" y="78740"/>
                </a:lnTo>
                <a:lnTo>
                  <a:pt x="279400" y="68580"/>
                </a:lnTo>
                <a:lnTo>
                  <a:pt x="14224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7" name="자유형 146"/>
          <p:cNvSpPr/>
          <p:nvPr/>
        </p:nvSpPr>
        <p:spPr>
          <a:xfrm>
            <a:off x="8008620" y="4058921"/>
            <a:ext cx="284480" cy="195580"/>
          </a:xfrm>
          <a:custGeom>
            <a:avLst/>
            <a:gdLst>
              <a:gd name="connsiteX0" fmla="*/ 142240 w 284480"/>
              <a:gd name="connsiteY0" fmla="*/ 0 h 180340"/>
              <a:gd name="connsiteX1" fmla="*/ 142240 w 284480"/>
              <a:gd name="connsiteY1" fmla="*/ 0 h 180340"/>
              <a:gd name="connsiteX2" fmla="*/ 0 w 284480"/>
              <a:gd name="connsiteY2" fmla="*/ 91440 h 180340"/>
              <a:gd name="connsiteX3" fmla="*/ 48260 w 284480"/>
              <a:gd name="connsiteY3" fmla="*/ 180340 h 180340"/>
              <a:gd name="connsiteX4" fmla="*/ 218440 w 284480"/>
              <a:gd name="connsiteY4" fmla="*/ 177800 h 180340"/>
              <a:gd name="connsiteX5" fmla="*/ 284480 w 284480"/>
              <a:gd name="connsiteY5" fmla="*/ 91440 h 180340"/>
              <a:gd name="connsiteX6" fmla="*/ 142240 w 284480"/>
              <a:gd name="connsiteY6" fmla="*/ 0 h 180340"/>
              <a:gd name="connsiteX0" fmla="*/ 142240 w 284480"/>
              <a:gd name="connsiteY0" fmla="*/ 0 h 187325"/>
              <a:gd name="connsiteX1" fmla="*/ 142240 w 284480"/>
              <a:gd name="connsiteY1" fmla="*/ 0 h 187325"/>
              <a:gd name="connsiteX2" fmla="*/ 0 w 284480"/>
              <a:gd name="connsiteY2" fmla="*/ 91440 h 187325"/>
              <a:gd name="connsiteX3" fmla="*/ 48260 w 284480"/>
              <a:gd name="connsiteY3" fmla="*/ 180340 h 187325"/>
              <a:gd name="connsiteX4" fmla="*/ 243205 w 284480"/>
              <a:gd name="connsiteY4" fmla="*/ 187325 h 187325"/>
              <a:gd name="connsiteX5" fmla="*/ 284480 w 284480"/>
              <a:gd name="connsiteY5" fmla="*/ 91440 h 187325"/>
              <a:gd name="connsiteX6" fmla="*/ 142240 w 284480"/>
              <a:gd name="connsiteY6" fmla="*/ 0 h 187325"/>
              <a:gd name="connsiteX0" fmla="*/ 142240 w 284480"/>
              <a:gd name="connsiteY0" fmla="*/ 0 h 195580"/>
              <a:gd name="connsiteX1" fmla="*/ 142240 w 284480"/>
              <a:gd name="connsiteY1" fmla="*/ 0 h 195580"/>
              <a:gd name="connsiteX2" fmla="*/ 0 w 284480"/>
              <a:gd name="connsiteY2" fmla="*/ 91440 h 195580"/>
              <a:gd name="connsiteX3" fmla="*/ 25400 w 284480"/>
              <a:gd name="connsiteY3" fmla="*/ 195580 h 195580"/>
              <a:gd name="connsiteX4" fmla="*/ 243205 w 284480"/>
              <a:gd name="connsiteY4" fmla="*/ 187325 h 195580"/>
              <a:gd name="connsiteX5" fmla="*/ 284480 w 284480"/>
              <a:gd name="connsiteY5" fmla="*/ 91440 h 195580"/>
              <a:gd name="connsiteX6" fmla="*/ 142240 w 284480"/>
              <a:gd name="connsiteY6" fmla="*/ 0 h 1955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84480" h="195580">
                <a:moveTo>
                  <a:pt x="142240" y="0"/>
                </a:moveTo>
                <a:lnTo>
                  <a:pt x="142240" y="0"/>
                </a:lnTo>
                <a:lnTo>
                  <a:pt x="0" y="91440"/>
                </a:lnTo>
                <a:lnTo>
                  <a:pt x="25400" y="195580"/>
                </a:lnTo>
                <a:lnTo>
                  <a:pt x="243205" y="187325"/>
                </a:lnTo>
                <a:lnTo>
                  <a:pt x="284480" y="91440"/>
                </a:lnTo>
                <a:lnTo>
                  <a:pt x="14224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8" name="자유형 147"/>
          <p:cNvSpPr/>
          <p:nvPr/>
        </p:nvSpPr>
        <p:spPr>
          <a:xfrm>
            <a:off x="7386320" y="4353560"/>
            <a:ext cx="795020" cy="396240"/>
          </a:xfrm>
          <a:custGeom>
            <a:avLst/>
            <a:gdLst>
              <a:gd name="connsiteX0" fmla="*/ 25400 w 795020"/>
              <a:gd name="connsiteY0" fmla="*/ 0 h 396240"/>
              <a:gd name="connsiteX1" fmla="*/ 477520 w 795020"/>
              <a:gd name="connsiteY1" fmla="*/ 322580 h 396240"/>
              <a:gd name="connsiteX2" fmla="*/ 645160 w 795020"/>
              <a:gd name="connsiteY2" fmla="*/ 297180 h 396240"/>
              <a:gd name="connsiteX3" fmla="*/ 690880 w 795020"/>
              <a:gd name="connsiteY3" fmla="*/ 208280 h 396240"/>
              <a:gd name="connsiteX4" fmla="*/ 795020 w 795020"/>
              <a:gd name="connsiteY4" fmla="*/ 251460 h 396240"/>
              <a:gd name="connsiteX5" fmla="*/ 584200 w 795020"/>
              <a:gd name="connsiteY5" fmla="*/ 396240 h 396240"/>
              <a:gd name="connsiteX6" fmla="*/ 177800 w 795020"/>
              <a:gd name="connsiteY6" fmla="*/ 129540 h 396240"/>
              <a:gd name="connsiteX7" fmla="*/ 66040 w 795020"/>
              <a:gd name="connsiteY7" fmla="*/ 124460 h 396240"/>
              <a:gd name="connsiteX8" fmla="*/ 48260 w 795020"/>
              <a:gd name="connsiteY8" fmla="*/ 111760 h 396240"/>
              <a:gd name="connsiteX9" fmla="*/ 38100 w 795020"/>
              <a:gd name="connsiteY9" fmla="*/ 109220 h 396240"/>
              <a:gd name="connsiteX10" fmla="*/ 0 w 795020"/>
              <a:gd name="connsiteY10" fmla="*/ 63500 h 396240"/>
              <a:gd name="connsiteX11" fmla="*/ 25400 w 795020"/>
              <a:gd name="connsiteY11" fmla="*/ 0 h 396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795020" h="396240">
                <a:moveTo>
                  <a:pt x="25400" y="0"/>
                </a:moveTo>
                <a:lnTo>
                  <a:pt x="477520" y="322580"/>
                </a:lnTo>
                <a:lnTo>
                  <a:pt x="645160" y="297180"/>
                </a:lnTo>
                <a:lnTo>
                  <a:pt x="690880" y="208280"/>
                </a:lnTo>
                <a:lnTo>
                  <a:pt x="795020" y="251460"/>
                </a:lnTo>
                <a:lnTo>
                  <a:pt x="584200" y="396240"/>
                </a:lnTo>
                <a:lnTo>
                  <a:pt x="177800" y="129540"/>
                </a:lnTo>
                <a:lnTo>
                  <a:pt x="66040" y="124460"/>
                </a:lnTo>
                <a:cubicBezTo>
                  <a:pt x="60113" y="120227"/>
                  <a:pt x="54654" y="115248"/>
                  <a:pt x="48260" y="111760"/>
                </a:cubicBezTo>
                <a:cubicBezTo>
                  <a:pt x="45195" y="110088"/>
                  <a:pt x="38100" y="109220"/>
                  <a:pt x="38100" y="109220"/>
                </a:cubicBezTo>
                <a:lnTo>
                  <a:pt x="0" y="63500"/>
                </a:lnTo>
                <a:lnTo>
                  <a:pt x="2540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2" name="직사각형 151"/>
          <p:cNvSpPr/>
          <p:nvPr/>
        </p:nvSpPr>
        <p:spPr>
          <a:xfrm>
            <a:off x="8238282" y="3244883"/>
            <a:ext cx="165924" cy="1674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>
                <a:solidFill>
                  <a:schemeClr val="tx1"/>
                </a:solidFill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1</a:t>
            </a:r>
            <a:endParaRPr lang="ko-KR" altLang="en-US" sz="1100" dirty="0">
              <a:solidFill>
                <a:schemeClr val="tx1"/>
              </a:solidFill>
              <a:latin typeface="가는각진제목체" panose="02030600000101010101" pitchFamily="18" charset="-127"/>
              <a:ea typeface="가는각진제목체" panose="02030600000101010101" pitchFamily="18" charset="-127"/>
            </a:endParaRPr>
          </a:p>
        </p:txBody>
      </p:sp>
      <p:sp>
        <p:nvSpPr>
          <p:cNvPr id="153" name="직사각형 152"/>
          <p:cNvSpPr/>
          <p:nvPr/>
        </p:nvSpPr>
        <p:spPr>
          <a:xfrm>
            <a:off x="8019450" y="3540401"/>
            <a:ext cx="165924" cy="1674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>
                <a:solidFill>
                  <a:schemeClr val="tx1"/>
                </a:solidFill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2</a:t>
            </a:r>
            <a:endParaRPr lang="ko-KR" altLang="en-US" sz="1100" dirty="0">
              <a:solidFill>
                <a:schemeClr val="tx1"/>
              </a:solidFill>
              <a:latin typeface="가는각진제목체" panose="02030600000101010101" pitchFamily="18" charset="-127"/>
              <a:ea typeface="가는각진제목체" panose="02030600000101010101" pitchFamily="18" charset="-127"/>
            </a:endParaRPr>
          </a:p>
        </p:txBody>
      </p:sp>
      <p:sp>
        <p:nvSpPr>
          <p:cNvPr id="154" name="직사각형 153"/>
          <p:cNvSpPr/>
          <p:nvPr/>
        </p:nvSpPr>
        <p:spPr>
          <a:xfrm>
            <a:off x="8290078" y="3776895"/>
            <a:ext cx="165924" cy="1674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>
                <a:solidFill>
                  <a:schemeClr val="tx1"/>
                </a:solidFill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6</a:t>
            </a:r>
            <a:endParaRPr lang="ko-KR" altLang="en-US" sz="1100" dirty="0">
              <a:solidFill>
                <a:schemeClr val="tx1"/>
              </a:solidFill>
              <a:latin typeface="가는각진제목체" panose="02030600000101010101" pitchFamily="18" charset="-127"/>
              <a:ea typeface="가는각진제목체" panose="02030600000101010101" pitchFamily="18" charset="-127"/>
            </a:endParaRPr>
          </a:p>
        </p:txBody>
      </p:sp>
      <p:sp>
        <p:nvSpPr>
          <p:cNvPr id="155" name="직사각형 154"/>
          <p:cNvSpPr/>
          <p:nvPr/>
        </p:nvSpPr>
        <p:spPr>
          <a:xfrm>
            <a:off x="8058596" y="4059665"/>
            <a:ext cx="165924" cy="1674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>
                <a:solidFill>
                  <a:schemeClr val="tx1"/>
                </a:solidFill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7</a:t>
            </a:r>
            <a:endParaRPr lang="ko-KR" altLang="en-US" sz="1100" dirty="0">
              <a:solidFill>
                <a:schemeClr val="tx1"/>
              </a:solidFill>
              <a:latin typeface="가는각진제목체" panose="02030600000101010101" pitchFamily="18" charset="-127"/>
              <a:ea typeface="가는각진제목체" panose="02030600000101010101" pitchFamily="18" charset="-127"/>
            </a:endParaRPr>
          </a:p>
        </p:txBody>
      </p:sp>
      <p:sp>
        <p:nvSpPr>
          <p:cNvPr id="160" name="자유형 159"/>
          <p:cNvSpPr/>
          <p:nvPr/>
        </p:nvSpPr>
        <p:spPr>
          <a:xfrm rot="496917">
            <a:off x="6093490" y="3942873"/>
            <a:ext cx="402876" cy="480664"/>
          </a:xfrm>
          <a:custGeom>
            <a:avLst/>
            <a:gdLst>
              <a:gd name="connsiteX0" fmla="*/ 118335 w 415963"/>
              <a:gd name="connsiteY0" fmla="*/ 0 h 494852"/>
              <a:gd name="connsiteX1" fmla="*/ 415963 w 415963"/>
              <a:gd name="connsiteY1" fmla="*/ 93233 h 494852"/>
              <a:gd name="connsiteX2" fmla="*/ 283285 w 415963"/>
              <a:gd name="connsiteY2" fmla="*/ 494852 h 494852"/>
              <a:gd name="connsiteX3" fmla="*/ 0 w 415963"/>
              <a:gd name="connsiteY3" fmla="*/ 412376 h 494852"/>
              <a:gd name="connsiteX4" fmla="*/ 118335 w 415963"/>
              <a:gd name="connsiteY4" fmla="*/ 0 h 494852"/>
              <a:gd name="connsiteX0" fmla="*/ 123478 w 421106"/>
              <a:gd name="connsiteY0" fmla="*/ 0 h 494852"/>
              <a:gd name="connsiteX1" fmla="*/ 421106 w 421106"/>
              <a:gd name="connsiteY1" fmla="*/ 93233 h 494852"/>
              <a:gd name="connsiteX2" fmla="*/ 288428 w 421106"/>
              <a:gd name="connsiteY2" fmla="*/ 494852 h 494852"/>
              <a:gd name="connsiteX3" fmla="*/ 0 w 421106"/>
              <a:gd name="connsiteY3" fmla="*/ 403499 h 494852"/>
              <a:gd name="connsiteX4" fmla="*/ 123478 w 421106"/>
              <a:gd name="connsiteY4" fmla="*/ 0 h 494852"/>
              <a:gd name="connsiteX0" fmla="*/ 123478 w 421106"/>
              <a:gd name="connsiteY0" fmla="*/ 0 h 495437"/>
              <a:gd name="connsiteX1" fmla="*/ 421106 w 421106"/>
              <a:gd name="connsiteY1" fmla="*/ 93233 h 495437"/>
              <a:gd name="connsiteX2" fmla="*/ 271187 w 421106"/>
              <a:gd name="connsiteY2" fmla="*/ 495437 h 495437"/>
              <a:gd name="connsiteX3" fmla="*/ 0 w 421106"/>
              <a:gd name="connsiteY3" fmla="*/ 403499 h 495437"/>
              <a:gd name="connsiteX4" fmla="*/ 123478 w 421106"/>
              <a:gd name="connsiteY4" fmla="*/ 0 h 495437"/>
              <a:gd name="connsiteX0" fmla="*/ 123478 w 388820"/>
              <a:gd name="connsiteY0" fmla="*/ 0 h 495437"/>
              <a:gd name="connsiteX1" fmla="*/ 388820 w 388820"/>
              <a:gd name="connsiteY1" fmla="*/ 109483 h 495437"/>
              <a:gd name="connsiteX2" fmla="*/ 271187 w 388820"/>
              <a:gd name="connsiteY2" fmla="*/ 495437 h 495437"/>
              <a:gd name="connsiteX3" fmla="*/ 0 w 388820"/>
              <a:gd name="connsiteY3" fmla="*/ 403499 h 495437"/>
              <a:gd name="connsiteX4" fmla="*/ 123478 w 388820"/>
              <a:gd name="connsiteY4" fmla="*/ 0 h 495437"/>
              <a:gd name="connsiteX0" fmla="*/ 113301 w 388820"/>
              <a:gd name="connsiteY0" fmla="*/ 0 h 472779"/>
              <a:gd name="connsiteX1" fmla="*/ 388820 w 388820"/>
              <a:gd name="connsiteY1" fmla="*/ 86825 h 472779"/>
              <a:gd name="connsiteX2" fmla="*/ 271187 w 388820"/>
              <a:gd name="connsiteY2" fmla="*/ 472779 h 472779"/>
              <a:gd name="connsiteX3" fmla="*/ 0 w 388820"/>
              <a:gd name="connsiteY3" fmla="*/ 380841 h 472779"/>
              <a:gd name="connsiteX4" fmla="*/ 113301 w 388820"/>
              <a:gd name="connsiteY4" fmla="*/ 0 h 472779"/>
              <a:gd name="connsiteX0" fmla="*/ 118133 w 388820"/>
              <a:gd name="connsiteY0" fmla="*/ 0 h 479257"/>
              <a:gd name="connsiteX1" fmla="*/ 388820 w 388820"/>
              <a:gd name="connsiteY1" fmla="*/ 93303 h 479257"/>
              <a:gd name="connsiteX2" fmla="*/ 271187 w 388820"/>
              <a:gd name="connsiteY2" fmla="*/ 479257 h 479257"/>
              <a:gd name="connsiteX3" fmla="*/ 0 w 388820"/>
              <a:gd name="connsiteY3" fmla="*/ 387319 h 479257"/>
              <a:gd name="connsiteX4" fmla="*/ 118133 w 388820"/>
              <a:gd name="connsiteY4" fmla="*/ 0 h 479257"/>
              <a:gd name="connsiteX0" fmla="*/ 118133 w 382652"/>
              <a:gd name="connsiteY0" fmla="*/ 0 h 479257"/>
              <a:gd name="connsiteX1" fmla="*/ 382652 w 382652"/>
              <a:gd name="connsiteY1" fmla="*/ 103827 h 479257"/>
              <a:gd name="connsiteX2" fmla="*/ 271187 w 382652"/>
              <a:gd name="connsiteY2" fmla="*/ 479257 h 479257"/>
              <a:gd name="connsiteX3" fmla="*/ 0 w 382652"/>
              <a:gd name="connsiteY3" fmla="*/ 387319 h 479257"/>
              <a:gd name="connsiteX4" fmla="*/ 118133 w 382652"/>
              <a:gd name="connsiteY4" fmla="*/ 0 h 479257"/>
              <a:gd name="connsiteX0" fmla="*/ 118133 w 389369"/>
              <a:gd name="connsiteY0" fmla="*/ 0 h 479257"/>
              <a:gd name="connsiteX1" fmla="*/ 389369 w 389369"/>
              <a:gd name="connsiteY1" fmla="*/ 97074 h 479257"/>
              <a:gd name="connsiteX2" fmla="*/ 271187 w 389369"/>
              <a:gd name="connsiteY2" fmla="*/ 479257 h 479257"/>
              <a:gd name="connsiteX3" fmla="*/ 0 w 389369"/>
              <a:gd name="connsiteY3" fmla="*/ 387319 h 479257"/>
              <a:gd name="connsiteX4" fmla="*/ 118133 w 389369"/>
              <a:gd name="connsiteY4" fmla="*/ 0 h 479257"/>
              <a:gd name="connsiteX0" fmla="*/ 123001 w 389369"/>
              <a:gd name="connsiteY0" fmla="*/ 0 h 472265"/>
              <a:gd name="connsiteX1" fmla="*/ 389369 w 389369"/>
              <a:gd name="connsiteY1" fmla="*/ 90082 h 472265"/>
              <a:gd name="connsiteX2" fmla="*/ 271187 w 389369"/>
              <a:gd name="connsiteY2" fmla="*/ 472265 h 472265"/>
              <a:gd name="connsiteX3" fmla="*/ 0 w 389369"/>
              <a:gd name="connsiteY3" fmla="*/ 380327 h 472265"/>
              <a:gd name="connsiteX4" fmla="*/ 123001 w 389369"/>
              <a:gd name="connsiteY4" fmla="*/ 0 h 472265"/>
              <a:gd name="connsiteX0" fmla="*/ 120567 w 389369"/>
              <a:gd name="connsiteY0" fmla="*/ 0 h 475760"/>
              <a:gd name="connsiteX1" fmla="*/ 389369 w 389369"/>
              <a:gd name="connsiteY1" fmla="*/ 93577 h 475760"/>
              <a:gd name="connsiteX2" fmla="*/ 271187 w 389369"/>
              <a:gd name="connsiteY2" fmla="*/ 475760 h 475760"/>
              <a:gd name="connsiteX3" fmla="*/ 0 w 389369"/>
              <a:gd name="connsiteY3" fmla="*/ 383822 h 475760"/>
              <a:gd name="connsiteX4" fmla="*/ 120567 w 389369"/>
              <a:gd name="connsiteY4" fmla="*/ 0 h 475760"/>
              <a:gd name="connsiteX0" fmla="*/ 120567 w 410965"/>
              <a:gd name="connsiteY0" fmla="*/ 0 h 475760"/>
              <a:gd name="connsiteX1" fmla="*/ 410965 w 410965"/>
              <a:gd name="connsiteY1" fmla="*/ 109685 h 475760"/>
              <a:gd name="connsiteX2" fmla="*/ 271187 w 410965"/>
              <a:gd name="connsiteY2" fmla="*/ 475760 h 475760"/>
              <a:gd name="connsiteX3" fmla="*/ 0 w 410965"/>
              <a:gd name="connsiteY3" fmla="*/ 383822 h 475760"/>
              <a:gd name="connsiteX4" fmla="*/ 120567 w 410965"/>
              <a:gd name="connsiteY4" fmla="*/ 0 h 475760"/>
              <a:gd name="connsiteX0" fmla="*/ 120567 w 410965"/>
              <a:gd name="connsiteY0" fmla="*/ 0 h 483062"/>
              <a:gd name="connsiteX1" fmla="*/ 410965 w 410965"/>
              <a:gd name="connsiteY1" fmla="*/ 109685 h 483062"/>
              <a:gd name="connsiteX2" fmla="*/ 260699 w 410965"/>
              <a:gd name="connsiteY2" fmla="*/ 483062 h 483062"/>
              <a:gd name="connsiteX3" fmla="*/ 0 w 410965"/>
              <a:gd name="connsiteY3" fmla="*/ 383822 h 483062"/>
              <a:gd name="connsiteX4" fmla="*/ 120567 w 410965"/>
              <a:gd name="connsiteY4" fmla="*/ 0 h 483062"/>
              <a:gd name="connsiteX0" fmla="*/ 133489 w 410965"/>
              <a:gd name="connsiteY0" fmla="*/ 0 h 486868"/>
              <a:gd name="connsiteX1" fmla="*/ 410965 w 410965"/>
              <a:gd name="connsiteY1" fmla="*/ 113491 h 486868"/>
              <a:gd name="connsiteX2" fmla="*/ 260699 w 410965"/>
              <a:gd name="connsiteY2" fmla="*/ 486868 h 486868"/>
              <a:gd name="connsiteX3" fmla="*/ 0 w 410965"/>
              <a:gd name="connsiteY3" fmla="*/ 387628 h 486868"/>
              <a:gd name="connsiteX4" fmla="*/ 133489 w 410965"/>
              <a:gd name="connsiteY4" fmla="*/ 0 h 486868"/>
              <a:gd name="connsiteX0" fmla="*/ 133764 w 410965"/>
              <a:gd name="connsiteY0" fmla="*/ 0 h 484983"/>
              <a:gd name="connsiteX1" fmla="*/ 410965 w 410965"/>
              <a:gd name="connsiteY1" fmla="*/ 111606 h 484983"/>
              <a:gd name="connsiteX2" fmla="*/ 260699 w 410965"/>
              <a:gd name="connsiteY2" fmla="*/ 484983 h 484983"/>
              <a:gd name="connsiteX3" fmla="*/ 0 w 410965"/>
              <a:gd name="connsiteY3" fmla="*/ 385743 h 484983"/>
              <a:gd name="connsiteX4" fmla="*/ 133764 w 410965"/>
              <a:gd name="connsiteY4" fmla="*/ 0 h 484983"/>
              <a:gd name="connsiteX0" fmla="*/ 130543 w 410965"/>
              <a:gd name="connsiteY0" fmla="*/ 0 h 480664"/>
              <a:gd name="connsiteX1" fmla="*/ 410965 w 410965"/>
              <a:gd name="connsiteY1" fmla="*/ 107287 h 480664"/>
              <a:gd name="connsiteX2" fmla="*/ 260699 w 410965"/>
              <a:gd name="connsiteY2" fmla="*/ 480664 h 480664"/>
              <a:gd name="connsiteX3" fmla="*/ 0 w 410965"/>
              <a:gd name="connsiteY3" fmla="*/ 381424 h 480664"/>
              <a:gd name="connsiteX4" fmla="*/ 130543 w 410965"/>
              <a:gd name="connsiteY4" fmla="*/ 0 h 480664"/>
              <a:gd name="connsiteX0" fmla="*/ 112515 w 392937"/>
              <a:gd name="connsiteY0" fmla="*/ 0 h 480664"/>
              <a:gd name="connsiteX1" fmla="*/ 392937 w 392937"/>
              <a:gd name="connsiteY1" fmla="*/ 107287 h 480664"/>
              <a:gd name="connsiteX2" fmla="*/ 242671 w 392937"/>
              <a:gd name="connsiteY2" fmla="*/ 480664 h 480664"/>
              <a:gd name="connsiteX3" fmla="*/ 0 w 392937"/>
              <a:gd name="connsiteY3" fmla="*/ 373024 h 480664"/>
              <a:gd name="connsiteX4" fmla="*/ 112515 w 392937"/>
              <a:gd name="connsiteY4" fmla="*/ 0 h 480664"/>
              <a:gd name="connsiteX0" fmla="*/ 113577 w 393999"/>
              <a:gd name="connsiteY0" fmla="*/ 0 h 480664"/>
              <a:gd name="connsiteX1" fmla="*/ 393999 w 393999"/>
              <a:gd name="connsiteY1" fmla="*/ 107287 h 480664"/>
              <a:gd name="connsiteX2" fmla="*/ 243733 w 393999"/>
              <a:gd name="connsiteY2" fmla="*/ 480664 h 480664"/>
              <a:gd name="connsiteX3" fmla="*/ 0 w 393999"/>
              <a:gd name="connsiteY3" fmla="*/ 378953 h 480664"/>
              <a:gd name="connsiteX4" fmla="*/ 113577 w 393999"/>
              <a:gd name="connsiteY4" fmla="*/ 0 h 480664"/>
              <a:gd name="connsiteX0" fmla="*/ 122454 w 402876"/>
              <a:gd name="connsiteY0" fmla="*/ 0 h 480664"/>
              <a:gd name="connsiteX1" fmla="*/ 402876 w 402876"/>
              <a:gd name="connsiteY1" fmla="*/ 107287 h 480664"/>
              <a:gd name="connsiteX2" fmla="*/ 252610 w 402876"/>
              <a:gd name="connsiteY2" fmla="*/ 480664 h 480664"/>
              <a:gd name="connsiteX3" fmla="*/ 0 w 402876"/>
              <a:gd name="connsiteY3" fmla="*/ 384095 h 480664"/>
              <a:gd name="connsiteX4" fmla="*/ 122454 w 402876"/>
              <a:gd name="connsiteY4" fmla="*/ 0 h 4806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2876" h="480664">
                <a:moveTo>
                  <a:pt x="122454" y="0"/>
                </a:moveTo>
                <a:lnTo>
                  <a:pt x="402876" y="107287"/>
                </a:lnTo>
                <a:lnTo>
                  <a:pt x="252610" y="480664"/>
                </a:lnTo>
                <a:lnTo>
                  <a:pt x="0" y="384095"/>
                </a:lnTo>
                <a:lnTo>
                  <a:pt x="122454" y="0"/>
                </a:lnTo>
                <a:close/>
              </a:path>
            </a:pathLst>
          </a:cu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" name="TextBox 39"/>
          <p:cNvSpPr txBox="1"/>
          <p:nvPr/>
        </p:nvSpPr>
        <p:spPr>
          <a:xfrm>
            <a:off x="6086363" y="4044327"/>
            <a:ext cx="40588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100" b="1" dirty="0">
                <a:solidFill>
                  <a:schemeClr val="bg1"/>
                </a:solidFill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환지</a:t>
            </a:r>
          </a:p>
        </p:txBody>
      </p:sp>
      <p:sp>
        <p:nvSpPr>
          <p:cNvPr id="161" name="자유형 160"/>
          <p:cNvSpPr/>
          <p:nvPr/>
        </p:nvSpPr>
        <p:spPr>
          <a:xfrm>
            <a:off x="7351395" y="4846320"/>
            <a:ext cx="445770" cy="434340"/>
          </a:xfrm>
          <a:custGeom>
            <a:avLst/>
            <a:gdLst>
              <a:gd name="connsiteX0" fmla="*/ 192405 w 438150"/>
              <a:gd name="connsiteY0" fmla="*/ 0 h 430530"/>
              <a:gd name="connsiteX1" fmla="*/ 0 w 438150"/>
              <a:gd name="connsiteY1" fmla="*/ 255270 h 430530"/>
              <a:gd name="connsiteX2" fmla="*/ 224790 w 438150"/>
              <a:gd name="connsiteY2" fmla="*/ 430530 h 430530"/>
              <a:gd name="connsiteX3" fmla="*/ 438150 w 438150"/>
              <a:gd name="connsiteY3" fmla="*/ 156210 h 430530"/>
              <a:gd name="connsiteX4" fmla="*/ 289560 w 438150"/>
              <a:gd name="connsiteY4" fmla="*/ 41910 h 430530"/>
              <a:gd name="connsiteX5" fmla="*/ 234315 w 438150"/>
              <a:gd name="connsiteY5" fmla="*/ 38100 h 430530"/>
              <a:gd name="connsiteX6" fmla="*/ 192405 w 438150"/>
              <a:gd name="connsiteY6" fmla="*/ 0 h 430530"/>
              <a:gd name="connsiteX0" fmla="*/ 192405 w 438150"/>
              <a:gd name="connsiteY0" fmla="*/ 0 h 440055"/>
              <a:gd name="connsiteX1" fmla="*/ 0 w 438150"/>
              <a:gd name="connsiteY1" fmla="*/ 255270 h 440055"/>
              <a:gd name="connsiteX2" fmla="*/ 238125 w 438150"/>
              <a:gd name="connsiteY2" fmla="*/ 440055 h 440055"/>
              <a:gd name="connsiteX3" fmla="*/ 438150 w 438150"/>
              <a:gd name="connsiteY3" fmla="*/ 156210 h 440055"/>
              <a:gd name="connsiteX4" fmla="*/ 289560 w 438150"/>
              <a:gd name="connsiteY4" fmla="*/ 41910 h 440055"/>
              <a:gd name="connsiteX5" fmla="*/ 234315 w 438150"/>
              <a:gd name="connsiteY5" fmla="*/ 38100 h 440055"/>
              <a:gd name="connsiteX6" fmla="*/ 192405 w 438150"/>
              <a:gd name="connsiteY6" fmla="*/ 0 h 440055"/>
              <a:gd name="connsiteX0" fmla="*/ 194310 w 440055"/>
              <a:gd name="connsiteY0" fmla="*/ 0 h 440055"/>
              <a:gd name="connsiteX1" fmla="*/ 0 w 440055"/>
              <a:gd name="connsiteY1" fmla="*/ 260985 h 440055"/>
              <a:gd name="connsiteX2" fmla="*/ 240030 w 440055"/>
              <a:gd name="connsiteY2" fmla="*/ 440055 h 440055"/>
              <a:gd name="connsiteX3" fmla="*/ 440055 w 440055"/>
              <a:gd name="connsiteY3" fmla="*/ 156210 h 440055"/>
              <a:gd name="connsiteX4" fmla="*/ 291465 w 440055"/>
              <a:gd name="connsiteY4" fmla="*/ 41910 h 440055"/>
              <a:gd name="connsiteX5" fmla="*/ 236220 w 440055"/>
              <a:gd name="connsiteY5" fmla="*/ 38100 h 440055"/>
              <a:gd name="connsiteX6" fmla="*/ 194310 w 440055"/>
              <a:gd name="connsiteY6" fmla="*/ 0 h 440055"/>
              <a:gd name="connsiteX0" fmla="*/ 194310 w 445770"/>
              <a:gd name="connsiteY0" fmla="*/ 0 h 440055"/>
              <a:gd name="connsiteX1" fmla="*/ 0 w 445770"/>
              <a:gd name="connsiteY1" fmla="*/ 260985 h 440055"/>
              <a:gd name="connsiteX2" fmla="*/ 240030 w 445770"/>
              <a:gd name="connsiteY2" fmla="*/ 440055 h 440055"/>
              <a:gd name="connsiteX3" fmla="*/ 445770 w 445770"/>
              <a:gd name="connsiteY3" fmla="*/ 158115 h 440055"/>
              <a:gd name="connsiteX4" fmla="*/ 291465 w 445770"/>
              <a:gd name="connsiteY4" fmla="*/ 41910 h 440055"/>
              <a:gd name="connsiteX5" fmla="*/ 236220 w 445770"/>
              <a:gd name="connsiteY5" fmla="*/ 38100 h 440055"/>
              <a:gd name="connsiteX6" fmla="*/ 194310 w 445770"/>
              <a:gd name="connsiteY6" fmla="*/ 0 h 440055"/>
              <a:gd name="connsiteX0" fmla="*/ 194310 w 445770"/>
              <a:gd name="connsiteY0" fmla="*/ 0 h 434340"/>
              <a:gd name="connsiteX1" fmla="*/ 0 w 445770"/>
              <a:gd name="connsiteY1" fmla="*/ 260985 h 434340"/>
              <a:gd name="connsiteX2" fmla="*/ 240030 w 445770"/>
              <a:gd name="connsiteY2" fmla="*/ 434340 h 434340"/>
              <a:gd name="connsiteX3" fmla="*/ 445770 w 445770"/>
              <a:gd name="connsiteY3" fmla="*/ 158115 h 434340"/>
              <a:gd name="connsiteX4" fmla="*/ 291465 w 445770"/>
              <a:gd name="connsiteY4" fmla="*/ 41910 h 434340"/>
              <a:gd name="connsiteX5" fmla="*/ 236220 w 445770"/>
              <a:gd name="connsiteY5" fmla="*/ 38100 h 434340"/>
              <a:gd name="connsiteX6" fmla="*/ 194310 w 445770"/>
              <a:gd name="connsiteY6" fmla="*/ 0 h 4343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5770" h="434340">
                <a:moveTo>
                  <a:pt x="194310" y="0"/>
                </a:moveTo>
                <a:lnTo>
                  <a:pt x="0" y="260985"/>
                </a:lnTo>
                <a:lnTo>
                  <a:pt x="240030" y="434340"/>
                </a:lnTo>
                <a:lnTo>
                  <a:pt x="445770" y="158115"/>
                </a:lnTo>
                <a:lnTo>
                  <a:pt x="291465" y="41910"/>
                </a:lnTo>
                <a:lnTo>
                  <a:pt x="236220" y="38100"/>
                </a:lnTo>
                <a:lnTo>
                  <a:pt x="19431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2" name="자유형 161"/>
          <p:cNvSpPr/>
          <p:nvPr/>
        </p:nvSpPr>
        <p:spPr>
          <a:xfrm>
            <a:off x="5985510" y="4326255"/>
            <a:ext cx="830580" cy="520065"/>
          </a:xfrm>
          <a:custGeom>
            <a:avLst/>
            <a:gdLst>
              <a:gd name="connsiteX0" fmla="*/ 80010 w 830580"/>
              <a:gd name="connsiteY0" fmla="*/ 0 h 520065"/>
              <a:gd name="connsiteX1" fmla="*/ 565785 w 830580"/>
              <a:gd name="connsiteY1" fmla="*/ 285750 h 520065"/>
              <a:gd name="connsiteX2" fmla="*/ 830580 w 830580"/>
              <a:gd name="connsiteY2" fmla="*/ 451485 h 520065"/>
              <a:gd name="connsiteX3" fmla="*/ 752475 w 830580"/>
              <a:gd name="connsiteY3" fmla="*/ 520065 h 520065"/>
              <a:gd name="connsiteX4" fmla="*/ 118110 w 830580"/>
              <a:gd name="connsiteY4" fmla="*/ 125730 h 520065"/>
              <a:gd name="connsiteX5" fmla="*/ 0 w 830580"/>
              <a:gd name="connsiteY5" fmla="*/ 140970 h 520065"/>
              <a:gd name="connsiteX6" fmla="*/ 80010 w 830580"/>
              <a:gd name="connsiteY6" fmla="*/ 0 h 5200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30580" h="520065">
                <a:moveTo>
                  <a:pt x="80010" y="0"/>
                </a:moveTo>
                <a:lnTo>
                  <a:pt x="565785" y="285750"/>
                </a:lnTo>
                <a:lnTo>
                  <a:pt x="830580" y="451485"/>
                </a:lnTo>
                <a:lnTo>
                  <a:pt x="752475" y="520065"/>
                </a:lnTo>
                <a:lnTo>
                  <a:pt x="118110" y="125730"/>
                </a:lnTo>
                <a:lnTo>
                  <a:pt x="0" y="140970"/>
                </a:lnTo>
                <a:lnTo>
                  <a:pt x="8001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3" name="자유형 162"/>
          <p:cNvSpPr/>
          <p:nvPr/>
        </p:nvSpPr>
        <p:spPr>
          <a:xfrm>
            <a:off x="7174231" y="4764405"/>
            <a:ext cx="346710" cy="192405"/>
          </a:xfrm>
          <a:custGeom>
            <a:avLst/>
            <a:gdLst>
              <a:gd name="connsiteX0" fmla="*/ 329565 w 329565"/>
              <a:gd name="connsiteY0" fmla="*/ 78105 h 186690"/>
              <a:gd name="connsiteX1" fmla="*/ 260985 w 329565"/>
              <a:gd name="connsiteY1" fmla="*/ 186690 h 186690"/>
              <a:gd name="connsiteX2" fmla="*/ 0 w 329565"/>
              <a:gd name="connsiteY2" fmla="*/ 171450 h 186690"/>
              <a:gd name="connsiteX3" fmla="*/ 1905 w 329565"/>
              <a:gd name="connsiteY3" fmla="*/ 87630 h 186690"/>
              <a:gd name="connsiteX4" fmla="*/ 127635 w 329565"/>
              <a:gd name="connsiteY4" fmla="*/ 0 h 186690"/>
              <a:gd name="connsiteX5" fmla="*/ 329565 w 329565"/>
              <a:gd name="connsiteY5" fmla="*/ 78105 h 186690"/>
              <a:gd name="connsiteX0" fmla="*/ 346710 w 346710"/>
              <a:gd name="connsiteY0" fmla="*/ 74295 h 186690"/>
              <a:gd name="connsiteX1" fmla="*/ 260985 w 346710"/>
              <a:gd name="connsiteY1" fmla="*/ 186690 h 186690"/>
              <a:gd name="connsiteX2" fmla="*/ 0 w 346710"/>
              <a:gd name="connsiteY2" fmla="*/ 171450 h 186690"/>
              <a:gd name="connsiteX3" fmla="*/ 1905 w 346710"/>
              <a:gd name="connsiteY3" fmla="*/ 87630 h 186690"/>
              <a:gd name="connsiteX4" fmla="*/ 127635 w 346710"/>
              <a:gd name="connsiteY4" fmla="*/ 0 h 186690"/>
              <a:gd name="connsiteX5" fmla="*/ 346710 w 346710"/>
              <a:gd name="connsiteY5" fmla="*/ 74295 h 186690"/>
              <a:gd name="connsiteX0" fmla="*/ 346710 w 346710"/>
              <a:gd name="connsiteY0" fmla="*/ 74295 h 192405"/>
              <a:gd name="connsiteX1" fmla="*/ 260985 w 346710"/>
              <a:gd name="connsiteY1" fmla="*/ 192405 h 192405"/>
              <a:gd name="connsiteX2" fmla="*/ 0 w 346710"/>
              <a:gd name="connsiteY2" fmla="*/ 171450 h 192405"/>
              <a:gd name="connsiteX3" fmla="*/ 1905 w 346710"/>
              <a:gd name="connsiteY3" fmla="*/ 87630 h 192405"/>
              <a:gd name="connsiteX4" fmla="*/ 127635 w 346710"/>
              <a:gd name="connsiteY4" fmla="*/ 0 h 192405"/>
              <a:gd name="connsiteX5" fmla="*/ 346710 w 346710"/>
              <a:gd name="connsiteY5" fmla="*/ 74295 h 192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46710" h="192405">
                <a:moveTo>
                  <a:pt x="346710" y="74295"/>
                </a:moveTo>
                <a:lnTo>
                  <a:pt x="260985" y="192405"/>
                </a:lnTo>
                <a:lnTo>
                  <a:pt x="0" y="171450"/>
                </a:lnTo>
                <a:lnTo>
                  <a:pt x="1905" y="87630"/>
                </a:lnTo>
                <a:lnTo>
                  <a:pt x="127635" y="0"/>
                </a:lnTo>
                <a:lnTo>
                  <a:pt x="346710" y="7429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4" name="자유형 163"/>
          <p:cNvSpPr/>
          <p:nvPr/>
        </p:nvSpPr>
        <p:spPr>
          <a:xfrm>
            <a:off x="6907530" y="4602480"/>
            <a:ext cx="304800" cy="186690"/>
          </a:xfrm>
          <a:custGeom>
            <a:avLst/>
            <a:gdLst>
              <a:gd name="connsiteX0" fmla="*/ 112395 w 304800"/>
              <a:gd name="connsiteY0" fmla="*/ 0 h 186690"/>
              <a:gd name="connsiteX1" fmla="*/ 0 w 304800"/>
              <a:gd name="connsiteY1" fmla="*/ 85725 h 186690"/>
              <a:gd name="connsiteX2" fmla="*/ 26670 w 304800"/>
              <a:gd name="connsiteY2" fmla="*/ 156210 h 186690"/>
              <a:gd name="connsiteX3" fmla="*/ 146685 w 304800"/>
              <a:gd name="connsiteY3" fmla="*/ 186690 h 186690"/>
              <a:gd name="connsiteX4" fmla="*/ 260985 w 304800"/>
              <a:gd name="connsiteY4" fmla="*/ 158115 h 186690"/>
              <a:gd name="connsiteX5" fmla="*/ 304800 w 304800"/>
              <a:gd name="connsiteY5" fmla="*/ 70485 h 186690"/>
              <a:gd name="connsiteX6" fmla="*/ 112395 w 304800"/>
              <a:gd name="connsiteY6" fmla="*/ 0 h 1866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04800" h="186690">
                <a:moveTo>
                  <a:pt x="112395" y="0"/>
                </a:moveTo>
                <a:lnTo>
                  <a:pt x="0" y="85725"/>
                </a:lnTo>
                <a:lnTo>
                  <a:pt x="26670" y="156210"/>
                </a:lnTo>
                <a:lnTo>
                  <a:pt x="146685" y="186690"/>
                </a:lnTo>
                <a:lnTo>
                  <a:pt x="260985" y="158115"/>
                </a:lnTo>
                <a:lnTo>
                  <a:pt x="304800" y="70485"/>
                </a:lnTo>
                <a:lnTo>
                  <a:pt x="112395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5" name="자유형 164"/>
          <p:cNvSpPr/>
          <p:nvPr/>
        </p:nvSpPr>
        <p:spPr>
          <a:xfrm>
            <a:off x="6334125" y="4135755"/>
            <a:ext cx="453390" cy="455295"/>
          </a:xfrm>
          <a:custGeom>
            <a:avLst/>
            <a:gdLst>
              <a:gd name="connsiteX0" fmla="*/ 0 w 451485"/>
              <a:gd name="connsiteY0" fmla="*/ 306705 h 443865"/>
              <a:gd name="connsiteX1" fmla="*/ 240030 w 451485"/>
              <a:gd name="connsiteY1" fmla="*/ 443865 h 443865"/>
              <a:gd name="connsiteX2" fmla="*/ 451485 w 451485"/>
              <a:gd name="connsiteY2" fmla="*/ 102870 h 443865"/>
              <a:gd name="connsiteX3" fmla="*/ 422910 w 451485"/>
              <a:gd name="connsiteY3" fmla="*/ 100965 h 443865"/>
              <a:gd name="connsiteX4" fmla="*/ 289560 w 451485"/>
              <a:gd name="connsiteY4" fmla="*/ 0 h 443865"/>
              <a:gd name="connsiteX5" fmla="*/ 283845 w 451485"/>
              <a:gd name="connsiteY5" fmla="*/ 55245 h 443865"/>
              <a:gd name="connsiteX6" fmla="*/ 243840 w 451485"/>
              <a:gd name="connsiteY6" fmla="*/ 81915 h 443865"/>
              <a:gd name="connsiteX7" fmla="*/ 190500 w 451485"/>
              <a:gd name="connsiteY7" fmla="*/ 66675 h 443865"/>
              <a:gd name="connsiteX8" fmla="*/ 165735 w 451485"/>
              <a:gd name="connsiteY8" fmla="*/ 5715 h 443865"/>
              <a:gd name="connsiteX9" fmla="*/ 0 w 451485"/>
              <a:gd name="connsiteY9" fmla="*/ 306705 h 443865"/>
              <a:gd name="connsiteX0" fmla="*/ 0 w 451485"/>
              <a:gd name="connsiteY0" fmla="*/ 306705 h 455295"/>
              <a:gd name="connsiteX1" fmla="*/ 236220 w 451485"/>
              <a:gd name="connsiteY1" fmla="*/ 455295 h 455295"/>
              <a:gd name="connsiteX2" fmla="*/ 451485 w 451485"/>
              <a:gd name="connsiteY2" fmla="*/ 102870 h 455295"/>
              <a:gd name="connsiteX3" fmla="*/ 422910 w 451485"/>
              <a:gd name="connsiteY3" fmla="*/ 100965 h 455295"/>
              <a:gd name="connsiteX4" fmla="*/ 289560 w 451485"/>
              <a:gd name="connsiteY4" fmla="*/ 0 h 455295"/>
              <a:gd name="connsiteX5" fmla="*/ 283845 w 451485"/>
              <a:gd name="connsiteY5" fmla="*/ 55245 h 455295"/>
              <a:gd name="connsiteX6" fmla="*/ 243840 w 451485"/>
              <a:gd name="connsiteY6" fmla="*/ 81915 h 455295"/>
              <a:gd name="connsiteX7" fmla="*/ 190500 w 451485"/>
              <a:gd name="connsiteY7" fmla="*/ 66675 h 455295"/>
              <a:gd name="connsiteX8" fmla="*/ 165735 w 451485"/>
              <a:gd name="connsiteY8" fmla="*/ 5715 h 455295"/>
              <a:gd name="connsiteX9" fmla="*/ 0 w 451485"/>
              <a:gd name="connsiteY9" fmla="*/ 306705 h 455295"/>
              <a:gd name="connsiteX0" fmla="*/ 0 w 453390"/>
              <a:gd name="connsiteY0" fmla="*/ 312420 h 455295"/>
              <a:gd name="connsiteX1" fmla="*/ 238125 w 453390"/>
              <a:gd name="connsiteY1" fmla="*/ 455295 h 455295"/>
              <a:gd name="connsiteX2" fmla="*/ 453390 w 453390"/>
              <a:gd name="connsiteY2" fmla="*/ 102870 h 455295"/>
              <a:gd name="connsiteX3" fmla="*/ 424815 w 453390"/>
              <a:gd name="connsiteY3" fmla="*/ 100965 h 455295"/>
              <a:gd name="connsiteX4" fmla="*/ 291465 w 453390"/>
              <a:gd name="connsiteY4" fmla="*/ 0 h 455295"/>
              <a:gd name="connsiteX5" fmla="*/ 285750 w 453390"/>
              <a:gd name="connsiteY5" fmla="*/ 55245 h 455295"/>
              <a:gd name="connsiteX6" fmla="*/ 245745 w 453390"/>
              <a:gd name="connsiteY6" fmla="*/ 81915 h 455295"/>
              <a:gd name="connsiteX7" fmla="*/ 192405 w 453390"/>
              <a:gd name="connsiteY7" fmla="*/ 66675 h 455295"/>
              <a:gd name="connsiteX8" fmla="*/ 167640 w 453390"/>
              <a:gd name="connsiteY8" fmla="*/ 5715 h 455295"/>
              <a:gd name="connsiteX9" fmla="*/ 0 w 453390"/>
              <a:gd name="connsiteY9" fmla="*/ 312420 h 455295"/>
              <a:gd name="connsiteX0" fmla="*/ 0 w 453390"/>
              <a:gd name="connsiteY0" fmla="*/ 312420 h 455295"/>
              <a:gd name="connsiteX1" fmla="*/ 238125 w 453390"/>
              <a:gd name="connsiteY1" fmla="*/ 455295 h 455295"/>
              <a:gd name="connsiteX2" fmla="*/ 453390 w 453390"/>
              <a:gd name="connsiteY2" fmla="*/ 102870 h 455295"/>
              <a:gd name="connsiteX3" fmla="*/ 421005 w 453390"/>
              <a:gd name="connsiteY3" fmla="*/ 80010 h 455295"/>
              <a:gd name="connsiteX4" fmla="*/ 291465 w 453390"/>
              <a:gd name="connsiteY4" fmla="*/ 0 h 455295"/>
              <a:gd name="connsiteX5" fmla="*/ 285750 w 453390"/>
              <a:gd name="connsiteY5" fmla="*/ 55245 h 455295"/>
              <a:gd name="connsiteX6" fmla="*/ 245745 w 453390"/>
              <a:gd name="connsiteY6" fmla="*/ 81915 h 455295"/>
              <a:gd name="connsiteX7" fmla="*/ 192405 w 453390"/>
              <a:gd name="connsiteY7" fmla="*/ 66675 h 455295"/>
              <a:gd name="connsiteX8" fmla="*/ 167640 w 453390"/>
              <a:gd name="connsiteY8" fmla="*/ 5715 h 455295"/>
              <a:gd name="connsiteX9" fmla="*/ 0 w 453390"/>
              <a:gd name="connsiteY9" fmla="*/ 312420 h 4552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53390" h="455295">
                <a:moveTo>
                  <a:pt x="0" y="312420"/>
                </a:moveTo>
                <a:lnTo>
                  <a:pt x="238125" y="455295"/>
                </a:lnTo>
                <a:lnTo>
                  <a:pt x="453390" y="102870"/>
                </a:lnTo>
                <a:lnTo>
                  <a:pt x="421005" y="80010"/>
                </a:lnTo>
                <a:lnTo>
                  <a:pt x="291465" y="0"/>
                </a:lnTo>
                <a:lnTo>
                  <a:pt x="285750" y="55245"/>
                </a:lnTo>
                <a:lnTo>
                  <a:pt x="245745" y="81915"/>
                </a:lnTo>
                <a:lnTo>
                  <a:pt x="192405" y="66675"/>
                </a:lnTo>
                <a:lnTo>
                  <a:pt x="167640" y="5715"/>
                </a:lnTo>
                <a:lnTo>
                  <a:pt x="0" y="31242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6" name="자유형 165"/>
          <p:cNvSpPr/>
          <p:nvPr/>
        </p:nvSpPr>
        <p:spPr>
          <a:xfrm>
            <a:off x="6837045" y="4991100"/>
            <a:ext cx="960120" cy="480060"/>
          </a:xfrm>
          <a:custGeom>
            <a:avLst/>
            <a:gdLst>
              <a:gd name="connsiteX0" fmla="*/ 318135 w 944880"/>
              <a:gd name="connsiteY0" fmla="*/ 26670 h 480060"/>
              <a:gd name="connsiteX1" fmla="*/ 944880 w 944880"/>
              <a:gd name="connsiteY1" fmla="*/ 480060 h 480060"/>
              <a:gd name="connsiteX2" fmla="*/ 786765 w 944880"/>
              <a:gd name="connsiteY2" fmla="*/ 461010 h 480060"/>
              <a:gd name="connsiteX3" fmla="*/ 765810 w 944880"/>
              <a:gd name="connsiteY3" fmla="*/ 445770 h 480060"/>
              <a:gd name="connsiteX4" fmla="*/ 737235 w 944880"/>
              <a:gd name="connsiteY4" fmla="*/ 421005 h 480060"/>
              <a:gd name="connsiteX5" fmla="*/ 190500 w 944880"/>
              <a:gd name="connsiteY5" fmla="*/ 196215 h 480060"/>
              <a:gd name="connsiteX6" fmla="*/ 0 w 944880"/>
              <a:gd name="connsiteY6" fmla="*/ 57150 h 480060"/>
              <a:gd name="connsiteX7" fmla="*/ 36195 w 944880"/>
              <a:gd name="connsiteY7" fmla="*/ 0 h 480060"/>
              <a:gd name="connsiteX8" fmla="*/ 318135 w 944880"/>
              <a:gd name="connsiteY8" fmla="*/ 26670 h 480060"/>
              <a:gd name="connsiteX0" fmla="*/ 325755 w 944880"/>
              <a:gd name="connsiteY0" fmla="*/ 20955 h 480060"/>
              <a:gd name="connsiteX1" fmla="*/ 944880 w 944880"/>
              <a:gd name="connsiteY1" fmla="*/ 480060 h 480060"/>
              <a:gd name="connsiteX2" fmla="*/ 786765 w 944880"/>
              <a:gd name="connsiteY2" fmla="*/ 461010 h 480060"/>
              <a:gd name="connsiteX3" fmla="*/ 765810 w 944880"/>
              <a:gd name="connsiteY3" fmla="*/ 445770 h 480060"/>
              <a:gd name="connsiteX4" fmla="*/ 737235 w 944880"/>
              <a:gd name="connsiteY4" fmla="*/ 421005 h 480060"/>
              <a:gd name="connsiteX5" fmla="*/ 190500 w 944880"/>
              <a:gd name="connsiteY5" fmla="*/ 196215 h 480060"/>
              <a:gd name="connsiteX6" fmla="*/ 0 w 944880"/>
              <a:gd name="connsiteY6" fmla="*/ 57150 h 480060"/>
              <a:gd name="connsiteX7" fmla="*/ 36195 w 944880"/>
              <a:gd name="connsiteY7" fmla="*/ 0 h 480060"/>
              <a:gd name="connsiteX8" fmla="*/ 325755 w 944880"/>
              <a:gd name="connsiteY8" fmla="*/ 20955 h 480060"/>
              <a:gd name="connsiteX0" fmla="*/ 340995 w 960120"/>
              <a:gd name="connsiteY0" fmla="*/ 20955 h 480060"/>
              <a:gd name="connsiteX1" fmla="*/ 960120 w 960120"/>
              <a:gd name="connsiteY1" fmla="*/ 480060 h 480060"/>
              <a:gd name="connsiteX2" fmla="*/ 802005 w 960120"/>
              <a:gd name="connsiteY2" fmla="*/ 461010 h 480060"/>
              <a:gd name="connsiteX3" fmla="*/ 781050 w 960120"/>
              <a:gd name="connsiteY3" fmla="*/ 445770 h 480060"/>
              <a:gd name="connsiteX4" fmla="*/ 752475 w 960120"/>
              <a:gd name="connsiteY4" fmla="*/ 421005 h 480060"/>
              <a:gd name="connsiteX5" fmla="*/ 205740 w 960120"/>
              <a:gd name="connsiteY5" fmla="*/ 196215 h 480060"/>
              <a:gd name="connsiteX6" fmla="*/ 0 w 960120"/>
              <a:gd name="connsiteY6" fmla="*/ 55245 h 480060"/>
              <a:gd name="connsiteX7" fmla="*/ 51435 w 960120"/>
              <a:gd name="connsiteY7" fmla="*/ 0 h 480060"/>
              <a:gd name="connsiteX8" fmla="*/ 340995 w 960120"/>
              <a:gd name="connsiteY8" fmla="*/ 20955 h 4800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60120" h="480060">
                <a:moveTo>
                  <a:pt x="340995" y="20955"/>
                </a:moveTo>
                <a:lnTo>
                  <a:pt x="960120" y="480060"/>
                </a:lnTo>
                <a:lnTo>
                  <a:pt x="802005" y="461010"/>
                </a:lnTo>
                <a:cubicBezTo>
                  <a:pt x="795020" y="455930"/>
                  <a:pt x="787769" y="451197"/>
                  <a:pt x="781050" y="445770"/>
                </a:cubicBezTo>
                <a:cubicBezTo>
                  <a:pt x="771245" y="437850"/>
                  <a:pt x="752475" y="421005"/>
                  <a:pt x="752475" y="421005"/>
                </a:cubicBezTo>
                <a:lnTo>
                  <a:pt x="205740" y="196215"/>
                </a:lnTo>
                <a:lnTo>
                  <a:pt x="0" y="55245"/>
                </a:lnTo>
                <a:lnTo>
                  <a:pt x="51435" y="0"/>
                </a:lnTo>
                <a:lnTo>
                  <a:pt x="340995" y="2095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8" name="자유형 167"/>
          <p:cNvSpPr/>
          <p:nvPr/>
        </p:nvSpPr>
        <p:spPr>
          <a:xfrm>
            <a:off x="6585585" y="4297680"/>
            <a:ext cx="468630" cy="462915"/>
          </a:xfrm>
          <a:custGeom>
            <a:avLst/>
            <a:gdLst>
              <a:gd name="connsiteX0" fmla="*/ 230505 w 449580"/>
              <a:gd name="connsiteY0" fmla="*/ 445770 h 445770"/>
              <a:gd name="connsiteX1" fmla="*/ 449580 w 449580"/>
              <a:gd name="connsiteY1" fmla="*/ 112395 h 445770"/>
              <a:gd name="connsiteX2" fmla="*/ 291465 w 449580"/>
              <a:gd name="connsiteY2" fmla="*/ 0 h 445770"/>
              <a:gd name="connsiteX3" fmla="*/ 280035 w 449580"/>
              <a:gd name="connsiteY3" fmla="*/ 45720 h 445770"/>
              <a:gd name="connsiteX4" fmla="*/ 240030 w 449580"/>
              <a:gd name="connsiteY4" fmla="*/ 76200 h 445770"/>
              <a:gd name="connsiteX5" fmla="*/ 192405 w 449580"/>
              <a:gd name="connsiteY5" fmla="*/ 66675 h 445770"/>
              <a:gd name="connsiteX6" fmla="*/ 171450 w 449580"/>
              <a:gd name="connsiteY6" fmla="*/ 11430 h 445770"/>
              <a:gd name="connsiteX7" fmla="*/ 0 w 449580"/>
              <a:gd name="connsiteY7" fmla="*/ 300990 h 445770"/>
              <a:gd name="connsiteX8" fmla="*/ 230505 w 449580"/>
              <a:gd name="connsiteY8" fmla="*/ 445770 h 445770"/>
              <a:gd name="connsiteX0" fmla="*/ 230505 w 455295"/>
              <a:gd name="connsiteY0" fmla="*/ 445770 h 445770"/>
              <a:gd name="connsiteX1" fmla="*/ 455295 w 455295"/>
              <a:gd name="connsiteY1" fmla="*/ 112395 h 445770"/>
              <a:gd name="connsiteX2" fmla="*/ 291465 w 455295"/>
              <a:gd name="connsiteY2" fmla="*/ 0 h 445770"/>
              <a:gd name="connsiteX3" fmla="*/ 280035 w 455295"/>
              <a:gd name="connsiteY3" fmla="*/ 45720 h 445770"/>
              <a:gd name="connsiteX4" fmla="*/ 240030 w 455295"/>
              <a:gd name="connsiteY4" fmla="*/ 76200 h 445770"/>
              <a:gd name="connsiteX5" fmla="*/ 192405 w 455295"/>
              <a:gd name="connsiteY5" fmla="*/ 66675 h 445770"/>
              <a:gd name="connsiteX6" fmla="*/ 171450 w 455295"/>
              <a:gd name="connsiteY6" fmla="*/ 11430 h 445770"/>
              <a:gd name="connsiteX7" fmla="*/ 0 w 455295"/>
              <a:gd name="connsiteY7" fmla="*/ 300990 h 445770"/>
              <a:gd name="connsiteX8" fmla="*/ 230505 w 455295"/>
              <a:gd name="connsiteY8" fmla="*/ 445770 h 445770"/>
              <a:gd name="connsiteX0" fmla="*/ 232410 w 455295"/>
              <a:gd name="connsiteY0" fmla="*/ 462915 h 462915"/>
              <a:gd name="connsiteX1" fmla="*/ 455295 w 455295"/>
              <a:gd name="connsiteY1" fmla="*/ 112395 h 462915"/>
              <a:gd name="connsiteX2" fmla="*/ 291465 w 455295"/>
              <a:gd name="connsiteY2" fmla="*/ 0 h 462915"/>
              <a:gd name="connsiteX3" fmla="*/ 280035 w 455295"/>
              <a:gd name="connsiteY3" fmla="*/ 45720 h 462915"/>
              <a:gd name="connsiteX4" fmla="*/ 240030 w 455295"/>
              <a:gd name="connsiteY4" fmla="*/ 76200 h 462915"/>
              <a:gd name="connsiteX5" fmla="*/ 192405 w 455295"/>
              <a:gd name="connsiteY5" fmla="*/ 66675 h 462915"/>
              <a:gd name="connsiteX6" fmla="*/ 171450 w 455295"/>
              <a:gd name="connsiteY6" fmla="*/ 11430 h 462915"/>
              <a:gd name="connsiteX7" fmla="*/ 0 w 455295"/>
              <a:gd name="connsiteY7" fmla="*/ 300990 h 462915"/>
              <a:gd name="connsiteX8" fmla="*/ 232410 w 455295"/>
              <a:gd name="connsiteY8" fmla="*/ 462915 h 462915"/>
              <a:gd name="connsiteX0" fmla="*/ 245745 w 468630"/>
              <a:gd name="connsiteY0" fmla="*/ 462915 h 462915"/>
              <a:gd name="connsiteX1" fmla="*/ 468630 w 468630"/>
              <a:gd name="connsiteY1" fmla="*/ 112395 h 462915"/>
              <a:gd name="connsiteX2" fmla="*/ 304800 w 468630"/>
              <a:gd name="connsiteY2" fmla="*/ 0 h 462915"/>
              <a:gd name="connsiteX3" fmla="*/ 293370 w 468630"/>
              <a:gd name="connsiteY3" fmla="*/ 45720 h 462915"/>
              <a:gd name="connsiteX4" fmla="*/ 253365 w 468630"/>
              <a:gd name="connsiteY4" fmla="*/ 76200 h 462915"/>
              <a:gd name="connsiteX5" fmla="*/ 205740 w 468630"/>
              <a:gd name="connsiteY5" fmla="*/ 66675 h 462915"/>
              <a:gd name="connsiteX6" fmla="*/ 184785 w 468630"/>
              <a:gd name="connsiteY6" fmla="*/ 11430 h 462915"/>
              <a:gd name="connsiteX7" fmla="*/ 0 w 468630"/>
              <a:gd name="connsiteY7" fmla="*/ 302895 h 462915"/>
              <a:gd name="connsiteX8" fmla="*/ 245745 w 468630"/>
              <a:gd name="connsiteY8" fmla="*/ 462915 h 4629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68630" h="462915">
                <a:moveTo>
                  <a:pt x="245745" y="462915"/>
                </a:moveTo>
                <a:lnTo>
                  <a:pt x="468630" y="112395"/>
                </a:lnTo>
                <a:lnTo>
                  <a:pt x="304800" y="0"/>
                </a:lnTo>
                <a:lnTo>
                  <a:pt x="293370" y="45720"/>
                </a:lnTo>
                <a:lnTo>
                  <a:pt x="253365" y="76200"/>
                </a:lnTo>
                <a:lnTo>
                  <a:pt x="205740" y="66675"/>
                </a:lnTo>
                <a:lnTo>
                  <a:pt x="184785" y="11430"/>
                </a:lnTo>
                <a:lnTo>
                  <a:pt x="0" y="302895"/>
                </a:lnTo>
                <a:lnTo>
                  <a:pt x="245745" y="46291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9" name="자유형 168"/>
          <p:cNvSpPr/>
          <p:nvPr/>
        </p:nvSpPr>
        <p:spPr>
          <a:xfrm>
            <a:off x="5454015" y="5090160"/>
            <a:ext cx="424815" cy="207645"/>
          </a:xfrm>
          <a:custGeom>
            <a:avLst/>
            <a:gdLst>
              <a:gd name="connsiteX0" fmla="*/ 45720 w 424815"/>
              <a:gd name="connsiteY0" fmla="*/ 0 h 207645"/>
              <a:gd name="connsiteX1" fmla="*/ 276225 w 424815"/>
              <a:gd name="connsiteY1" fmla="*/ 15240 h 207645"/>
              <a:gd name="connsiteX2" fmla="*/ 424815 w 424815"/>
              <a:gd name="connsiteY2" fmla="*/ 53340 h 207645"/>
              <a:gd name="connsiteX3" fmla="*/ 422910 w 424815"/>
              <a:gd name="connsiteY3" fmla="*/ 207645 h 207645"/>
              <a:gd name="connsiteX4" fmla="*/ 139065 w 424815"/>
              <a:gd name="connsiteY4" fmla="*/ 200025 h 207645"/>
              <a:gd name="connsiteX5" fmla="*/ 62865 w 424815"/>
              <a:gd name="connsiteY5" fmla="*/ 171450 h 207645"/>
              <a:gd name="connsiteX6" fmla="*/ 0 w 424815"/>
              <a:gd name="connsiteY6" fmla="*/ 80010 h 207645"/>
              <a:gd name="connsiteX7" fmla="*/ 45720 w 424815"/>
              <a:gd name="connsiteY7" fmla="*/ 0 h 2076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24815" h="207645">
                <a:moveTo>
                  <a:pt x="45720" y="0"/>
                </a:moveTo>
                <a:lnTo>
                  <a:pt x="276225" y="15240"/>
                </a:lnTo>
                <a:lnTo>
                  <a:pt x="424815" y="53340"/>
                </a:lnTo>
                <a:lnTo>
                  <a:pt x="422910" y="207645"/>
                </a:lnTo>
                <a:lnTo>
                  <a:pt x="139065" y="200025"/>
                </a:lnTo>
                <a:lnTo>
                  <a:pt x="62865" y="171450"/>
                </a:lnTo>
                <a:lnTo>
                  <a:pt x="0" y="80010"/>
                </a:lnTo>
                <a:lnTo>
                  <a:pt x="4572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0" name="자유형 169"/>
          <p:cNvSpPr/>
          <p:nvPr/>
        </p:nvSpPr>
        <p:spPr>
          <a:xfrm>
            <a:off x="5859780" y="4269105"/>
            <a:ext cx="179070" cy="198120"/>
          </a:xfrm>
          <a:custGeom>
            <a:avLst/>
            <a:gdLst>
              <a:gd name="connsiteX0" fmla="*/ 100965 w 179070"/>
              <a:gd name="connsiteY0" fmla="*/ 0 h 198120"/>
              <a:gd name="connsiteX1" fmla="*/ 0 w 179070"/>
              <a:gd name="connsiteY1" fmla="*/ 186690 h 198120"/>
              <a:gd name="connsiteX2" fmla="*/ 93345 w 179070"/>
              <a:gd name="connsiteY2" fmla="*/ 198120 h 198120"/>
              <a:gd name="connsiteX3" fmla="*/ 179070 w 179070"/>
              <a:gd name="connsiteY3" fmla="*/ 34290 h 198120"/>
              <a:gd name="connsiteX4" fmla="*/ 100965 w 179070"/>
              <a:gd name="connsiteY4" fmla="*/ 0 h 1981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9070" h="198120">
                <a:moveTo>
                  <a:pt x="100965" y="0"/>
                </a:moveTo>
                <a:lnTo>
                  <a:pt x="0" y="186690"/>
                </a:lnTo>
                <a:lnTo>
                  <a:pt x="93345" y="198120"/>
                </a:lnTo>
                <a:lnTo>
                  <a:pt x="179070" y="34290"/>
                </a:lnTo>
                <a:lnTo>
                  <a:pt x="100965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1" name="자유형 170"/>
          <p:cNvSpPr/>
          <p:nvPr/>
        </p:nvSpPr>
        <p:spPr>
          <a:xfrm>
            <a:off x="5735955" y="4269105"/>
            <a:ext cx="171450" cy="173355"/>
          </a:xfrm>
          <a:custGeom>
            <a:avLst/>
            <a:gdLst>
              <a:gd name="connsiteX0" fmla="*/ 13335 w 171450"/>
              <a:gd name="connsiteY0" fmla="*/ 0 h 173355"/>
              <a:gd name="connsiteX1" fmla="*/ 0 w 171450"/>
              <a:gd name="connsiteY1" fmla="*/ 125730 h 173355"/>
              <a:gd name="connsiteX2" fmla="*/ 99060 w 171450"/>
              <a:gd name="connsiteY2" fmla="*/ 173355 h 173355"/>
              <a:gd name="connsiteX3" fmla="*/ 171450 w 171450"/>
              <a:gd name="connsiteY3" fmla="*/ 28575 h 173355"/>
              <a:gd name="connsiteX4" fmla="*/ 13335 w 171450"/>
              <a:gd name="connsiteY4" fmla="*/ 0 h 173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1450" h="173355">
                <a:moveTo>
                  <a:pt x="13335" y="0"/>
                </a:moveTo>
                <a:lnTo>
                  <a:pt x="0" y="125730"/>
                </a:lnTo>
                <a:lnTo>
                  <a:pt x="99060" y="173355"/>
                </a:lnTo>
                <a:lnTo>
                  <a:pt x="171450" y="28575"/>
                </a:lnTo>
                <a:lnTo>
                  <a:pt x="13335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2" name="직사각형 171"/>
          <p:cNvSpPr/>
          <p:nvPr/>
        </p:nvSpPr>
        <p:spPr>
          <a:xfrm>
            <a:off x="6456496" y="4261186"/>
            <a:ext cx="165924" cy="1674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>
                <a:solidFill>
                  <a:schemeClr val="tx1"/>
                </a:solidFill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2</a:t>
            </a:r>
            <a:endParaRPr lang="ko-KR" altLang="en-US" sz="1100" dirty="0">
              <a:solidFill>
                <a:schemeClr val="tx1"/>
              </a:solidFill>
              <a:latin typeface="가는각진제목체" panose="02030600000101010101" pitchFamily="18" charset="-127"/>
              <a:ea typeface="가는각진제목체" panose="02030600000101010101" pitchFamily="18" charset="-127"/>
            </a:endParaRPr>
          </a:p>
        </p:txBody>
      </p:sp>
      <p:sp>
        <p:nvSpPr>
          <p:cNvPr id="173" name="직사각형 172"/>
          <p:cNvSpPr/>
          <p:nvPr/>
        </p:nvSpPr>
        <p:spPr>
          <a:xfrm>
            <a:off x="6723173" y="4429393"/>
            <a:ext cx="165924" cy="1674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>
                <a:solidFill>
                  <a:schemeClr val="tx1"/>
                </a:solidFill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3</a:t>
            </a:r>
            <a:endParaRPr lang="ko-KR" altLang="en-US" sz="1100" dirty="0">
              <a:solidFill>
                <a:schemeClr val="tx1"/>
              </a:solidFill>
              <a:latin typeface="가는각진제목체" panose="02030600000101010101" pitchFamily="18" charset="-127"/>
              <a:ea typeface="가는각진제목체" panose="02030600000101010101" pitchFamily="18" charset="-127"/>
            </a:endParaRPr>
          </a:p>
        </p:txBody>
      </p:sp>
      <p:sp>
        <p:nvSpPr>
          <p:cNvPr id="174" name="직사각형 173"/>
          <p:cNvSpPr/>
          <p:nvPr/>
        </p:nvSpPr>
        <p:spPr>
          <a:xfrm>
            <a:off x="6978236" y="4588678"/>
            <a:ext cx="165924" cy="1674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>
                <a:solidFill>
                  <a:schemeClr val="tx1"/>
                </a:solidFill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4</a:t>
            </a:r>
            <a:endParaRPr lang="ko-KR" altLang="en-US" sz="1100" dirty="0">
              <a:solidFill>
                <a:schemeClr val="tx1"/>
              </a:solidFill>
              <a:latin typeface="가는각진제목체" panose="02030600000101010101" pitchFamily="18" charset="-127"/>
              <a:ea typeface="가는각진제목체" panose="02030600000101010101" pitchFamily="18" charset="-127"/>
            </a:endParaRPr>
          </a:p>
        </p:txBody>
      </p:sp>
      <p:sp>
        <p:nvSpPr>
          <p:cNvPr id="175" name="직사각형 174"/>
          <p:cNvSpPr/>
          <p:nvPr/>
        </p:nvSpPr>
        <p:spPr>
          <a:xfrm>
            <a:off x="7234143" y="4770195"/>
            <a:ext cx="165924" cy="1674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>
                <a:solidFill>
                  <a:schemeClr val="tx1"/>
                </a:solidFill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5</a:t>
            </a:r>
            <a:endParaRPr lang="ko-KR" altLang="en-US" sz="1100" dirty="0">
              <a:solidFill>
                <a:schemeClr val="tx1"/>
              </a:solidFill>
              <a:latin typeface="가는각진제목체" panose="02030600000101010101" pitchFamily="18" charset="-127"/>
              <a:ea typeface="가는각진제목체" panose="02030600000101010101" pitchFamily="18" charset="-127"/>
            </a:endParaRPr>
          </a:p>
        </p:txBody>
      </p:sp>
      <p:sp>
        <p:nvSpPr>
          <p:cNvPr id="176" name="직사각형 175"/>
          <p:cNvSpPr/>
          <p:nvPr/>
        </p:nvSpPr>
        <p:spPr>
          <a:xfrm>
            <a:off x="7495033" y="4949198"/>
            <a:ext cx="165924" cy="1674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>
                <a:solidFill>
                  <a:schemeClr val="tx1"/>
                </a:solidFill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6</a:t>
            </a:r>
            <a:endParaRPr lang="ko-KR" altLang="en-US" sz="1100" dirty="0">
              <a:solidFill>
                <a:schemeClr val="tx1"/>
              </a:solidFill>
              <a:latin typeface="가는각진제목체" panose="02030600000101010101" pitchFamily="18" charset="-127"/>
              <a:ea typeface="가는각진제목체" panose="02030600000101010101" pitchFamily="18" charset="-127"/>
            </a:endParaRPr>
          </a:p>
        </p:txBody>
      </p:sp>
      <p:sp>
        <p:nvSpPr>
          <p:cNvPr id="177" name="자유형 176"/>
          <p:cNvSpPr/>
          <p:nvPr/>
        </p:nvSpPr>
        <p:spPr>
          <a:xfrm>
            <a:off x="7379970" y="4067174"/>
            <a:ext cx="142875" cy="154305"/>
          </a:xfrm>
          <a:custGeom>
            <a:avLst/>
            <a:gdLst>
              <a:gd name="connsiteX0" fmla="*/ 104775 w 104775"/>
              <a:gd name="connsiteY0" fmla="*/ 0 h 80010"/>
              <a:gd name="connsiteX1" fmla="*/ 104775 w 104775"/>
              <a:gd name="connsiteY1" fmla="*/ 0 h 80010"/>
              <a:gd name="connsiteX2" fmla="*/ 57150 w 104775"/>
              <a:gd name="connsiteY2" fmla="*/ 80010 h 80010"/>
              <a:gd name="connsiteX3" fmla="*/ 0 w 104775"/>
              <a:gd name="connsiteY3" fmla="*/ 43815 h 80010"/>
              <a:gd name="connsiteX4" fmla="*/ 26670 w 104775"/>
              <a:gd name="connsiteY4" fmla="*/ 30480 h 80010"/>
              <a:gd name="connsiteX5" fmla="*/ 104775 w 104775"/>
              <a:gd name="connsiteY5" fmla="*/ 0 h 80010"/>
              <a:gd name="connsiteX0" fmla="*/ 104775 w 104775"/>
              <a:gd name="connsiteY0" fmla="*/ 53340 h 133350"/>
              <a:gd name="connsiteX1" fmla="*/ 104775 w 104775"/>
              <a:gd name="connsiteY1" fmla="*/ 53340 h 133350"/>
              <a:gd name="connsiteX2" fmla="*/ 57150 w 104775"/>
              <a:gd name="connsiteY2" fmla="*/ 133350 h 133350"/>
              <a:gd name="connsiteX3" fmla="*/ 0 w 104775"/>
              <a:gd name="connsiteY3" fmla="*/ 97155 h 133350"/>
              <a:gd name="connsiteX4" fmla="*/ 70485 w 104775"/>
              <a:gd name="connsiteY4" fmla="*/ 0 h 133350"/>
              <a:gd name="connsiteX5" fmla="*/ 104775 w 104775"/>
              <a:gd name="connsiteY5" fmla="*/ 53340 h 133350"/>
              <a:gd name="connsiteX0" fmla="*/ 142875 w 142875"/>
              <a:gd name="connsiteY0" fmla="*/ 0 h 154305"/>
              <a:gd name="connsiteX1" fmla="*/ 104775 w 142875"/>
              <a:gd name="connsiteY1" fmla="*/ 74295 h 154305"/>
              <a:gd name="connsiteX2" fmla="*/ 57150 w 142875"/>
              <a:gd name="connsiteY2" fmla="*/ 154305 h 154305"/>
              <a:gd name="connsiteX3" fmla="*/ 0 w 142875"/>
              <a:gd name="connsiteY3" fmla="*/ 118110 h 154305"/>
              <a:gd name="connsiteX4" fmla="*/ 70485 w 142875"/>
              <a:gd name="connsiteY4" fmla="*/ 20955 h 154305"/>
              <a:gd name="connsiteX5" fmla="*/ 142875 w 142875"/>
              <a:gd name="connsiteY5" fmla="*/ 0 h 154305"/>
              <a:gd name="connsiteX0" fmla="*/ 142875 w 142875"/>
              <a:gd name="connsiteY0" fmla="*/ 0 h 154305"/>
              <a:gd name="connsiteX1" fmla="*/ 118110 w 142875"/>
              <a:gd name="connsiteY1" fmla="*/ 74295 h 154305"/>
              <a:gd name="connsiteX2" fmla="*/ 57150 w 142875"/>
              <a:gd name="connsiteY2" fmla="*/ 154305 h 154305"/>
              <a:gd name="connsiteX3" fmla="*/ 0 w 142875"/>
              <a:gd name="connsiteY3" fmla="*/ 118110 h 154305"/>
              <a:gd name="connsiteX4" fmla="*/ 70485 w 142875"/>
              <a:gd name="connsiteY4" fmla="*/ 20955 h 154305"/>
              <a:gd name="connsiteX5" fmla="*/ 142875 w 142875"/>
              <a:gd name="connsiteY5" fmla="*/ 0 h 154305"/>
              <a:gd name="connsiteX0" fmla="*/ 142875 w 142875"/>
              <a:gd name="connsiteY0" fmla="*/ 0 h 154305"/>
              <a:gd name="connsiteX1" fmla="*/ 116205 w 142875"/>
              <a:gd name="connsiteY1" fmla="*/ 70485 h 154305"/>
              <a:gd name="connsiteX2" fmla="*/ 57150 w 142875"/>
              <a:gd name="connsiteY2" fmla="*/ 154305 h 154305"/>
              <a:gd name="connsiteX3" fmla="*/ 0 w 142875"/>
              <a:gd name="connsiteY3" fmla="*/ 118110 h 154305"/>
              <a:gd name="connsiteX4" fmla="*/ 70485 w 142875"/>
              <a:gd name="connsiteY4" fmla="*/ 20955 h 154305"/>
              <a:gd name="connsiteX5" fmla="*/ 142875 w 142875"/>
              <a:gd name="connsiteY5" fmla="*/ 0 h 1543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2875" h="154305">
                <a:moveTo>
                  <a:pt x="142875" y="0"/>
                </a:moveTo>
                <a:cubicBezTo>
                  <a:pt x="130175" y="24765"/>
                  <a:pt x="130492" y="44768"/>
                  <a:pt x="116205" y="70485"/>
                </a:cubicBezTo>
                <a:cubicBezTo>
                  <a:pt x="101918" y="96202"/>
                  <a:pt x="73025" y="127635"/>
                  <a:pt x="57150" y="154305"/>
                </a:cubicBezTo>
                <a:lnTo>
                  <a:pt x="0" y="118110"/>
                </a:lnTo>
                <a:lnTo>
                  <a:pt x="70485" y="20955"/>
                </a:lnTo>
                <a:lnTo>
                  <a:pt x="142875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8" name="자유형 177"/>
          <p:cNvSpPr/>
          <p:nvPr/>
        </p:nvSpPr>
        <p:spPr>
          <a:xfrm>
            <a:off x="6332220" y="3909060"/>
            <a:ext cx="687705" cy="432435"/>
          </a:xfrm>
          <a:custGeom>
            <a:avLst/>
            <a:gdLst>
              <a:gd name="connsiteX0" fmla="*/ 0 w 687705"/>
              <a:gd name="connsiteY0" fmla="*/ 28575 h 432435"/>
              <a:gd name="connsiteX1" fmla="*/ 666750 w 687705"/>
              <a:gd name="connsiteY1" fmla="*/ 432435 h 432435"/>
              <a:gd name="connsiteX2" fmla="*/ 676275 w 687705"/>
              <a:gd name="connsiteY2" fmla="*/ 413385 h 432435"/>
              <a:gd name="connsiteX3" fmla="*/ 687705 w 687705"/>
              <a:gd name="connsiteY3" fmla="*/ 369570 h 432435"/>
              <a:gd name="connsiteX4" fmla="*/ 64770 w 687705"/>
              <a:gd name="connsiteY4" fmla="*/ 0 h 432435"/>
              <a:gd name="connsiteX5" fmla="*/ 0 w 687705"/>
              <a:gd name="connsiteY5" fmla="*/ 28575 h 432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7705" h="432435">
                <a:moveTo>
                  <a:pt x="0" y="28575"/>
                </a:moveTo>
                <a:lnTo>
                  <a:pt x="666750" y="432435"/>
                </a:lnTo>
                <a:lnTo>
                  <a:pt x="676275" y="413385"/>
                </a:lnTo>
                <a:lnTo>
                  <a:pt x="687705" y="369570"/>
                </a:lnTo>
                <a:lnTo>
                  <a:pt x="64770" y="0"/>
                </a:lnTo>
                <a:lnTo>
                  <a:pt x="0" y="2857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9" name="자유형 178"/>
          <p:cNvSpPr/>
          <p:nvPr/>
        </p:nvSpPr>
        <p:spPr>
          <a:xfrm>
            <a:off x="5394960" y="3689985"/>
            <a:ext cx="339090" cy="386715"/>
          </a:xfrm>
          <a:custGeom>
            <a:avLst/>
            <a:gdLst>
              <a:gd name="connsiteX0" fmla="*/ 131445 w 339090"/>
              <a:gd name="connsiteY0" fmla="*/ 0 h 386715"/>
              <a:gd name="connsiteX1" fmla="*/ 0 w 339090"/>
              <a:gd name="connsiteY1" fmla="*/ 266700 h 386715"/>
              <a:gd name="connsiteX2" fmla="*/ 259080 w 339090"/>
              <a:gd name="connsiteY2" fmla="*/ 386715 h 386715"/>
              <a:gd name="connsiteX3" fmla="*/ 339090 w 339090"/>
              <a:gd name="connsiteY3" fmla="*/ 240030 h 386715"/>
              <a:gd name="connsiteX4" fmla="*/ 321945 w 339090"/>
              <a:gd name="connsiteY4" fmla="*/ 24765 h 386715"/>
              <a:gd name="connsiteX5" fmla="*/ 198120 w 339090"/>
              <a:gd name="connsiteY5" fmla="*/ 30480 h 386715"/>
              <a:gd name="connsiteX6" fmla="*/ 131445 w 339090"/>
              <a:gd name="connsiteY6" fmla="*/ 0 h 386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39090" h="386715">
                <a:moveTo>
                  <a:pt x="131445" y="0"/>
                </a:moveTo>
                <a:lnTo>
                  <a:pt x="0" y="266700"/>
                </a:lnTo>
                <a:lnTo>
                  <a:pt x="259080" y="386715"/>
                </a:lnTo>
                <a:lnTo>
                  <a:pt x="339090" y="240030"/>
                </a:lnTo>
                <a:lnTo>
                  <a:pt x="321945" y="24765"/>
                </a:lnTo>
                <a:lnTo>
                  <a:pt x="198120" y="30480"/>
                </a:lnTo>
                <a:lnTo>
                  <a:pt x="131445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0" name="자유형 179"/>
          <p:cNvSpPr/>
          <p:nvPr/>
        </p:nvSpPr>
        <p:spPr>
          <a:xfrm>
            <a:off x="4453890" y="3630930"/>
            <a:ext cx="421005" cy="202309"/>
          </a:xfrm>
          <a:custGeom>
            <a:avLst/>
            <a:gdLst>
              <a:gd name="connsiteX0" fmla="*/ 41910 w 421005"/>
              <a:gd name="connsiteY0" fmla="*/ 15240 h 194310"/>
              <a:gd name="connsiteX1" fmla="*/ 299085 w 421005"/>
              <a:gd name="connsiteY1" fmla="*/ 0 h 194310"/>
              <a:gd name="connsiteX2" fmla="*/ 403860 w 421005"/>
              <a:gd name="connsiteY2" fmla="*/ 28575 h 194310"/>
              <a:gd name="connsiteX3" fmla="*/ 421005 w 421005"/>
              <a:gd name="connsiteY3" fmla="*/ 114300 h 194310"/>
              <a:gd name="connsiteX4" fmla="*/ 333375 w 421005"/>
              <a:gd name="connsiteY4" fmla="*/ 194310 h 194310"/>
              <a:gd name="connsiteX5" fmla="*/ 150495 w 421005"/>
              <a:gd name="connsiteY5" fmla="*/ 161925 h 194310"/>
              <a:gd name="connsiteX6" fmla="*/ 26670 w 421005"/>
              <a:gd name="connsiteY6" fmla="*/ 148590 h 194310"/>
              <a:gd name="connsiteX7" fmla="*/ 0 w 421005"/>
              <a:gd name="connsiteY7" fmla="*/ 53340 h 194310"/>
              <a:gd name="connsiteX8" fmla="*/ 41910 w 421005"/>
              <a:gd name="connsiteY8" fmla="*/ 15240 h 194310"/>
              <a:gd name="connsiteX0" fmla="*/ 41910 w 421005"/>
              <a:gd name="connsiteY0" fmla="*/ 15240 h 202309"/>
              <a:gd name="connsiteX1" fmla="*/ 299085 w 421005"/>
              <a:gd name="connsiteY1" fmla="*/ 0 h 202309"/>
              <a:gd name="connsiteX2" fmla="*/ 403860 w 421005"/>
              <a:gd name="connsiteY2" fmla="*/ 28575 h 202309"/>
              <a:gd name="connsiteX3" fmla="*/ 421005 w 421005"/>
              <a:gd name="connsiteY3" fmla="*/ 114300 h 202309"/>
              <a:gd name="connsiteX4" fmla="*/ 333375 w 421005"/>
              <a:gd name="connsiteY4" fmla="*/ 194310 h 202309"/>
              <a:gd name="connsiteX5" fmla="*/ 232410 w 421005"/>
              <a:gd name="connsiteY5" fmla="*/ 194310 h 202309"/>
              <a:gd name="connsiteX6" fmla="*/ 150495 w 421005"/>
              <a:gd name="connsiteY6" fmla="*/ 161925 h 202309"/>
              <a:gd name="connsiteX7" fmla="*/ 26670 w 421005"/>
              <a:gd name="connsiteY7" fmla="*/ 148590 h 202309"/>
              <a:gd name="connsiteX8" fmla="*/ 0 w 421005"/>
              <a:gd name="connsiteY8" fmla="*/ 53340 h 202309"/>
              <a:gd name="connsiteX9" fmla="*/ 41910 w 421005"/>
              <a:gd name="connsiteY9" fmla="*/ 15240 h 202309"/>
              <a:gd name="connsiteX0" fmla="*/ 41910 w 421005"/>
              <a:gd name="connsiteY0" fmla="*/ 15240 h 202309"/>
              <a:gd name="connsiteX1" fmla="*/ 299085 w 421005"/>
              <a:gd name="connsiteY1" fmla="*/ 0 h 202309"/>
              <a:gd name="connsiteX2" fmla="*/ 403860 w 421005"/>
              <a:gd name="connsiteY2" fmla="*/ 28575 h 202309"/>
              <a:gd name="connsiteX3" fmla="*/ 421005 w 421005"/>
              <a:gd name="connsiteY3" fmla="*/ 114300 h 202309"/>
              <a:gd name="connsiteX4" fmla="*/ 333375 w 421005"/>
              <a:gd name="connsiteY4" fmla="*/ 194310 h 202309"/>
              <a:gd name="connsiteX5" fmla="*/ 232410 w 421005"/>
              <a:gd name="connsiteY5" fmla="*/ 194310 h 202309"/>
              <a:gd name="connsiteX6" fmla="*/ 158115 w 421005"/>
              <a:gd name="connsiteY6" fmla="*/ 156210 h 202309"/>
              <a:gd name="connsiteX7" fmla="*/ 26670 w 421005"/>
              <a:gd name="connsiteY7" fmla="*/ 148590 h 202309"/>
              <a:gd name="connsiteX8" fmla="*/ 0 w 421005"/>
              <a:gd name="connsiteY8" fmla="*/ 53340 h 202309"/>
              <a:gd name="connsiteX9" fmla="*/ 41910 w 421005"/>
              <a:gd name="connsiteY9" fmla="*/ 15240 h 2023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21005" h="202309">
                <a:moveTo>
                  <a:pt x="41910" y="15240"/>
                </a:moveTo>
                <a:lnTo>
                  <a:pt x="299085" y="0"/>
                </a:lnTo>
                <a:lnTo>
                  <a:pt x="403860" y="28575"/>
                </a:lnTo>
                <a:lnTo>
                  <a:pt x="421005" y="114300"/>
                </a:lnTo>
                <a:cubicBezTo>
                  <a:pt x="391795" y="140970"/>
                  <a:pt x="364807" y="180975"/>
                  <a:pt x="333375" y="194310"/>
                </a:cubicBezTo>
                <a:cubicBezTo>
                  <a:pt x="301943" y="207645"/>
                  <a:pt x="264795" y="201930"/>
                  <a:pt x="232410" y="194310"/>
                </a:cubicBezTo>
                <a:lnTo>
                  <a:pt x="158115" y="156210"/>
                </a:lnTo>
                <a:lnTo>
                  <a:pt x="26670" y="148590"/>
                </a:lnTo>
                <a:lnTo>
                  <a:pt x="0" y="53340"/>
                </a:lnTo>
                <a:lnTo>
                  <a:pt x="41910" y="1524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1" name="자유형 180"/>
          <p:cNvSpPr/>
          <p:nvPr/>
        </p:nvSpPr>
        <p:spPr>
          <a:xfrm>
            <a:off x="3872865" y="3120390"/>
            <a:ext cx="291465" cy="222885"/>
          </a:xfrm>
          <a:custGeom>
            <a:avLst/>
            <a:gdLst>
              <a:gd name="connsiteX0" fmla="*/ 110490 w 276225"/>
              <a:gd name="connsiteY0" fmla="*/ 0 h 222885"/>
              <a:gd name="connsiteX1" fmla="*/ 0 w 276225"/>
              <a:gd name="connsiteY1" fmla="*/ 100965 h 222885"/>
              <a:gd name="connsiteX2" fmla="*/ 7620 w 276225"/>
              <a:gd name="connsiteY2" fmla="*/ 169545 h 222885"/>
              <a:gd name="connsiteX3" fmla="*/ 217170 w 276225"/>
              <a:gd name="connsiteY3" fmla="*/ 222885 h 222885"/>
              <a:gd name="connsiteX4" fmla="*/ 276225 w 276225"/>
              <a:gd name="connsiteY4" fmla="*/ 112395 h 222885"/>
              <a:gd name="connsiteX5" fmla="*/ 200025 w 276225"/>
              <a:gd name="connsiteY5" fmla="*/ 15240 h 222885"/>
              <a:gd name="connsiteX6" fmla="*/ 110490 w 276225"/>
              <a:gd name="connsiteY6" fmla="*/ 0 h 222885"/>
              <a:gd name="connsiteX0" fmla="*/ 110490 w 291465"/>
              <a:gd name="connsiteY0" fmla="*/ 0 h 222885"/>
              <a:gd name="connsiteX1" fmla="*/ 0 w 291465"/>
              <a:gd name="connsiteY1" fmla="*/ 100965 h 222885"/>
              <a:gd name="connsiteX2" fmla="*/ 7620 w 291465"/>
              <a:gd name="connsiteY2" fmla="*/ 169545 h 222885"/>
              <a:gd name="connsiteX3" fmla="*/ 217170 w 291465"/>
              <a:gd name="connsiteY3" fmla="*/ 222885 h 222885"/>
              <a:gd name="connsiteX4" fmla="*/ 291465 w 291465"/>
              <a:gd name="connsiteY4" fmla="*/ 100965 h 222885"/>
              <a:gd name="connsiteX5" fmla="*/ 200025 w 291465"/>
              <a:gd name="connsiteY5" fmla="*/ 15240 h 222885"/>
              <a:gd name="connsiteX6" fmla="*/ 110490 w 291465"/>
              <a:gd name="connsiteY6" fmla="*/ 0 h 2228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91465" h="222885">
                <a:moveTo>
                  <a:pt x="110490" y="0"/>
                </a:moveTo>
                <a:lnTo>
                  <a:pt x="0" y="100965"/>
                </a:lnTo>
                <a:lnTo>
                  <a:pt x="7620" y="169545"/>
                </a:lnTo>
                <a:lnTo>
                  <a:pt x="217170" y="222885"/>
                </a:lnTo>
                <a:lnTo>
                  <a:pt x="291465" y="100965"/>
                </a:lnTo>
                <a:lnTo>
                  <a:pt x="200025" y="15240"/>
                </a:lnTo>
                <a:lnTo>
                  <a:pt x="11049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2" name="자유형 181"/>
          <p:cNvSpPr/>
          <p:nvPr/>
        </p:nvSpPr>
        <p:spPr>
          <a:xfrm>
            <a:off x="4175760" y="3238500"/>
            <a:ext cx="291465" cy="186690"/>
          </a:xfrm>
          <a:custGeom>
            <a:avLst/>
            <a:gdLst>
              <a:gd name="connsiteX0" fmla="*/ 144780 w 291465"/>
              <a:gd name="connsiteY0" fmla="*/ 0 h 186690"/>
              <a:gd name="connsiteX1" fmla="*/ 11430 w 291465"/>
              <a:gd name="connsiteY1" fmla="*/ 49530 h 186690"/>
              <a:gd name="connsiteX2" fmla="*/ 0 w 291465"/>
              <a:gd name="connsiteY2" fmla="*/ 135255 h 186690"/>
              <a:gd name="connsiteX3" fmla="*/ 72390 w 291465"/>
              <a:gd name="connsiteY3" fmla="*/ 186690 h 186690"/>
              <a:gd name="connsiteX4" fmla="*/ 243840 w 291465"/>
              <a:gd name="connsiteY4" fmla="*/ 173355 h 186690"/>
              <a:gd name="connsiteX5" fmla="*/ 291465 w 291465"/>
              <a:gd name="connsiteY5" fmla="*/ 72390 h 186690"/>
              <a:gd name="connsiteX6" fmla="*/ 144780 w 291465"/>
              <a:gd name="connsiteY6" fmla="*/ 0 h 1866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91465" h="186690">
                <a:moveTo>
                  <a:pt x="144780" y="0"/>
                </a:moveTo>
                <a:lnTo>
                  <a:pt x="11430" y="49530"/>
                </a:lnTo>
                <a:lnTo>
                  <a:pt x="0" y="135255"/>
                </a:lnTo>
                <a:lnTo>
                  <a:pt x="72390" y="186690"/>
                </a:lnTo>
                <a:lnTo>
                  <a:pt x="243840" y="173355"/>
                </a:lnTo>
                <a:lnTo>
                  <a:pt x="291465" y="72390"/>
                </a:lnTo>
                <a:lnTo>
                  <a:pt x="14478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3" name="자유형 182"/>
          <p:cNvSpPr/>
          <p:nvPr/>
        </p:nvSpPr>
        <p:spPr>
          <a:xfrm>
            <a:off x="4471035" y="3308985"/>
            <a:ext cx="346710" cy="215265"/>
          </a:xfrm>
          <a:custGeom>
            <a:avLst/>
            <a:gdLst>
              <a:gd name="connsiteX0" fmla="*/ 156210 w 320040"/>
              <a:gd name="connsiteY0" fmla="*/ 3810 h 196215"/>
              <a:gd name="connsiteX1" fmla="*/ 0 w 320040"/>
              <a:gd name="connsiteY1" fmla="*/ 72390 h 196215"/>
              <a:gd name="connsiteX2" fmla="*/ 1905 w 320040"/>
              <a:gd name="connsiteY2" fmla="*/ 148590 h 196215"/>
              <a:gd name="connsiteX3" fmla="*/ 163830 w 320040"/>
              <a:gd name="connsiteY3" fmla="*/ 196215 h 196215"/>
              <a:gd name="connsiteX4" fmla="*/ 291465 w 320040"/>
              <a:gd name="connsiteY4" fmla="*/ 139065 h 196215"/>
              <a:gd name="connsiteX5" fmla="*/ 320040 w 320040"/>
              <a:gd name="connsiteY5" fmla="*/ 49530 h 196215"/>
              <a:gd name="connsiteX6" fmla="*/ 211455 w 320040"/>
              <a:gd name="connsiteY6" fmla="*/ 0 h 196215"/>
              <a:gd name="connsiteX7" fmla="*/ 156210 w 320040"/>
              <a:gd name="connsiteY7" fmla="*/ 3810 h 196215"/>
              <a:gd name="connsiteX0" fmla="*/ 156210 w 320040"/>
              <a:gd name="connsiteY0" fmla="*/ 3810 h 215265"/>
              <a:gd name="connsiteX1" fmla="*/ 0 w 320040"/>
              <a:gd name="connsiteY1" fmla="*/ 72390 h 215265"/>
              <a:gd name="connsiteX2" fmla="*/ 1905 w 320040"/>
              <a:gd name="connsiteY2" fmla="*/ 148590 h 215265"/>
              <a:gd name="connsiteX3" fmla="*/ 226695 w 320040"/>
              <a:gd name="connsiteY3" fmla="*/ 215265 h 215265"/>
              <a:gd name="connsiteX4" fmla="*/ 291465 w 320040"/>
              <a:gd name="connsiteY4" fmla="*/ 139065 h 215265"/>
              <a:gd name="connsiteX5" fmla="*/ 320040 w 320040"/>
              <a:gd name="connsiteY5" fmla="*/ 49530 h 215265"/>
              <a:gd name="connsiteX6" fmla="*/ 211455 w 320040"/>
              <a:gd name="connsiteY6" fmla="*/ 0 h 215265"/>
              <a:gd name="connsiteX7" fmla="*/ 156210 w 320040"/>
              <a:gd name="connsiteY7" fmla="*/ 3810 h 215265"/>
              <a:gd name="connsiteX0" fmla="*/ 182880 w 346710"/>
              <a:gd name="connsiteY0" fmla="*/ 3810 h 215265"/>
              <a:gd name="connsiteX1" fmla="*/ 26670 w 346710"/>
              <a:gd name="connsiteY1" fmla="*/ 72390 h 215265"/>
              <a:gd name="connsiteX2" fmla="*/ 0 w 346710"/>
              <a:gd name="connsiteY2" fmla="*/ 158115 h 215265"/>
              <a:gd name="connsiteX3" fmla="*/ 253365 w 346710"/>
              <a:gd name="connsiteY3" fmla="*/ 215265 h 215265"/>
              <a:gd name="connsiteX4" fmla="*/ 318135 w 346710"/>
              <a:gd name="connsiteY4" fmla="*/ 139065 h 215265"/>
              <a:gd name="connsiteX5" fmla="*/ 346710 w 346710"/>
              <a:gd name="connsiteY5" fmla="*/ 49530 h 215265"/>
              <a:gd name="connsiteX6" fmla="*/ 238125 w 346710"/>
              <a:gd name="connsiteY6" fmla="*/ 0 h 215265"/>
              <a:gd name="connsiteX7" fmla="*/ 182880 w 346710"/>
              <a:gd name="connsiteY7" fmla="*/ 3810 h 2152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6710" h="215265">
                <a:moveTo>
                  <a:pt x="182880" y="3810"/>
                </a:moveTo>
                <a:lnTo>
                  <a:pt x="26670" y="72390"/>
                </a:lnTo>
                <a:lnTo>
                  <a:pt x="0" y="158115"/>
                </a:lnTo>
                <a:lnTo>
                  <a:pt x="253365" y="215265"/>
                </a:lnTo>
                <a:lnTo>
                  <a:pt x="318135" y="139065"/>
                </a:lnTo>
                <a:lnTo>
                  <a:pt x="346710" y="49530"/>
                </a:lnTo>
                <a:lnTo>
                  <a:pt x="238125" y="0"/>
                </a:lnTo>
                <a:lnTo>
                  <a:pt x="182880" y="381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5" name="자유형 184"/>
          <p:cNvSpPr/>
          <p:nvPr/>
        </p:nvSpPr>
        <p:spPr>
          <a:xfrm>
            <a:off x="4853940" y="3430905"/>
            <a:ext cx="304800" cy="200025"/>
          </a:xfrm>
          <a:custGeom>
            <a:avLst/>
            <a:gdLst>
              <a:gd name="connsiteX0" fmla="*/ 163830 w 304800"/>
              <a:gd name="connsiteY0" fmla="*/ 1905 h 200025"/>
              <a:gd name="connsiteX1" fmla="*/ 163830 w 304800"/>
              <a:gd name="connsiteY1" fmla="*/ 1905 h 200025"/>
              <a:gd name="connsiteX2" fmla="*/ 3810 w 304800"/>
              <a:gd name="connsiteY2" fmla="*/ 78105 h 200025"/>
              <a:gd name="connsiteX3" fmla="*/ 0 w 304800"/>
              <a:gd name="connsiteY3" fmla="*/ 152400 h 200025"/>
              <a:gd name="connsiteX4" fmla="*/ 85725 w 304800"/>
              <a:gd name="connsiteY4" fmla="*/ 200025 h 200025"/>
              <a:gd name="connsiteX5" fmla="*/ 272415 w 304800"/>
              <a:gd name="connsiteY5" fmla="*/ 192405 h 200025"/>
              <a:gd name="connsiteX6" fmla="*/ 287655 w 304800"/>
              <a:gd name="connsiteY6" fmla="*/ 180975 h 200025"/>
              <a:gd name="connsiteX7" fmla="*/ 300990 w 304800"/>
              <a:gd name="connsiteY7" fmla="*/ 169545 h 200025"/>
              <a:gd name="connsiteX8" fmla="*/ 304800 w 304800"/>
              <a:gd name="connsiteY8" fmla="*/ 85725 h 200025"/>
              <a:gd name="connsiteX9" fmla="*/ 234315 w 304800"/>
              <a:gd name="connsiteY9" fmla="*/ 0 h 200025"/>
              <a:gd name="connsiteX10" fmla="*/ 163830 w 304800"/>
              <a:gd name="connsiteY10" fmla="*/ 1905 h 200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04800" h="200025">
                <a:moveTo>
                  <a:pt x="163830" y="1905"/>
                </a:moveTo>
                <a:lnTo>
                  <a:pt x="163830" y="1905"/>
                </a:lnTo>
                <a:lnTo>
                  <a:pt x="3810" y="78105"/>
                </a:lnTo>
                <a:lnTo>
                  <a:pt x="0" y="152400"/>
                </a:lnTo>
                <a:lnTo>
                  <a:pt x="85725" y="200025"/>
                </a:lnTo>
                <a:lnTo>
                  <a:pt x="272415" y="192405"/>
                </a:lnTo>
                <a:cubicBezTo>
                  <a:pt x="277495" y="188595"/>
                  <a:pt x="282696" y="184942"/>
                  <a:pt x="287655" y="180975"/>
                </a:cubicBezTo>
                <a:cubicBezTo>
                  <a:pt x="292227" y="177318"/>
                  <a:pt x="300990" y="169545"/>
                  <a:pt x="300990" y="169545"/>
                </a:cubicBezTo>
                <a:lnTo>
                  <a:pt x="304800" y="85725"/>
                </a:lnTo>
                <a:lnTo>
                  <a:pt x="234315" y="0"/>
                </a:lnTo>
                <a:lnTo>
                  <a:pt x="163830" y="190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6" name="자유형 185"/>
          <p:cNvSpPr/>
          <p:nvPr/>
        </p:nvSpPr>
        <p:spPr>
          <a:xfrm>
            <a:off x="5177791" y="3598546"/>
            <a:ext cx="320040" cy="220980"/>
          </a:xfrm>
          <a:custGeom>
            <a:avLst/>
            <a:gdLst>
              <a:gd name="connsiteX0" fmla="*/ 133350 w 310515"/>
              <a:gd name="connsiteY0" fmla="*/ 0 h 207645"/>
              <a:gd name="connsiteX1" fmla="*/ 0 w 310515"/>
              <a:gd name="connsiteY1" fmla="*/ 80010 h 207645"/>
              <a:gd name="connsiteX2" fmla="*/ 17145 w 310515"/>
              <a:gd name="connsiteY2" fmla="*/ 173355 h 207645"/>
              <a:gd name="connsiteX3" fmla="*/ 260985 w 310515"/>
              <a:gd name="connsiteY3" fmla="*/ 207645 h 207645"/>
              <a:gd name="connsiteX4" fmla="*/ 310515 w 310515"/>
              <a:gd name="connsiteY4" fmla="*/ 99060 h 207645"/>
              <a:gd name="connsiteX5" fmla="*/ 133350 w 310515"/>
              <a:gd name="connsiteY5" fmla="*/ 0 h 207645"/>
              <a:gd name="connsiteX0" fmla="*/ 133350 w 320040"/>
              <a:gd name="connsiteY0" fmla="*/ 0 h 207645"/>
              <a:gd name="connsiteX1" fmla="*/ 0 w 320040"/>
              <a:gd name="connsiteY1" fmla="*/ 80010 h 207645"/>
              <a:gd name="connsiteX2" fmla="*/ 17145 w 320040"/>
              <a:gd name="connsiteY2" fmla="*/ 173355 h 207645"/>
              <a:gd name="connsiteX3" fmla="*/ 260985 w 320040"/>
              <a:gd name="connsiteY3" fmla="*/ 207645 h 207645"/>
              <a:gd name="connsiteX4" fmla="*/ 320040 w 320040"/>
              <a:gd name="connsiteY4" fmla="*/ 93345 h 207645"/>
              <a:gd name="connsiteX5" fmla="*/ 133350 w 320040"/>
              <a:gd name="connsiteY5" fmla="*/ 0 h 207645"/>
              <a:gd name="connsiteX0" fmla="*/ 133350 w 320040"/>
              <a:gd name="connsiteY0" fmla="*/ 0 h 220980"/>
              <a:gd name="connsiteX1" fmla="*/ 0 w 320040"/>
              <a:gd name="connsiteY1" fmla="*/ 80010 h 220980"/>
              <a:gd name="connsiteX2" fmla="*/ 17145 w 320040"/>
              <a:gd name="connsiteY2" fmla="*/ 173355 h 220980"/>
              <a:gd name="connsiteX3" fmla="*/ 262890 w 320040"/>
              <a:gd name="connsiteY3" fmla="*/ 220980 h 220980"/>
              <a:gd name="connsiteX4" fmla="*/ 320040 w 320040"/>
              <a:gd name="connsiteY4" fmla="*/ 93345 h 220980"/>
              <a:gd name="connsiteX5" fmla="*/ 133350 w 320040"/>
              <a:gd name="connsiteY5" fmla="*/ 0 h 220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0040" h="220980">
                <a:moveTo>
                  <a:pt x="133350" y="0"/>
                </a:moveTo>
                <a:lnTo>
                  <a:pt x="0" y="80010"/>
                </a:lnTo>
                <a:lnTo>
                  <a:pt x="17145" y="173355"/>
                </a:lnTo>
                <a:lnTo>
                  <a:pt x="262890" y="220980"/>
                </a:lnTo>
                <a:lnTo>
                  <a:pt x="320040" y="93345"/>
                </a:lnTo>
                <a:lnTo>
                  <a:pt x="13335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8" name="직사각형 187"/>
          <p:cNvSpPr/>
          <p:nvPr/>
        </p:nvSpPr>
        <p:spPr>
          <a:xfrm>
            <a:off x="3936242" y="3101174"/>
            <a:ext cx="165924" cy="1674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>
                <a:solidFill>
                  <a:schemeClr val="tx1"/>
                </a:solidFill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3</a:t>
            </a:r>
            <a:endParaRPr lang="ko-KR" altLang="en-US" sz="1100" dirty="0">
              <a:solidFill>
                <a:schemeClr val="tx1"/>
              </a:solidFill>
              <a:latin typeface="가는각진제목체" panose="02030600000101010101" pitchFamily="18" charset="-127"/>
              <a:ea typeface="가는각진제목체" panose="02030600000101010101" pitchFamily="18" charset="-127"/>
            </a:endParaRPr>
          </a:p>
        </p:txBody>
      </p:sp>
      <p:sp>
        <p:nvSpPr>
          <p:cNvPr id="189" name="직사각형 188"/>
          <p:cNvSpPr/>
          <p:nvPr/>
        </p:nvSpPr>
        <p:spPr>
          <a:xfrm>
            <a:off x="4233481" y="3217050"/>
            <a:ext cx="165924" cy="1674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>
                <a:solidFill>
                  <a:schemeClr val="tx1"/>
                </a:solidFill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4</a:t>
            </a:r>
            <a:endParaRPr lang="ko-KR" altLang="en-US" sz="1100" dirty="0">
              <a:solidFill>
                <a:schemeClr val="tx1"/>
              </a:solidFill>
              <a:latin typeface="가는각진제목체" panose="02030600000101010101" pitchFamily="18" charset="-127"/>
              <a:ea typeface="가는각진제목체" panose="02030600000101010101" pitchFamily="18" charset="-127"/>
            </a:endParaRPr>
          </a:p>
        </p:txBody>
      </p:sp>
      <p:sp>
        <p:nvSpPr>
          <p:cNvPr id="190" name="직사각형 189"/>
          <p:cNvSpPr/>
          <p:nvPr/>
        </p:nvSpPr>
        <p:spPr>
          <a:xfrm>
            <a:off x="4555713" y="3309846"/>
            <a:ext cx="165924" cy="1674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>
                <a:solidFill>
                  <a:schemeClr val="tx1"/>
                </a:solidFill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5</a:t>
            </a:r>
            <a:endParaRPr lang="ko-KR" altLang="en-US" sz="1100" dirty="0">
              <a:solidFill>
                <a:schemeClr val="tx1"/>
              </a:solidFill>
              <a:latin typeface="가는각진제목체" panose="02030600000101010101" pitchFamily="18" charset="-127"/>
              <a:ea typeface="가는각진제목체" panose="02030600000101010101" pitchFamily="18" charset="-127"/>
            </a:endParaRPr>
          </a:p>
        </p:txBody>
      </p:sp>
      <p:sp>
        <p:nvSpPr>
          <p:cNvPr id="191" name="직사각형 190"/>
          <p:cNvSpPr/>
          <p:nvPr/>
        </p:nvSpPr>
        <p:spPr>
          <a:xfrm>
            <a:off x="5525703" y="3753549"/>
            <a:ext cx="165924" cy="1674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>
                <a:solidFill>
                  <a:schemeClr val="tx1"/>
                </a:solidFill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8</a:t>
            </a:r>
            <a:endParaRPr lang="ko-KR" altLang="en-US" sz="1100" dirty="0">
              <a:solidFill>
                <a:schemeClr val="tx1"/>
              </a:solidFill>
              <a:latin typeface="가는각진제목체" panose="02030600000101010101" pitchFamily="18" charset="-127"/>
              <a:ea typeface="가는각진제목체" panose="02030600000101010101" pitchFamily="18" charset="-127"/>
            </a:endParaRPr>
          </a:p>
        </p:txBody>
      </p:sp>
      <p:sp>
        <p:nvSpPr>
          <p:cNvPr id="192" name="직사각형 191"/>
          <p:cNvSpPr/>
          <p:nvPr/>
        </p:nvSpPr>
        <p:spPr>
          <a:xfrm>
            <a:off x="5242785" y="3603440"/>
            <a:ext cx="165924" cy="1674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>
                <a:solidFill>
                  <a:schemeClr val="tx1"/>
                </a:solidFill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7</a:t>
            </a:r>
            <a:endParaRPr lang="ko-KR" altLang="en-US" sz="1100" dirty="0">
              <a:solidFill>
                <a:schemeClr val="tx1"/>
              </a:solidFill>
              <a:latin typeface="가는각진제목체" panose="02030600000101010101" pitchFamily="18" charset="-127"/>
              <a:ea typeface="가는각진제목체" panose="02030600000101010101" pitchFamily="18" charset="-127"/>
            </a:endParaRPr>
          </a:p>
        </p:txBody>
      </p:sp>
      <p:sp>
        <p:nvSpPr>
          <p:cNvPr id="193" name="직사각형 192"/>
          <p:cNvSpPr/>
          <p:nvPr/>
        </p:nvSpPr>
        <p:spPr>
          <a:xfrm>
            <a:off x="4913791" y="3447180"/>
            <a:ext cx="165924" cy="1674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>
                <a:solidFill>
                  <a:schemeClr val="tx1"/>
                </a:solidFill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6</a:t>
            </a:r>
            <a:endParaRPr lang="ko-KR" altLang="en-US" sz="1100" dirty="0">
              <a:solidFill>
                <a:schemeClr val="tx1"/>
              </a:solidFill>
              <a:latin typeface="가는각진제목체" panose="02030600000101010101" pitchFamily="18" charset="-127"/>
              <a:ea typeface="가는각진제목체" panose="02030600000101010101" pitchFamily="18" charset="-127"/>
            </a:endParaRPr>
          </a:p>
        </p:txBody>
      </p:sp>
      <p:sp>
        <p:nvSpPr>
          <p:cNvPr id="194" name="자유형 193"/>
          <p:cNvSpPr/>
          <p:nvPr/>
        </p:nvSpPr>
        <p:spPr>
          <a:xfrm>
            <a:off x="3181350" y="2146935"/>
            <a:ext cx="102870" cy="139065"/>
          </a:xfrm>
          <a:custGeom>
            <a:avLst/>
            <a:gdLst>
              <a:gd name="connsiteX0" fmla="*/ 26670 w 102870"/>
              <a:gd name="connsiteY0" fmla="*/ 3810 h 139065"/>
              <a:gd name="connsiteX1" fmla="*/ 0 w 102870"/>
              <a:gd name="connsiteY1" fmla="*/ 131445 h 139065"/>
              <a:gd name="connsiteX2" fmla="*/ 59055 w 102870"/>
              <a:gd name="connsiteY2" fmla="*/ 139065 h 139065"/>
              <a:gd name="connsiteX3" fmla="*/ 102870 w 102870"/>
              <a:gd name="connsiteY3" fmla="*/ 0 h 139065"/>
              <a:gd name="connsiteX4" fmla="*/ 26670 w 102870"/>
              <a:gd name="connsiteY4" fmla="*/ 3810 h 1390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870" h="139065">
                <a:moveTo>
                  <a:pt x="26670" y="3810"/>
                </a:moveTo>
                <a:lnTo>
                  <a:pt x="0" y="131445"/>
                </a:lnTo>
                <a:lnTo>
                  <a:pt x="59055" y="139065"/>
                </a:lnTo>
                <a:lnTo>
                  <a:pt x="102870" y="0"/>
                </a:lnTo>
                <a:lnTo>
                  <a:pt x="26670" y="381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5" name="자유형 194"/>
          <p:cNvSpPr/>
          <p:nvPr/>
        </p:nvSpPr>
        <p:spPr>
          <a:xfrm>
            <a:off x="3228975" y="2907030"/>
            <a:ext cx="339090" cy="337185"/>
          </a:xfrm>
          <a:custGeom>
            <a:avLst/>
            <a:gdLst>
              <a:gd name="connsiteX0" fmla="*/ 66675 w 331470"/>
              <a:gd name="connsiteY0" fmla="*/ 0 h 335280"/>
              <a:gd name="connsiteX1" fmla="*/ 0 w 331470"/>
              <a:gd name="connsiteY1" fmla="*/ 255270 h 335280"/>
              <a:gd name="connsiteX2" fmla="*/ 276225 w 331470"/>
              <a:gd name="connsiteY2" fmla="*/ 335280 h 335280"/>
              <a:gd name="connsiteX3" fmla="*/ 331470 w 331470"/>
              <a:gd name="connsiteY3" fmla="*/ 123825 h 335280"/>
              <a:gd name="connsiteX4" fmla="*/ 316230 w 331470"/>
              <a:gd name="connsiteY4" fmla="*/ 106680 h 335280"/>
              <a:gd name="connsiteX5" fmla="*/ 306705 w 331470"/>
              <a:gd name="connsiteY5" fmla="*/ 93345 h 335280"/>
              <a:gd name="connsiteX6" fmla="*/ 276225 w 331470"/>
              <a:gd name="connsiteY6" fmla="*/ 3810 h 335280"/>
              <a:gd name="connsiteX7" fmla="*/ 173355 w 331470"/>
              <a:gd name="connsiteY7" fmla="*/ 5715 h 335280"/>
              <a:gd name="connsiteX8" fmla="*/ 135255 w 331470"/>
              <a:gd name="connsiteY8" fmla="*/ 26670 h 335280"/>
              <a:gd name="connsiteX9" fmla="*/ 66675 w 331470"/>
              <a:gd name="connsiteY9" fmla="*/ 0 h 335280"/>
              <a:gd name="connsiteX0" fmla="*/ 66675 w 331470"/>
              <a:gd name="connsiteY0" fmla="*/ 0 h 335280"/>
              <a:gd name="connsiteX1" fmla="*/ 0 w 331470"/>
              <a:gd name="connsiteY1" fmla="*/ 266700 h 335280"/>
              <a:gd name="connsiteX2" fmla="*/ 276225 w 331470"/>
              <a:gd name="connsiteY2" fmla="*/ 335280 h 335280"/>
              <a:gd name="connsiteX3" fmla="*/ 331470 w 331470"/>
              <a:gd name="connsiteY3" fmla="*/ 123825 h 335280"/>
              <a:gd name="connsiteX4" fmla="*/ 316230 w 331470"/>
              <a:gd name="connsiteY4" fmla="*/ 106680 h 335280"/>
              <a:gd name="connsiteX5" fmla="*/ 306705 w 331470"/>
              <a:gd name="connsiteY5" fmla="*/ 93345 h 335280"/>
              <a:gd name="connsiteX6" fmla="*/ 276225 w 331470"/>
              <a:gd name="connsiteY6" fmla="*/ 3810 h 335280"/>
              <a:gd name="connsiteX7" fmla="*/ 173355 w 331470"/>
              <a:gd name="connsiteY7" fmla="*/ 5715 h 335280"/>
              <a:gd name="connsiteX8" fmla="*/ 135255 w 331470"/>
              <a:gd name="connsiteY8" fmla="*/ 26670 h 335280"/>
              <a:gd name="connsiteX9" fmla="*/ 66675 w 331470"/>
              <a:gd name="connsiteY9" fmla="*/ 0 h 335280"/>
              <a:gd name="connsiteX0" fmla="*/ 66675 w 339090"/>
              <a:gd name="connsiteY0" fmla="*/ 0 h 335280"/>
              <a:gd name="connsiteX1" fmla="*/ 0 w 339090"/>
              <a:gd name="connsiteY1" fmla="*/ 266700 h 335280"/>
              <a:gd name="connsiteX2" fmla="*/ 276225 w 339090"/>
              <a:gd name="connsiteY2" fmla="*/ 335280 h 335280"/>
              <a:gd name="connsiteX3" fmla="*/ 339090 w 339090"/>
              <a:gd name="connsiteY3" fmla="*/ 120015 h 335280"/>
              <a:gd name="connsiteX4" fmla="*/ 316230 w 339090"/>
              <a:gd name="connsiteY4" fmla="*/ 106680 h 335280"/>
              <a:gd name="connsiteX5" fmla="*/ 306705 w 339090"/>
              <a:gd name="connsiteY5" fmla="*/ 93345 h 335280"/>
              <a:gd name="connsiteX6" fmla="*/ 276225 w 339090"/>
              <a:gd name="connsiteY6" fmla="*/ 3810 h 335280"/>
              <a:gd name="connsiteX7" fmla="*/ 173355 w 339090"/>
              <a:gd name="connsiteY7" fmla="*/ 5715 h 335280"/>
              <a:gd name="connsiteX8" fmla="*/ 135255 w 339090"/>
              <a:gd name="connsiteY8" fmla="*/ 26670 h 335280"/>
              <a:gd name="connsiteX9" fmla="*/ 66675 w 339090"/>
              <a:gd name="connsiteY9" fmla="*/ 0 h 335280"/>
              <a:gd name="connsiteX0" fmla="*/ 66675 w 339090"/>
              <a:gd name="connsiteY0" fmla="*/ 0 h 337185"/>
              <a:gd name="connsiteX1" fmla="*/ 0 w 339090"/>
              <a:gd name="connsiteY1" fmla="*/ 266700 h 337185"/>
              <a:gd name="connsiteX2" fmla="*/ 274320 w 339090"/>
              <a:gd name="connsiteY2" fmla="*/ 337185 h 337185"/>
              <a:gd name="connsiteX3" fmla="*/ 339090 w 339090"/>
              <a:gd name="connsiteY3" fmla="*/ 120015 h 337185"/>
              <a:gd name="connsiteX4" fmla="*/ 316230 w 339090"/>
              <a:gd name="connsiteY4" fmla="*/ 106680 h 337185"/>
              <a:gd name="connsiteX5" fmla="*/ 306705 w 339090"/>
              <a:gd name="connsiteY5" fmla="*/ 93345 h 337185"/>
              <a:gd name="connsiteX6" fmla="*/ 276225 w 339090"/>
              <a:gd name="connsiteY6" fmla="*/ 3810 h 337185"/>
              <a:gd name="connsiteX7" fmla="*/ 173355 w 339090"/>
              <a:gd name="connsiteY7" fmla="*/ 5715 h 337185"/>
              <a:gd name="connsiteX8" fmla="*/ 135255 w 339090"/>
              <a:gd name="connsiteY8" fmla="*/ 26670 h 337185"/>
              <a:gd name="connsiteX9" fmla="*/ 66675 w 339090"/>
              <a:gd name="connsiteY9" fmla="*/ 0 h 3371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39090" h="337185">
                <a:moveTo>
                  <a:pt x="66675" y="0"/>
                </a:moveTo>
                <a:lnTo>
                  <a:pt x="0" y="266700"/>
                </a:lnTo>
                <a:lnTo>
                  <a:pt x="274320" y="337185"/>
                </a:lnTo>
                <a:lnTo>
                  <a:pt x="339090" y="120015"/>
                </a:lnTo>
                <a:cubicBezTo>
                  <a:pt x="334010" y="114300"/>
                  <a:pt x="321628" y="111125"/>
                  <a:pt x="316230" y="106680"/>
                </a:cubicBezTo>
                <a:cubicBezTo>
                  <a:pt x="310833" y="102235"/>
                  <a:pt x="306705" y="93345"/>
                  <a:pt x="306705" y="93345"/>
                </a:cubicBezTo>
                <a:lnTo>
                  <a:pt x="276225" y="3810"/>
                </a:lnTo>
                <a:lnTo>
                  <a:pt x="173355" y="5715"/>
                </a:lnTo>
                <a:lnTo>
                  <a:pt x="135255" y="26670"/>
                </a:lnTo>
                <a:lnTo>
                  <a:pt x="66675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7" name="자유형 196"/>
          <p:cNvSpPr/>
          <p:nvPr/>
        </p:nvSpPr>
        <p:spPr>
          <a:xfrm>
            <a:off x="840105" y="2409825"/>
            <a:ext cx="565785" cy="365760"/>
          </a:xfrm>
          <a:custGeom>
            <a:avLst/>
            <a:gdLst>
              <a:gd name="connsiteX0" fmla="*/ 312420 w 565785"/>
              <a:gd name="connsiteY0" fmla="*/ 0 h 365760"/>
              <a:gd name="connsiteX1" fmla="*/ 0 w 565785"/>
              <a:gd name="connsiteY1" fmla="*/ 179070 h 365760"/>
              <a:gd name="connsiteX2" fmla="*/ 297180 w 565785"/>
              <a:gd name="connsiteY2" fmla="*/ 327660 h 365760"/>
              <a:gd name="connsiteX3" fmla="*/ 529590 w 565785"/>
              <a:gd name="connsiteY3" fmla="*/ 365760 h 365760"/>
              <a:gd name="connsiteX4" fmla="*/ 565785 w 565785"/>
              <a:gd name="connsiteY4" fmla="*/ 205740 h 365760"/>
              <a:gd name="connsiteX5" fmla="*/ 451485 w 565785"/>
              <a:gd name="connsiteY5" fmla="*/ 24765 h 365760"/>
              <a:gd name="connsiteX6" fmla="*/ 369570 w 565785"/>
              <a:gd name="connsiteY6" fmla="*/ 40005 h 365760"/>
              <a:gd name="connsiteX7" fmla="*/ 312420 w 565785"/>
              <a:gd name="connsiteY7" fmla="*/ 0 h 365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65785" h="365760">
                <a:moveTo>
                  <a:pt x="312420" y="0"/>
                </a:moveTo>
                <a:lnTo>
                  <a:pt x="0" y="179070"/>
                </a:lnTo>
                <a:lnTo>
                  <a:pt x="297180" y="327660"/>
                </a:lnTo>
                <a:lnTo>
                  <a:pt x="529590" y="365760"/>
                </a:lnTo>
                <a:lnTo>
                  <a:pt x="565785" y="205740"/>
                </a:lnTo>
                <a:lnTo>
                  <a:pt x="451485" y="24765"/>
                </a:lnTo>
                <a:lnTo>
                  <a:pt x="369570" y="40005"/>
                </a:lnTo>
                <a:lnTo>
                  <a:pt x="31242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8" name="자유형 197"/>
          <p:cNvSpPr/>
          <p:nvPr/>
        </p:nvSpPr>
        <p:spPr>
          <a:xfrm>
            <a:off x="1423035" y="2493645"/>
            <a:ext cx="379095" cy="358140"/>
          </a:xfrm>
          <a:custGeom>
            <a:avLst/>
            <a:gdLst>
              <a:gd name="connsiteX0" fmla="*/ 24765 w 379095"/>
              <a:gd name="connsiteY0" fmla="*/ 0 h 358140"/>
              <a:gd name="connsiteX1" fmla="*/ 0 w 379095"/>
              <a:gd name="connsiteY1" fmla="*/ 133350 h 358140"/>
              <a:gd name="connsiteX2" fmla="*/ 93345 w 379095"/>
              <a:gd name="connsiteY2" fmla="*/ 314325 h 358140"/>
              <a:gd name="connsiteX3" fmla="*/ 329565 w 379095"/>
              <a:gd name="connsiteY3" fmla="*/ 358140 h 358140"/>
              <a:gd name="connsiteX4" fmla="*/ 379095 w 379095"/>
              <a:gd name="connsiteY4" fmla="*/ 93345 h 358140"/>
              <a:gd name="connsiteX5" fmla="*/ 346710 w 379095"/>
              <a:gd name="connsiteY5" fmla="*/ 5715 h 358140"/>
              <a:gd name="connsiteX6" fmla="*/ 24765 w 379095"/>
              <a:gd name="connsiteY6" fmla="*/ 0 h 3581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79095" h="358140">
                <a:moveTo>
                  <a:pt x="24765" y="0"/>
                </a:moveTo>
                <a:lnTo>
                  <a:pt x="0" y="133350"/>
                </a:lnTo>
                <a:lnTo>
                  <a:pt x="93345" y="314325"/>
                </a:lnTo>
                <a:lnTo>
                  <a:pt x="329565" y="358140"/>
                </a:lnTo>
                <a:lnTo>
                  <a:pt x="379095" y="93345"/>
                </a:lnTo>
                <a:lnTo>
                  <a:pt x="346710" y="5715"/>
                </a:lnTo>
                <a:lnTo>
                  <a:pt x="24765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9" name="자유형 198"/>
          <p:cNvSpPr/>
          <p:nvPr/>
        </p:nvSpPr>
        <p:spPr>
          <a:xfrm>
            <a:off x="1828800" y="2609850"/>
            <a:ext cx="316230" cy="217170"/>
          </a:xfrm>
          <a:custGeom>
            <a:avLst/>
            <a:gdLst>
              <a:gd name="connsiteX0" fmla="*/ 140970 w 316230"/>
              <a:gd name="connsiteY0" fmla="*/ 0 h 217170"/>
              <a:gd name="connsiteX1" fmla="*/ 0 w 316230"/>
              <a:gd name="connsiteY1" fmla="*/ 87630 h 217170"/>
              <a:gd name="connsiteX2" fmla="*/ 19050 w 316230"/>
              <a:gd name="connsiteY2" fmla="*/ 196215 h 217170"/>
              <a:gd name="connsiteX3" fmla="*/ 281940 w 316230"/>
              <a:gd name="connsiteY3" fmla="*/ 217170 h 217170"/>
              <a:gd name="connsiteX4" fmla="*/ 316230 w 316230"/>
              <a:gd name="connsiteY4" fmla="*/ 74295 h 217170"/>
              <a:gd name="connsiteX5" fmla="*/ 140970 w 316230"/>
              <a:gd name="connsiteY5" fmla="*/ 0 h 217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16230" h="217170">
                <a:moveTo>
                  <a:pt x="140970" y="0"/>
                </a:moveTo>
                <a:lnTo>
                  <a:pt x="0" y="87630"/>
                </a:lnTo>
                <a:lnTo>
                  <a:pt x="19050" y="196215"/>
                </a:lnTo>
                <a:lnTo>
                  <a:pt x="281940" y="217170"/>
                </a:lnTo>
                <a:lnTo>
                  <a:pt x="316230" y="74295"/>
                </a:lnTo>
                <a:lnTo>
                  <a:pt x="14097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0" name="자유형 199"/>
          <p:cNvSpPr/>
          <p:nvPr/>
        </p:nvSpPr>
        <p:spPr>
          <a:xfrm>
            <a:off x="2202180" y="2707005"/>
            <a:ext cx="327660" cy="201930"/>
          </a:xfrm>
          <a:custGeom>
            <a:avLst/>
            <a:gdLst>
              <a:gd name="connsiteX0" fmla="*/ 146685 w 327660"/>
              <a:gd name="connsiteY0" fmla="*/ 0 h 201930"/>
              <a:gd name="connsiteX1" fmla="*/ 0 w 327660"/>
              <a:gd name="connsiteY1" fmla="*/ 78105 h 201930"/>
              <a:gd name="connsiteX2" fmla="*/ 32385 w 327660"/>
              <a:gd name="connsiteY2" fmla="*/ 175260 h 201930"/>
              <a:gd name="connsiteX3" fmla="*/ 255270 w 327660"/>
              <a:gd name="connsiteY3" fmla="*/ 201930 h 201930"/>
              <a:gd name="connsiteX4" fmla="*/ 327660 w 327660"/>
              <a:gd name="connsiteY4" fmla="*/ 78105 h 201930"/>
              <a:gd name="connsiteX5" fmla="*/ 146685 w 327660"/>
              <a:gd name="connsiteY5" fmla="*/ 0 h 2019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7660" h="201930">
                <a:moveTo>
                  <a:pt x="146685" y="0"/>
                </a:moveTo>
                <a:lnTo>
                  <a:pt x="0" y="78105"/>
                </a:lnTo>
                <a:lnTo>
                  <a:pt x="32385" y="175260"/>
                </a:lnTo>
                <a:lnTo>
                  <a:pt x="255270" y="201930"/>
                </a:lnTo>
                <a:lnTo>
                  <a:pt x="327660" y="78105"/>
                </a:lnTo>
                <a:lnTo>
                  <a:pt x="146685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1" name="자유형 200"/>
          <p:cNvSpPr/>
          <p:nvPr/>
        </p:nvSpPr>
        <p:spPr>
          <a:xfrm>
            <a:off x="2602230" y="2783205"/>
            <a:ext cx="304800" cy="222885"/>
          </a:xfrm>
          <a:custGeom>
            <a:avLst/>
            <a:gdLst>
              <a:gd name="connsiteX0" fmla="*/ 140970 w 304800"/>
              <a:gd name="connsiteY0" fmla="*/ 0 h 222885"/>
              <a:gd name="connsiteX1" fmla="*/ 0 w 304800"/>
              <a:gd name="connsiteY1" fmla="*/ 78105 h 222885"/>
              <a:gd name="connsiteX2" fmla="*/ 0 w 304800"/>
              <a:gd name="connsiteY2" fmla="*/ 179070 h 222885"/>
              <a:gd name="connsiteX3" fmla="*/ 196215 w 304800"/>
              <a:gd name="connsiteY3" fmla="*/ 222885 h 222885"/>
              <a:gd name="connsiteX4" fmla="*/ 304800 w 304800"/>
              <a:gd name="connsiteY4" fmla="*/ 121920 h 222885"/>
              <a:gd name="connsiteX5" fmla="*/ 291465 w 304800"/>
              <a:gd name="connsiteY5" fmla="*/ 60960 h 222885"/>
              <a:gd name="connsiteX6" fmla="*/ 140970 w 304800"/>
              <a:gd name="connsiteY6" fmla="*/ 0 h 2228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04800" h="222885">
                <a:moveTo>
                  <a:pt x="140970" y="0"/>
                </a:moveTo>
                <a:lnTo>
                  <a:pt x="0" y="78105"/>
                </a:lnTo>
                <a:lnTo>
                  <a:pt x="0" y="179070"/>
                </a:lnTo>
                <a:lnTo>
                  <a:pt x="196215" y="222885"/>
                </a:lnTo>
                <a:lnTo>
                  <a:pt x="304800" y="121920"/>
                </a:lnTo>
                <a:lnTo>
                  <a:pt x="291465" y="60960"/>
                </a:lnTo>
                <a:lnTo>
                  <a:pt x="14097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2" name="자유형 201"/>
          <p:cNvSpPr/>
          <p:nvPr/>
        </p:nvSpPr>
        <p:spPr>
          <a:xfrm>
            <a:off x="1491615" y="2872740"/>
            <a:ext cx="413385" cy="196215"/>
          </a:xfrm>
          <a:custGeom>
            <a:avLst/>
            <a:gdLst>
              <a:gd name="connsiteX0" fmla="*/ 0 w 413385"/>
              <a:gd name="connsiteY0" fmla="*/ 0 h 196215"/>
              <a:gd name="connsiteX1" fmla="*/ 7620 w 413385"/>
              <a:gd name="connsiteY1" fmla="*/ 154305 h 196215"/>
              <a:gd name="connsiteX2" fmla="*/ 127635 w 413385"/>
              <a:gd name="connsiteY2" fmla="*/ 196215 h 196215"/>
              <a:gd name="connsiteX3" fmla="*/ 358140 w 413385"/>
              <a:gd name="connsiteY3" fmla="*/ 192405 h 196215"/>
              <a:gd name="connsiteX4" fmla="*/ 413385 w 413385"/>
              <a:gd name="connsiteY4" fmla="*/ 100965 h 196215"/>
              <a:gd name="connsiteX5" fmla="*/ 375285 w 413385"/>
              <a:gd name="connsiteY5" fmla="*/ 30480 h 196215"/>
              <a:gd name="connsiteX6" fmla="*/ 0 w 413385"/>
              <a:gd name="connsiteY6" fmla="*/ 0 h 1962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3385" h="196215">
                <a:moveTo>
                  <a:pt x="0" y="0"/>
                </a:moveTo>
                <a:lnTo>
                  <a:pt x="7620" y="154305"/>
                </a:lnTo>
                <a:lnTo>
                  <a:pt x="127635" y="196215"/>
                </a:lnTo>
                <a:lnTo>
                  <a:pt x="358140" y="192405"/>
                </a:lnTo>
                <a:lnTo>
                  <a:pt x="413385" y="100965"/>
                </a:lnTo>
                <a:lnTo>
                  <a:pt x="375285" y="3048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3" name="자유형 202"/>
          <p:cNvSpPr/>
          <p:nvPr/>
        </p:nvSpPr>
        <p:spPr>
          <a:xfrm>
            <a:off x="445770" y="3482340"/>
            <a:ext cx="428625" cy="192405"/>
          </a:xfrm>
          <a:custGeom>
            <a:avLst/>
            <a:gdLst>
              <a:gd name="connsiteX0" fmla="*/ 40005 w 428625"/>
              <a:gd name="connsiteY0" fmla="*/ 9525 h 192405"/>
              <a:gd name="connsiteX1" fmla="*/ 0 w 428625"/>
              <a:gd name="connsiteY1" fmla="*/ 116205 h 192405"/>
              <a:gd name="connsiteX2" fmla="*/ 97155 w 428625"/>
              <a:gd name="connsiteY2" fmla="*/ 188595 h 192405"/>
              <a:gd name="connsiteX3" fmla="*/ 381000 w 428625"/>
              <a:gd name="connsiteY3" fmla="*/ 192405 h 192405"/>
              <a:gd name="connsiteX4" fmla="*/ 428625 w 428625"/>
              <a:gd name="connsiteY4" fmla="*/ 55245 h 192405"/>
              <a:gd name="connsiteX5" fmla="*/ 382905 w 428625"/>
              <a:gd name="connsiteY5" fmla="*/ 26670 h 192405"/>
              <a:gd name="connsiteX6" fmla="*/ 215265 w 428625"/>
              <a:gd name="connsiteY6" fmla="*/ 0 h 192405"/>
              <a:gd name="connsiteX7" fmla="*/ 40005 w 428625"/>
              <a:gd name="connsiteY7" fmla="*/ 9525 h 192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28625" h="192405">
                <a:moveTo>
                  <a:pt x="40005" y="9525"/>
                </a:moveTo>
                <a:lnTo>
                  <a:pt x="0" y="116205"/>
                </a:lnTo>
                <a:lnTo>
                  <a:pt x="97155" y="188595"/>
                </a:lnTo>
                <a:lnTo>
                  <a:pt x="381000" y="192405"/>
                </a:lnTo>
                <a:lnTo>
                  <a:pt x="428625" y="55245"/>
                </a:lnTo>
                <a:lnTo>
                  <a:pt x="382905" y="26670"/>
                </a:lnTo>
                <a:lnTo>
                  <a:pt x="215265" y="0"/>
                </a:lnTo>
                <a:lnTo>
                  <a:pt x="40005" y="952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4" name="직사각형 203"/>
          <p:cNvSpPr/>
          <p:nvPr/>
        </p:nvSpPr>
        <p:spPr>
          <a:xfrm>
            <a:off x="3324036" y="2949919"/>
            <a:ext cx="165924" cy="1674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>
                <a:solidFill>
                  <a:schemeClr val="tx1"/>
                </a:solidFill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1</a:t>
            </a:r>
            <a:endParaRPr lang="ko-KR" altLang="en-US" sz="1100" dirty="0">
              <a:solidFill>
                <a:schemeClr val="tx1"/>
              </a:solidFill>
              <a:latin typeface="가는각진제목체" panose="02030600000101010101" pitchFamily="18" charset="-127"/>
              <a:ea typeface="가는각진제목체" panose="02030600000101010101" pitchFamily="18" charset="-127"/>
            </a:endParaRPr>
          </a:p>
        </p:txBody>
      </p:sp>
      <p:sp>
        <p:nvSpPr>
          <p:cNvPr id="205" name="직사각형 204"/>
          <p:cNvSpPr/>
          <p:nvPr/>
        </p:nvSpPr>
        <p:spPr>
          <a:xfrm>
            <a:off x="1104077" y="2482499"/>
            <a:ext cx="165924" cy="1674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>
                <a:solidFill>
                  <a:schemeClr val="tx1"/>
                </a:solidFill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1</a:t>
            </a:r>
            <a:endParaRPr lang="ko-KR" altLang="en-US" sz="1100" dirty="0">
              <a:solidFill>
                <a:schemeClr val="tx1"/>
              </a:solidFill>
              <a:latin typeface="가는각진제목체" panose="02030600000101010101" pitchFamily="18" charset="-127"/>
              <a:ea typeface="가는각진제목체" panose="02030600000101010101" pitchFamily="18" charset="-127"/>
            </a:endParaRPr>
          </a:p>
        </p:txBody>
      </p:sp>
      <p:sp>
        <p:nvSpPr>
          <p:cNvPr id="206" name="직사각형 205"/>
          <p:cNvSpPr/>
          <p:nvPr/>
        </p:nvSpPr>
        <p:spPr>
          <a:xfrm>
            <a:off x="1518508" y="2562099"/>
            <a:ext cx="165924" cy="1674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>
                <a:solidFill>
                  <a:schemeClr val="tx1"/>
                </a:solidFill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2</a:t>
            </a:r>
            <a:endParaRPr lang="ko-KR" altLang="en-US" sz="1100" dirty="0">
              <a:solidFill>
                <a:schemeClr val="tx1"/>
              </a:solidFill>
              <a:latin typeface="가는각진제목체" panose="02030600000101010101" pitchFamily="18" charset="-127"/>
              <a:ea typeface="가는각진제목체" panose="02030600000101010101" pitchFamily="18" charset="-127"/>
            </a:endParaRPr>
          </a:p>
        </p:txBody>
      </p:sp>
      <p:sp>
        <p:nvSpPr>
          <p:cNvPr id="207" name="직사각형 206"/>
          <p:cNvSpPr/>
          <p:nvPr/>
        </p:nvSpPr>
        <p:spPr>
          <a:xfrm>
            <a:off x="1887220" y="2634698"/>
            <a:ext cx="165924" cy="1674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>
                <a:solidFill>
                  <a:schemeClr val="tx1"/>
                </a:solidFill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3</a:t>
            </a:r>
            <a:endParaRPr lang="ko-KR" altLang="en-US" sz="1100" dirty="0">
              <a:solidFill>
                <a:schemeClr val="tx1"/>
              </a:solidFill>
              <a:latin typeface="가는각진제목체" panose="02030600000101010101" pitchFamily="18" charset="-127"/>
              <a:ea typeface="가는각진제목체" panose="02030600000101010101" pitchFamily="18" charset="-127"/>
            </a:endParaRPr>
          </a:p>
        </p:txBody>
      </p:sp>
      <p:sp>
        <p:nvSpPr>
          <p:cNvPr id="208" name="직사각형 207"/>
          <p:cNvSpPr/>
          <p:nvPr/>
        </p:nvSpPr>
        <p:spPr>
          <a:xfrm>
            <a:off x="2269936" y="2715630"/>
            <a:ext cx="165924" cy="1674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>
                <a:solidFill>
                  <a:schemeClr val="tx1"/>
                </a:solidFill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4</a:t>
            </a:r>
            <a:endParaRPr lang="ko-KR" altLang="en-US" sz="1100" dirty="0">
              <a:solidFill>
                <a:schemeClr val="tx1"/>
              </a:solidFill>
              <a:latin typeface="가는각진제목체" panose="02030600000101010101" pitchFamily="18" charset="-127"/>
              <a:ea typeface="가는각진제목체" panose="02030600000101010101" pitchFamily="18" charset="-127"/>
            </a:endParaRPr>
          </a:p>
        </p:txBody>
      </p:sp>
      <p:sp>
        <p:nvSpPr>
          <p:cNvPr id="209" name="직사각형 208"/>
          <p:cNvSpPr/>
          <p:nvPr/>
        </p:nvSpPr>
        <p:spPr>
          <a:xfrm>
            <a:off x="2649666" y="2791547"/>
            <a:ext cx="165924" cy="1674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>
                <a:solidFill>
                  <a:schemeClr val="tx1"/>
                </a:solidFill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5</a:t>
            </a:r>
            <a:endParaRPr lang="ko-KR" altLang="en-US" sz="1100" dirty="0">
              <a:solidFill>
                <a:schemeClr val="tx1"/>
              </a:solidFill>
              <a:latin typeface="가는각진제목체" panose="02030600000101010101" pitchFamily="18" charset="-127"/>
              <a:ea typeface="가는각진제목체" panose="02030600000101010101" pitchFamily="18" charset="-127"/>
            </a:endParaRPr>
          </a:p>
        </p:txBody>
      </p:sp>
      <p:sp>
        <p:nvSpPr>
          <p:cNvPr id="210" name="자유형 209"/>
          <p:cNvSpPr/>
          <p:nvPr/>
        </p:nvSpPr>
        <p:spPr>
          <a:xfrm>
            <a:off x="6326505" y="2173605"/>
            <a:ext cx="161925" cy="156210"/>
          </a:xfrm>
          <a:custGeom>
            <a:avLst/>
            <a:gdLst>
              <a:gd name="connsiteX0" fmla="*/ 161925 w 161925"/>
              <a:gd name="connsiteY0" fmla="*/ 72390 h 156210"/>
              <a:gd name="connsiteX1" fmla="*/ 161925 w 161925"/>
              <a:gd name="connsiteY1" fmla="*/ 72390 h 156210"/>
              <a:gd name="connsiteX2" fmla="*/ 38100 w 161925"/>
              <a:gd name="connsiteY2" fmla="*/ 156210 h 156210"/>
              <a:gd name="connsiteX3" fmla="*/ 0 w 161925"/>
              <a:gd name="connsiteY3" fmla="*/ 68580 h 156210"/>
              <a:gd name="connsiteX4" fmla="*/ 148590 w 161925"/>
              <a:gd name="connsiteY4" fmla="*/ 0 h 156210"/>
              <a:gd name="connsiteX5" fmla="*/ 161925 w 161925"/>
              <a:gd name="connsiteY5" fmla="*/ 72390 h 1562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1925" h="156210">
                <a:moveTo>
                  <a:pt x="161925" y="72390"/>
                </a:moveTo>
                <a:lnTo>
                  <a:pt x="161925" y="72390"/>
                </a:lnTo>
                <a:lnTo>
                  <a:pt x="38100" y="156210"/>
                </a:lnTo>
                <a:lnTo>
                  <a:pt x="0" y="68580"/>
                </a:lnTo>
                <a:lnTo>
                  <a:pt x="148590" y="0"/>
                </a:lnTo>
                <a:lnTo>
                  <a:pt x="161925" y="7239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1" name="자유형 210"/>
          <p:cNvSpPr/>
          <p:nvPr/>
        </p:nvSpPr>
        <p:spPr>
          <a:xfrm>
            <a:off x="7850505" y="6216015"/>
            <a:ext cx="554355" cy="278130"/>
          </a:xfrm>
          <a:custGeom>
            <a:avLst/>
            <a:gdLst>
              <a:gd name="connsiteX0" fmla="*/ 0 w 554355"/>
              <a:gd name="connsiteY0" fmla="*/ 30480 h 278130"/>
              <a:gd name="connsiteX1" fmla="*/ 167640 w 554355"/>
              <a:gd name="connsiteY1" fmla="*/ 278130 h 278130"/>
              <a:gd name="connsiteX2" fmla="*/ 497205 w 554355"/>
              <a:gd name="connsiteY2" fmla="*/ 257175 h 278130"/>
              <a:gd name="connsiteX3" fmla="*/ 554355 w 554355"/>
              <a:gd name="connsiteY3" fmla="*/ 104775 h 278130"/>
              <a:gd name="connsiteX4" fmla="*/ 321945 w 554355"/>
              <a:gd name="connsiteY4" fmla="*/ 0 h 278130"/>
              <a:gd name="connsiteX5" fmla="*/ 0 w 554355"/>
              <a:gd name="connsiteY5" fmla="*/ 30480 h 2781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54355" h="278130">
                <a:moveTo>
                  <a:pt x="0" y="30480"/>
                </a:moveTo>
                <a:lnTo>
                  <a:pt x="167640" y="278130"/>
                </a:lnTo>
                <a:lnTo>
                  <a:pt x="497205" y="257175"/>
                </a:lnTo>
                <a:lnTo>
                  <a:pt x="554355" y="104775"/>
                </a:lnTo>
                <a:lnTo>
                  <a:pt x="321945" y="0"/>
                </a:lnTo>
                <a:lnTo>
                  <a:pt x="0" y="3048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2" name="자유형 211"/>
          <p:cNvSpPr/>
          <p:nvPr/>
        </p:nvSpPr>
        <p:spPr>
          <a:xfrm>
            <a:off x="6764655" y="5074920"/>
            <a:ext cx="262890" cy="211455"/>
          </a:xfrm>
          <a:custGeom>
            <a:avLst/>
            <a:gdLst>
              <a:gd name="connsiteX0" fmla="*/ 66675 w 262890"/>
              <a:gd name="connsiteY0" fmla="*/ 0 h 211455"/>
              <a:gd name="connsiteX1" fmla="*/ 262890 w 262890"/>
              <a:gd name="connsiteY1" fmla="*/ 135255 h 211455"/>
              <a:gd name="connsiteX2" fmla="*/ 152400 w 262890"/>
              <a:gd name="connsiteY2" fmla="*/ 211455 h 211455"/>
              <a:gd name="connsiteX3" fmla="*/ 0 w 262890"/>
              <a:gd name="connsiteY3" fmla="*/ 81915 h 211455"/>
              <a:gd name="connsiteX4" fmla="*/ 66675 w 262890"/>
              <a:gd name="connsiteY4" fmla="*/ 0 h 2114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2890" h="211455">
                <a:moveTo>
                  <a:pt x="66675" y="0"/>
                </a:moveTo>
                <a:lnTo>
                  <a:pt x="262890" y="135255"/>
                </a:lnTo>
                <a:lnTo>
                  <a:pt x="152400" y="211455"/>
                </a:lnTo>
                <a:lnTo>
                  <a:pt x="0" y="81915"/>
                </a:lnTo>
                <a:lnTo>
                  <a:pt x="66675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4" name="직사각형 213"/>
          <p:cNvSpPr/>
          <p:nvPr/>
        </p:nvSpPr>
        <p:spPr>
          <a:xfrm>
            <a:off x="10315575" y="5653703"/>
            <a:ext cx="84864" cy="3565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5" name="TextBox 214"/>
          <p:cNvSpPr txBox="1"/>
          <p:nvPr/>
        </p:nvSpPr>
        <p:spPr>
          <a:xfrm>
            <a:off x="7054890" y="3468206"/>
            <a:ext cx="334944" cy="40011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altLang="ko-KR" sz="2000" b="1" dirty="0"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P1</a:t>
            </a:r>
            <a:endParaRPr lang="en-US" altLang="ko-KR" sz="1100" b="1" dirty="0">
              <a:latin typeface="가는각진제목체" panose="02030600000101010101" pitchFamily="18" charset="-127"/>
              <a:ea typeface="가는각진제목체" panose="02030600000101010101" pitchFamily="18" charset="-127"/>
            </a:endParaRPr>
          </a:p>
        </p:txBody>
      </p:sp>
      <p:sp>
        <p:nvSpPr>
          <p:cNvPr id="216" name="TextBox 215"/>
          <p:cNvSpPr txBox="1"/>
          <p:nvPr/>
        </p:nvSpPr>
        <p:spPr>
          <a:xfrm>
            <a:off x="2754630" y="3596315"/>
            <a:ext cx="334944" cy="26161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ko-KR" altLang="en-US" sz="1100" b="1" dirty="0"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도로</a:t>
            </a:r>
            <a:endParaRPr lang="en-US" altLang="ko-KR" sz="1100" b="1" dirty="0">
              <a:latin typeface="가는각진제목체" panose="02030600000101010101" pitchFamily="18" charset="-127"/>
              <a:ea typeface="가는각진제목체" panose="02030600000101010101" pitchFamily="18" charset="-127"/>
            </a:endParaRPr>
          </a:p>
        </p:txBody>
      </p:sp>
      <p:sp>
        <p:nvSpPr>
          <p:cNvPr id="217" name="TextBox 216"/>
          <p:cNvSpPr txBox="1"/>
          <p:nvPr/>
        </p:nvSpPr>
        <p:spPr>
          <a:xfrm>
            <a:off x="6663511" y="5260363"/>
            <a:ext cx="334944" cy="26161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ko-KR" altLang="en-US" sz="1100" b="1"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도로</a:t>
            </a:r>
            <a:endParaRPr lang="en-US" altLang="ko-KR" sz="1100" b="1" dirty="0">
              <a:latin typeface="가는각진제목체" panose="02030600000101010101" pitchFamily="18" charset="-127"/>
              <a:ea typeface="가는각진제목체" panose="02030600000101010101" pitchFamily="18" charset="-127"/>
            </a:endParaRPr>
          </a:p>
        </p:txBody>
      </p:sp>
      <p:sp>
        <p:nvSpPr>
          <p:cNvPr id="218" name="TextBox 217"/>
          <p:cNvSpPr txBox="1"/>
          <p:nvPr/>
        </p:nvSpPr>
        <p:spPr>
          <a:xfrm>
            <a:off x="9136924" y="2027560"/>
            <a:ext cx="62709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100" b="1" dirty="0">
                <a:latin typeface="가는각진제목체" panose="02030600000101010101" pitchFamily="18" charset="-127"/>
                <a:ea typeface="가는각진제목체" panose="02030600000101010101" pitchFamily="18" charset="-127"/>
              </a:rPr>
              <a:t>근린공원</a:t>
            </a:r>
          </a:p>
        </p:txBody>
      </p:sp>
    </p:spTree>
    <p:extLst>
      <p:ext uri="{BB962C8B-B14F-4D97-AF65-F5344CB8AC3E}">
        <p14:creationId xmlns:p14="http://schemas.microsoft.com/office/powerpoint/2010/main" val="22702864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671</TotalTime>
  <Words>144</Words>
  <Application>Microsoft Office PowerPoint</Application>
  <PresentationFormat>사용자 지정</PresentationFormat>
  <Paragraphs>74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가는각진제목체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최성미</dc:creator>
  <cp:lastModifiedBy>Admin</cp:lastModifiedBy>
  <cp:revision>44</cp:revision>
  <cp:lastPrinted>2021-11-30T05:51:56Z</cp:lastPrinted>
  <dcterms:created xsi:type="dcterms:W3CDTF">2021-07-20T04:34:30Z</dcterms:created>
  <dcterms:modified xsi:type="dcterms:W3CDTF">2026-05-22T01:21:24Z</dcterms:modified>
</cp:coreProperties>
</file>