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</p:sldIdLst>
  <p:sldSz cx="6858000" cy="9906000" type="A4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8" autoAdjust="0"/>
    <p:restoredTop sz="94660"/>
  </p:normalViewPr>
  <p:slideViewPr>
    <p:cSldViewPr snapToGrid="0">
      <p:cViewPr varScale="1">
        <p:scale>
          <a:sx n="77" d="100"/>
          <a:sy n="77" d="100"/>
        </p:scale>
        <p:origin x="313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4A0A8-53CB-45C4-BE21-46390AF5A6F9}" type="datetimeFigureOut">
              <a:rPr lang="ko-KR" altLang="en-US" smtClean="0"/>
              <a:t>2026-05-22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6EFFD-2F57-4685-A80D-7F6111D17D8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28875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4A0A8-53CB-45C4-BE21-46390AF5A6F9}" type="datetimeFigureOut">
              <a:rPr lang="ko-KR" altLang="en-US" smtClean="0"/>
              <a:t>2026-05-22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6EFFD-2F57-4685-A80D-7F6111D17D8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93815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4A0A8-53CB-45C4-BE21-46390AF5A6F9}" type="datetimeFigureOut">
              <a:rPr lang="ko-KR" altLang="en-US" smtClean="0"/>
              <a:t>2026-05-22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6EFFD-2F57-4685-A80D-7F6111D17D8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1880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4A0A8-53CB-45C4-BE21-46390AF5A6F9}" type="datetimeFigureOut">
              <a:rPr lang="ko-KR" altLang="en-US" smtClean="0"/>
              <a:t>2026-05-22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6EFFD-2F57-4685-A80D-7F6111D17D8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680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4A0A8-53CB-45C4-BE21-46390AF5A6F9}" type="datetimeFigureOut">
              <a:rPr lang="ko-KR" altLang="en-US" smtClean="0"/>
              <a:t>2026-05-22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6EFFD-2F57-4685-A80D-7F6111D17D8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7419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4A0A8-53CB-45C4-BE21-46390AF5A6F9}" type="datetimeFigureOut">
              <a:rPr lang="ko-KR" altLang="en-US" smtClean="0"/>
              <a:t>2026-05-22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6EFFD-2F57-4685-A80D-7F6111D17D8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55129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4A0A8-53CB-45C4-BE21-46390AF5A6F9}" type="datetimeFigureOut">
              <a:rPr lang="ko-KR" altLang="en-US" smtClean="0"/>
              <a:t>2026-05-22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6EFFD-2F57-4685-A80D-7F6111D17D8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700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4A0A8-53CB-45C4-BE21-46390AF5A6F9}" type="datetimeFigureOut">
              <a:rPr lang="ko-KR" altLang="en-US" smtClean="0"/>
              <a:t>2026-05-22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6EFFD-2F57-4685-A80D-7F6111D17D8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911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4A0A8-53CB-45C4-BE21-46390AF5A6F9}" type="datetimeFigureOut">
              <a:rPr lang="ko-KR" altLang="en-US" smtClean="0"/>
              <a:t>2026-05-22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6EFFD-2F57-4685-A80D-7F6111D17D8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5940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4A0A8-53CB-45C4-BE21-46390AF5A6F9}" type="datetimeFigureOut">
              <a:rPr lang="ko-KR" altLang="en-US" smtClean="0"/>
              <a:t>2026-05-22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6EFFD-2F57-4685-A80D-7F6111D17D8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0937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4A0A8-53CB-45C4-BE21-46390AF5A6F9}" type="datetimeFigureOut">
              <a:rPr lang="ko-KR" altLang="en-US" smtClean="0"/>
              <a:t>2026-05-22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6EFFD-2F57-4685-A80D-7F6111D17D8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4613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74A0A8-53CB-45C4-BE21-46390AF5A6F9}" type="datetimeFigureOut">
              <a:rPr lang="ko-KR" altLang="en-US" smtClean="0"/>
              <a:t>2026-05-22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36EFFD-2F57-4685-A80D-7F6111D17D8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502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0" y="8901081"/>
            <a:ext cx="6614733" cy="358171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 rotWithShape="1">
          <a:blip r:embed="rId3"/>
          <a:srcRect b="10811"/>
          <a:stretch/>
        </p:blipFill>
        <p:spPr>
          <a:xfrm rot="5400000">
            <a:off x="-107979" y="1852193"/>
            <a:ext cx="7815359" cy="6116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1297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344</TotalTime>
  <Words>0</Words>
  <Application>Microsoft Office PowerPoint</Application>
  <PresentationFormat>A4 용지(210x297mm)</PresentationFormat>
  <Paragraphs>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최성미</dc:creator>
  <cp:lastModifiedBy>Admin</cp:lastModifiedBy>
  <cp:revision>8</cp:revision>
  <cp:lastPrinted>2026-05-22T03:19:29Z</cp:lastPrinted>
  <dcterms:created xsi:type="dcterms:W3CDTF">2022-03-14T04:08:02Z</dcterms:created>
  <dcterms:modified xsi:type="dcterms:W3CDTF">2026-05-22T03:19:32Z</dcterms:modified>
</cp:coreProperties>
</file>