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0" r:id="rId4"/>
    <p:sldId id="265" r:id="rId5"/>
    <p:sldId id="266" r:id="rId6"/>
    <p:sldId id="267" r:id="rId7"/>
    <p:sldId id="271" r:id="rId8"/>
    <p:sldId id="274" r:id="rId9"/>
    <p:sldId id="273" r:id="rId10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36A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AB02-EAE0-46A9-BA17-C5939D99E879}" type="datetimeFigureOut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02355-EDF1-4F7F-B67C-86B89C3D0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27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02355-EDF1-4F7F-B67C-86B89C3D030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01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4326" y="80899"/>
            <a:ext cx="661098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함초롬바탕"/>
                <a:cs typeface="함초롬바탕"/>
              </a:defRPr>
            </a:lvl1pPr>
          </a:lstStyle>
          <a:p>
            <a:pPr marL="38100">
              <a:lnSpc>
                <a:spcPts val="1989"/>
              </a:lnSpc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함초롬바탕"/>
                <a:cs typeface="함초롬바탕"/>
              </a:defRPr>
            </a:lvl1pPr>
          </a:lstStyle>
          <a:p>
            <a:pPr marL="38100">
              <a:lnSpc>
                <a:spcPts val="1989"/>
              </a:lnSpc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함초롬바탕"/>
                <a:cs typeface="함초롬바탕"/>
              </a:defRPr>
            </a:lvl1pPr>
          </a:lstStyle>
          <a:p>
            <a:pPr marL="38100">
              <a:lnSpc>
                <a:spcPts val="1989"/>
              </a:lnSpc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함초롬바탕"/>
                <a:cs typeface="함초롬바탕"/>
              </a:defRPr>
            </a:lvl1pPr>
          </a:lstStyle>
          <a:p>
            <a:pPr marL="38100">
              <a:lnSpc>
                <a:spcPts val="1989"/>
              </a:lnSpc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함초롬바탕"/>
                <a:cs typeface="함초롬바탕"/>
              </a:defRPr>
            </a:lvl1pPr>
          </a:lstStyle>
          <a:p>
            <a:pPr marL="38100">
              <a:lnSpc>
                <a:spcPts val="1989"/>
              </a:lnSpc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8754" y="79375"/>
            <a:ext cx="6332347" cy="716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5735" y="1304391"/>
            <a:ext cx="6123940" cy="139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함초롬바탕"/>
                <a:cs typeface="함초롬바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60758" y="6444030"/>
            <a:ext cx="366395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함초롬바탕"/>
                <a:cs typeface="함초롬바탕"/>
              </a:defRPr>
            </a:lvl1pPr>
          </a:lstStyle>
          <a:p>
            <a:pPr marL="38100">
              <a:lnSpc>
                <a:spcPts val="1989"/>
              </a:lnSpc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4.jpeg"/><Relationship Id="rId4" Type="http://schemas.openxmlformats.org/officeDocument/2006/relationships/image" Target="../media/image17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37085" cy="6870700"/>
            <a:chOff x="-6350" y="-6350"/>
            <a:chExt cx="1223708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5962015"/>
            </a:xfrm>
            <a:custGeom>
              <a:avLst/>
              <a:gdLst/>
              <a:ahLst/>
              <a:cxnLst/>
              <a:rect l="l" t="t" r="r" b="b"/>
              <a:pathLst>
                <a:path w="12192000" h="5962015">
                  <a:moveTo>
                    <a:pt x="0" y="5961888"/>
                  </a:moveTo>
                  <a:lnTo>
                    <a:pt x="12192000" y="59618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96188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545C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623" y="992124"/>
              <a:ext cx="11772265" cy="0"/>
            </a:xfrm>
            <a:custGeom>
              <a:avLst/>
              <a:gdLst/>
              <a:ahLst/>
              <a:cxnLst/>
              <a:rect l="l" t="t" r="r" b="b"/>
              <a:pathLst>
                <a:path w="11772265">
                  <a:moveTo>
                    <a:pt x="0" y="0"/>
                  </a:moveTo>
                  <a:lnTo>
                    <a:pt x="11772011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1578623"/>
            <a:ext cx="9685262" cy="3561629"/>
          </a:xfrm>
          <a:prstGeom prst="rect">
            <a:avLst/>
          </a:prstGeom>
        </p:spPr>
        <p:txBody>
          <a:bodyPr vert="horz" wrap="square" lIns="0" tIns="154127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sz="8000" spc="-325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스포츠활동</a:t>
            </a:r>
            <a:r>
              <a:rPr sz="8000" spc="-135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 </a:t>
            </a:r>
            <a:r>
              <a:rPr sz="8000" spc="-325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인센티브</a:t>
            </a:r>
            <a:r>
              <a:rPr sz="8000" spc="-15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 </a:t>
            </a:r>
            <a:r>
              <a:rPr sz="8000" spc="-340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튼튼머니</a:t>
            </a:r>
            <a:endParaRPr sz="80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10253" y="3339082"/>
            <a:ext cx="8588375" cy="3429000"/>
            <a:chOff x="3410253" y="3339082"/>
            <a:chExt cx="8588375" cy="342900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1248" y="3339082"/>
              <a:ext cx="3537204" cy="3429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41267" y="6226479"/>
              <a:ext cx="512445" cy="170180"/>
            </a:xfrm>
            <a:custGeom>
              <a:avLst/>
              <a:gdLst/>
              <a:ahLst/>
              <a:cxnLst/>
              <a:rect l="l" t="t" r="r" b="b"/>
              <a:pathLst>
                <a:path w="512445" h="170179">
                  <a:moveTo>
                    <a:pt x="143929" y="3302"/>
                  </a:moveTo>
                  <a:lnTo>
                    <a:pt x="123063" y="3302"/>
                  </a:lnTo>
                  <a:lnTo>
                    <a:pt x="123063" y="21069"/>
                  </a:lnTo>
                  <a:lnTo>
                    <a:pt x="123063" y="50393"/>
                  </a:lnTo>
                  <a:lnTo>
                    <a:pt x="33375" y="50393"/>
                  </a:lnTo>
                  <a:lnTo>
                    <a:pt x="33375" y="21069"/>
                  </a:lnTo>
                  <a:lnTo>
                    <a:pt x="123063" y="21069"/>
                  </a:lnTo>
                  <a:lnTo>
                    <a:pt x="123063" y="3302"/>
                  </a:lnTo>
                  <a:lnTo>
                    <a:pt x="12547" y="3302"/>
                  </a:lnTo>
                  <a:lnTo>
                    <a:pt x="12547" y="68160"/>
                  </a:lnTo>
                  <a:lnTo>
                    <a:pt x="143929" y="68160"/>
                  </a:lnTo>
                  <a:lnTo>
                    <a:pt x="143929" y="50393"/>
                  </a:lnTo>
                  <a:lnTo>
                    <a:pt x="143929" y="21069"/>
                  </a:lnTo>
                  <a:lnTo>
                    <a:pt x="143929" y="3302"/>
                  </a:lnTo>
                  <a:close/>
                </a:path>
                <a:path w="512445" h="170179">
                  <a:moveTo>
                    <a:pt x="146024" y="148310"/>
                  </a:moveTo>
                  <a:lnTo>
                    <a:pt x="33794" y="148310"/>
                  </a:lnTo>
                  <a:lnTo>
                    <a:pt x="33794" y="115671"/>
                  </a:lnTo>
                  <a:lnTo>
                    <a:pt x="12547" y="115671"/>
                  </a:lnTo>
                  <a:lnTo>
                    <a:pt x="12547" y="166903"/>
                  </a:lnTo>
                  <a:lnTo>
                    <a:pt x="146024" y="166903"/>
                  </a:lnTo>
                  <a:lnTo>
                    <a:pt x="146024" y="148310"/>
                  </a:lnTo>
                  <a:close/>
                </a:path>
                <a:path w="512445" h="170179">
                  <a:moveTo>
                    <a:pt x="156438" y="85521"/>
                  </a:moveTo>
                  <a:lnTo>
                    <a:pt x="0" y="85521"/>
                  </a:lnTo>
                  <a:lnTo>
                    <a:pt x="0" y="104101"/>
                  </a:lnTo>
                  <a:lnTo>
                    <a:pt x="67995" y="104101"/>
                  </a:lnTo>
                  <a:lnTo>
                    <a:pt x="67995" y="130136"/>
                  </a:lnTo>
                  <a:lnTo>
                    <a:pt x="89700" y="130136"/>
                  </a:lnTo>
                  <a:lnTo>
                    <a:pt x="89700" y="104101"/>
                  </a:lnTo>
                  <a:lnTo>
                    <a:pt x="156438" y="104101"/>
                  </a:lnTo>
                  <a:lnTo>
                    <a:pt x="156438" y="85521"/>
                  </a:lnTo>
                  <a:close/>
                </a:path>
                <a:path w="512445" h="170179">
                  <a:moveTo>
                    <a:pt x="281597" y="18173"/>
                  </a:moveTo>
                  <a:lnTo>
                    <a:pt x="240284" y="18173"/>
                  </a:lnTo>
                  <a:lnTo>
                    <a:pt x="240284" y="406"/>
                  </a:lnTo>
                  <a:lnTo>
                    <a:pt x="217360" y="406"/>
                  </a:lnTo>
                  <a:lnTo>
                    <a:pt x="217360" y="18173"/>
                  </a:lnTo>
                  <a:lnTo>
                    <a:pt x="175628" y="18173"/>
                  </a:lnTo>
                  <a:lnTo>
                    <a:pt x="175628" y="36347"/>
                  </a:lnTo>
                  <a:lnTo>
                    <a:pt x="281597" y="36347"/>
                  </a:lnTo>
                  <a:lnTo>
                    <a:pt x="281597" y="18173"/>
                  </a:lnTo>
                  <a:close/>
                </a:path>
                <a:path w="512445" h="170179">
                  <a:moveTo>
                    <a:pt x="285775" y="134264"/>
                  </a:moveTo>
                  <a:lnTo>
                    <a:pt x="239026" y="134264"/>
                  </a:lnTo>
                  <a:lnTo>
                    <a:pt x="239026" y="113601"/>
                  </a:lnTo>
                  <a:lnTo>
                    <a:pt x="241109" y="113195"/>
                  </a:lnTo>
                  <a:lnTo>
                    <a:pt x="245300" y="111544"/>
                  </a:lnTo>
                  <a:lnTo>
                    <a:pt x="263652" y="97497"/>
                  </a:lnTo>
                  <a:lnTo>
                    <a:pt x="265328" y="95427"/>
                  </a:lnTo>
                  <a:lnTo>
                    <a:pt x="269506" y="86334"/>
                  </a:lnTo>
                  <a:lnTo>
                    <a:pt x="270649" y="82207"/>
                  </a:lnTo>
                  <a:lnTo>
                    <a:pt x="270649" y="71056"/>
                  </a:lnTo>
                  <a:lnTo>
                    <a:pt x="258216" y="49987"/>
                  </a:lnTo>
                  <a:lnTo>
                    <a:pt x="254495" y="46266"/>
                  </a:lnTo>
                  <a:lnTo>
                    <a:pt x="250317" y="43789"/>
                  </a:lnTo>
                  <a:lnTo>
                    <a:pt x="249897" y="43624"/>
                  </a:lnTo>
                  <a:lnTo>
                    <a:pt x="249897" y="71462"/>
                  </a:lnTo>
                  <a:lnTo>
                    <a:pt x="249897" y="82207"/>
                  </a:lnTo>
                  <a:lnTo>
                    <a:pt x="247802" y="87172"/>
                  </a:lnTo>
                  <a:lnTo>
                    <a:pt x="239445" y="95427"/>
                  </a:lnTo>
                  <a:lnTo>
                    <a:pt x="234467" y="97497"/>
                  </a:lnTo>
                  <a:lnTo>
                    <a:pt x="222758" y="97497"/>
                  </a:lnTo>
                  <a:lnTo>
                    <a:pt x="217779" y="95427"/>
                  </a:lnTo>
                  <a:lnTo>
                    <a:pt x="209423" y="87172"/>
                  </a:lnTo>
                  <a:lnTo>
                    <a:pt x="207327" y="82207"/>
                  </a:lnTo>
                  <a:lnTo>
                    <a:pt x="207327" y="71056"/>
                  </a:lnTo>
                  <a:lnTo>
                    <a:pt x="209423" y="66509"/>
                  </a:lnTo>
                  <a:lnTo>
                    <a:pt x="213601" y="62382"/>
                  </a:lnTo>
                  <a:lnTo>
                    <a:pt x="217779" y="58661"/>
                  </a:lnTo>
                  <a:lnTo>
                    <a:pt x="222758" y="56591"/>
                  </a:lnTo>
                  <a:lnTo>
                    <a:pt x="234467" y="56591"/>
                  </a:lnTo>
                  <a:lnTo>
                    <a:pt x="239445" y="58254"/>
                  </a:lnTo>
                  <a:lnTo>
                    <a:pt x="247802" y="66509"/>
                  </a:lnTo>
                  <a:lnTo>
                    <a:pt x="249897" y="71462"/>
                  </a:lnTo>
                  <a:lnTo>
                    <a:pt x="249897" y="43624"/>
                  </a:lnTo>
                  <a:lnTo>
                    <a:pt x="245300" y="41719"/>
                  </a:lnTo>
                  <a:lnTo>
                    <a:pt x="240703" y="39662"/>
                  </a:lnTo>
                  <a:lnTo>
                    <a:pt x="235292" y="38836"/>
                  </a:lnTo>
                  <a:lnTo>
                    <a:pt x="223596" y="38836"/>
                  </a:lnTo>
                  <a:lnTo>
                    <a:pt x="218198" y="39662"/>
                  </a:lnTo>
                  <a:lnTo>
                    <a:pt x="208165" y="43789"/>
                  </a:lnTo>
                  <a:lnTo>
                    <a:pt x="203568" y="46266"/>
                  </a:lnTo>
                  <a:lnTo>
                    <a:pt x="199834" y="49987"/>
                  </a:lnTo>
                  <a:lnTo>
                    <a:pt x="195656" y="53289"/>
                  </a:lnTo>
                  <a:lnTo>
                    <a:pt x="192735" y="57416"/>
                  </a:lnTo>
                  <a:lnTo>
                    <a:pt x="188556" y="66509"/>
                  </a:lnTo>
                  <a:lnTo>
                    <a:pt x="187299" y="71056"/>
                  </a:lnTo>
                  <a:lnTo>
                    <a:pt x="187401" y="81800"/>
                  </a:lnTo>
                  <a:lnTo>
                    <a:pt x="199834" y="103276"/>
                  </a:lnTo>
                  <a:lnTo>
                    <a:pt x="203568" y="106997"/>
                  </a:lnTo>
                  <a:lnTo>
                    <a:pt x="208165" y="109474"/>
                  </a:lnTo>
                  <a:lnTo>
                    <a:pt x="213182" y="111544"/>
                  </a:lnTo>
                  <a:lnTo>
                    <a:pt x="215265" y="112369"/>
                  </a:lnTo>
                  <a:lnTo>
                    <a:pt x="216941" y="113195"/>
                  </a:lnTo>
                  <a:lnTo>
                    <a:pt x="219036" y="113601"/>
                  </a:lnTo>
                  <a:lnTo>
                    <a:pt x="219036" y="135089"/>
                  </a:lnTo>
                  <a:lnTo>
                    <a:pt x="173951" y="135089"/>
                  </a:lnTo>
                  <a:lnTo>
                    <a:pt x="173951" y="153263"/>
                  </a:lnTo>
                  <a:lnTo>
                    <a:pt x="285775" y="153263"/>
                  </a:lnTo>
                  <a:lnTo>
                    <a:pt x="285775" y="134264"/>
                  </a:lnTo>
                  <a:close/>
                </a:path>
                <a:path w="512445" h="170179">
                  <a:moveTo>
                    <a:pt x="340423" y="74358"/>
                  </a:moveTo>
                  <a:lnTo>
                    <a:pt x="318719" y="74358"/>
                  </a:lnTo>
                  <a:lnTo>
                    <a:pt x="318719" y="1231"/>
                  </a:lnTo>
                  <a:lnTo>
                    <a:pt x="297853" y="1231"/>
                  </a:lnTo>
                  <a:lnTo>
                    <a:pt x="297853" y="169799"/>
                  </a:lnTo>
                  <a:lnTo>
                    <a:pt x="318719" y="169799"/>
                  </a:lnTo>
                  <a:lnTo>
                    <a:pt x="318719" y="94602"/>
                  </a:lnTo>
                  <a:lnTo>
                    <a:pt x="340423" y="94602"/>
                  </a:lnTo>
                  <a:lnTo>
                    <a:pt x="340423" y="74358"/>
                  </a:lnTo>
                  <a:close/>
                </a:path>
                <a:path w="512445" h="170179">
                  <a:moveTo>
                    <a:pt x="443877" y="142113"/>
                  </a:moveTo>
                  <a:lnTo>
                    <a:pt x="417106" y="71882"/>
                  </a:lnTo>
                  <a:lnTo>
                    <a:pt x="403402" y="35941"/>
                  </a:lnTo>
                  <a:lnTo>
                    <a:pt x="442620" y="35941"/>
                  </a:lnTo>
                  <a:lnTo>
                    <a:pt x="442620" y="17754"/>
                  </a:lnTo>
                  <a:lnTo>
                    <a:pt x="408419" y="17754"/>
                  </a:lnTo>
                  <a:lnTo>
                    <a:pt x="408419" y="0"/>
                  </a:lnTo>
                  <a:lnTo>
                    <a:pt x="385876" y="0"/>
                  </a:lnTo>
                  <a:lnTo>
                    <a:pt x="385876" y="17754"/>
                  </a:lnTo>
                  <a:lnTo>
                    <a:pt x="349580" y="17754"/>
                  </a:lnTo>
                  <a:lnTo>
                    <a:pt x="349580" y="35521"/>
                  </a:lnTo>
                  <a:lnTo>
                    <a:pt x="390474" y="35521"/>
                  </a:lnTo>
                  <a:lnTo>
                    <a:pt x="349580" y="143357"/>
                  </a:lnTo>
                  <a:lnTo>
                    <a:pt x="368782" y="149555"/>
                  </a:lnTo>
                  <a:lnTo>
                    <a:pt x="397129" y="71882"/>
                  </a:lnTo>
                  <a:lnTo>
                    <a:pt x="425526" y="148310"/>
                  </a:lnTo>
                  <a:lnTo>
                    <a:pt x="443877" y="142113"/>
                  </a:lnTo>
                  <a:close/>
                </a:path>
                <a:path w="512445" h="170179">
                  <a:moveTo>
                    <a:pt x="475996" y="1231"/>
                  </a:moveTo>
                  <a:lnTo>
                    <a:pt x="456387" y="1231"/>
                  </a:lnTo>
                  <a:lnTo>
                    <a:pt x="456387" y="68160"/>
                  </a:lnTo>
                  <a:lnTo>
                    <a:pt x="434263" y="68160"/>
                  </a:lnTo>
                  <a:lnTo>
                    <a:pt x="434263" y="87579"/>
                  </a:lnTo>
                  <a:lnTo>
                    <a:pt x="456387" y="87579"/>
                  </a:lnTo>
                  <a:lnTo>
                    <a:pt x="456387" y="168973"/>
                  </a:lnTo>
                  <a:lnTo>
                    <a:pt x="475996" y="168973"/>
                  </a:lnTo>
                  <a:lnTo>
                    <a:pt x="475996" y="1231"/>
                  </a:lnTo>
                  <a:close/>
                </a:path>
                <a:path w="512445" h="170179">
                  <a:moveTo>
                    <a:pt x="512292" y="1231"/>
                  </a:moveTo>
                  <a:lnTo>
                    <a:pt x="491845" y="1231"/>
                  </a:lnTo>
                  <a:lnTo>
                    <a:pt x="491845" y="169799"/>
                  </a:lnTo>
                  <a:lnTo>
                    <a:pt x="512292" y="169799"/>
                  </a:lnTo>
                  <a:lnTo>
                    <a:pt x="512292" y="1231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392" y="6223578"/>
              <a:ext cx="156434" cy="17310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52937" y="6227711"/>
              <a:ext cx="511175" cy="173990"/>
            </a:xfrm>
            <a:custGeom>
              <a:avLst/>
              <a:gdLst/>
              <a:ahLst/>
              <a:cxnLst/>
              <a:rect l="l" t="t" r="r" b="b"/>
              <a:pathLst>
                <a:path w="511175" h="173989">
                  <a:moveTo>
                    <a:pt x="95935" y="3302"/>
                  </a:moveTo>
                  <a:lnTo>
                    <a:pt x="5016" y="3302"/>
                  </a:lnTo>
                  <a:lnTo>
                    <a:pt x="5016" y="21894"/>
                  </a:lnTo>
                  <a:lnTo>
                    <a:pt x="75514" y="21894"/>
                  </a:lnTo>
                  <a:lnTo>
                    <a:pt x="75514" y="65278"/>
                  </a:lnTo>
                  <a:lnTo>
                    <a:pt x="95935" y="65278"/>
                  </a:lnTo>
                  <a:lnTo>
                    <a:pt x="95935" y="3302"/>
                  </a:lnTo>
                  <a:close/>
                </a:path>
                <a:path w="511175" h="173989">
                  <a:moveTo>
                    <a:pt x="101777" y="80568"/>
                  </a:moveTo>
                  <a:lnTo>
                    <a:pt x="54241" y="80568"/>
                  </a:lnTo>
                  <a:lnTo>
                    <a:pt x="54241" y="43802"/>
                  </a:lnTo>
                  <a:lnTo>
                    <a:pt x="34213" y="43802"/>
                  </a:lnTo>
                  <a:lnTo>
                    <a:pt x="34213" y="80568"/>
                  </a:lnTo>
                  <a:lnTo>
                    <a:pt x="0" y="80568"/>
                  </a:lnTo>
                  <a:lnTo>
                    <a:pt x="0" y="98742"/>
                  </a:lnTo>
                  <a:lnTo>
                    <a:pt x="101777" y="98742"/>
                  </a:lnTo>
                  <a:lnTo>
                    <a:pt x="101777" y="80568"/>
                  </a:lnTo>
                  <a:close/>
                </a:path>
                <a:path w="511175" h="173989">
                  <a:moveTo>
                    <a:pt x="146862" y="146672"/>
                  </a:moveTo>
                  <a:lnTo>
                    <a:pt x="28778" y="146672"/>
                  </a:lnTo>
                  <a:lnTo>
                    <a:pt x="28778" y="112369"/>
                  </a:lnTo>
                  <a:lnTo>
                    <a:pt x="7937" y="112369"/>
                  </a:lnTo>
                  <a:lnTo>
                    <a:pt x="7937" y="165252"/>
                  </a:lnTo>
                  <a:lnTo>
                    <a:pt x="146862" y="165252"/>
                  </a:lnTo>
                  <a:lnTo>
                    <a:pt x="146862" y="146672"/>
                  </a:lnTo>
                  <a:close/>
                </a:path>
                <a:path w="511175" h="173989">
                  <a:moveTo>
                    <a:pt x="163957" y="41313"/>
                  </a:moveTo>
                  <a:lnTo>
                    <a:pt x="142252" y="41313"/>
                  </a:lnTo>
                  <a:lnTo>
                    <a:pt x="142252" y="0"/>
                  </a:lnTo>
                  <a:lnTo>
                    <a:pt x="120980" y="0"/>
                  </a:lnTo>
                  <a:lnTo>
                    <a:pt x="120980" y="104940"/>
                  </a:lnTo>
                  <a:lnTo>
                    <a:pt x="142252" y="104940"/>
                  </a:lnTo>
                  <a:lnTo>
                    <a:pt x="142252" y="61556"/>
                  </a:lnTo>
                  <a:lnTo>
                    <a:pt x="163957" y="61556"/>
                  </a:lnTo>
                  <a:lnTo>
                    <a:pt x="163957" y="41313"/>
                  </a:lnTo>
                  <a:close/>
                </a:path>
                <a:path w="511175" h="173989">
                  <a:moveTo>
                    <a:pt x="274066" y="3302"/>
                  </a:moveTo>
                  <a:lnTo>
                    <a:pt x="183121" y="3302"/>
                  </a:lnTo>
                  <a:lnTo>
                    <a:pt x="183121" y="21894"/>
                  </a:lnTo>
                  <a:lnTo>
                    <a:pt x="253619" y="21894"/>
                  </a:lnTo>
                  <a:lnTo>
                    <a:pt x="253619" y="57429"/>
                  </a:lnTo>
                  <a:lnTo>
                    <a:pt x="274066" y="57429"/>
                  </a:lnTo>
                  <a:lnTo>
                    <a:pt x="274066" y="3302"/>
                  </a:lnTo>
                  <a:close/>
                </a:path>
                <a:path w="511175" h="173989">
                  <a:moveTo>
                    <a:pt x="280339" y="72301"/>
                  </a:moveTo>
                  <a:lnTo>
                    <a:pt x="232791" y="72301"/>
                  </a:lnTo>
                  <a:lnTo>
                    <a:pt x="232791" y="39255"/>
                  </a:lnTo>
                  <a:lnTo>
                    <a:pt x="212763" y="39255"/>
                  </a:lnTo>
                  <a:lnTo>
                    <a:pt x="212763" y="72301"/>
                  </a:lnTo>
                  <a:lnTo>
                    <a:pt x="178549" y="72301"/>
                  </a:lnTo>
                  <a:lnTo>
                    <a:pt x="178549" y="90068"/>
                  </a:lnTo>
                  <a:lnTo>
                    <a:pt x="280339" y="90068"/>
                  </a:lnTo>
                  <a:lnTo>
                    <a:pt x="280339" y="72301"/>
                  </a:lnTo>
                  <a:close/>
                </a:path>
                <a:path w="511175" h="173989">
                  <a:moveTo>
                    <a:pt x="305244" y="129311"/>
                  </a:moveTo>
                  <a:lnTo>
                    <a:pt x="304088" y="124764"/>
                  </a:lnTo>
                  <a:lnTo>
                    <a:pt x="302031" y="119811"/>
                  </a:lnTo>
                  <a:lnTo>
                    <a:pt x="299529" y="115265"/>
                  </a:lnTo>
                  <a:lnTo>
                    <a:pt x="298653" y="114033"/>
                  </a:lnTo>
                  <a:lnTo>
                    <a:pt x="296608" y="111137"/>
                  </a:lnTo>
                  <a:lnTo>
                    <a:pt x="292836" y="107416"/>
                  </a:lnTo>
                  <a:lnTo>
                    <a:pt x="289077" y="104114"/>
                  </a:lnTo>
                  <a:lnTo>
                    <a:pt x="284518" y="101219"/>
                  </a:lnTo>
                  <a:lnTo>
                    <a:pt x="284518" y="129311"/>
                  </a:lnTo>
                  <a:lnTo>
                    <a:pt x="284518" y="140881"/>
                  </a:lnTo>
                  <a:lnTo>
                    <a:pt x="282422" y="145846"/>
                  </a:lnTo>
                  <a:lnTo>
                    <a:pt x="274066" y="153276"/>
                  </a:lnTo>
                  <a:lnTo>
                    <a:pt x="269049" y="155346"/>
                  </a:lnTo>
                  <a:lnTo>
                    <a:pt x="257378" y="155346"/>
                  </a:lnTo>
                  <a:lnTo>
                    <a:pt x="252361" y="153695"/>
                  </a:lnTo>
                  <a:lnTo>
                    <a:pt x="248221" y="149555"/>
                  </a:lnTo>
                  <a:lnTo>
                    <a:pt x="244043" y="145846"/>
                  </a:lnTo>
                  <a:lnTo>
                    <a:pt x="241947" y="140881"/>
                  </a:lnTo>
                  <a:lnTo>
                    <a:pt x="241947" y="129311"/>
                  </a:lnTo>
                  <a:lnTo>
                    <a:pt x="244043" y="124358"/>
                  </a:lnTo>
                  <a:lnTo>
                    <a:pt x="252361" y="116090"/>
                  </a:lnTo>
                  <a:lnTo>
                    <a:pt x="257378" y="114033"/>
                  </a:lnTo>
                  <a:lnTo>
                    <a:pt x="269049" y="114033"/>
                  </a:lnTo>
                  <a:lnTo>
                    <a:pt x="274066" y="116090"/>
                  </a:lnTo>
                  <a:lnTo>
                    <a:pt x="282422" y="124358"/>
                  </a:lnTo>
                  <a:lnTo>
                    <a:pt x="284518" y="129311"/>
                  </a:lnTo>
                  <a:lnTo>
                    <a:pt x="284518" y="101219"/>
                  </a:lnTo>
                  <a:lnTo>
                    <a:pt x="274485" y="97091"/>
                  </a:lnTo>
                  <a:lnTo>
                    <a:pt x="269049" y="95846"/>
                  </a:lnTo>
                  <a:lnTo>
                    <a:pt x="257378" y="95846"/>
                  </a:lnTo>
                  <a:lnTo>
                    <a:pt x="224434" y="119811"/>
                  </a:lnTo>
                  <a:lnTo>
                    <a:pt x="221195" y="129311"/>
                  </a:lnTo>
                  <a:lnTo>
                    <a:pt x="221195" y="140881"/>
                  </a:lnTo>
                  <a:lnTo>
                    <a:pt x="251942" y="172694"/>
                  </a:lnTo>
                  <a:lnTo>
                    <a:pt x="257378" y="173939"/>
                  </a:lnTo>
                  <a:lnTo>
                    <a:pt x="269049" y="173939"/>
                  </a:lnTo>
                  <a:lnTo>
                    <a:pt x="274485" y="172694"/>
                  </a:lnTo>
                  <a:lnTo>
                    <a:pt x="279501" y="170624"/>
                  </a:lnTo>
                  <a:lnTo>
                    <a:pt x="284899" y="168567"/>
                  </a:lnTo>
                  <a:lnTo>
                    <a:pt x="289077" y="166090"/>
                  </a:lnTo>
                  <a:lnTo>
                    <a:pt x="296608" y="158648"/>
                  </a:lnTo>
                  <a:lnTo>
                    <a:pt x="299275" y="155346"/>
                  </a:lnTo>
                  <a:lnTo>
                    <a:pt x="299948" y="154520"/>
                  </a:lnTo>
                  <a:lnTo>
                    <a:pt x="302031" y="149974"/>
                  </a:lnTo>
                  <a:lnTo>
                    <a:pt x="304088" y="145427"/>
                  </a:lnTo>
                  <a:lnTo>
                    <a:pt x="305244" y="140881"/>
                  </a:lnTo>
                  <a:lnTo>
                    <a:pt x="305244" y="129311"/>
                  </a:lnTo>
                  <a:close/>
                </a:path>
                <a:path w="511175" h="173989">
                  <a:moveTo>
                    <a:pt x="342061" y="34290"/>
                  </a:moveTo>
                  <a:lnTo>
                    <a:pt x="320357" y="34290"/>
                  </a:lnTo>
                  <a:lnTo>
                    <a:pt x="320357" y="0"/>
                  </a:lnTo>
                  <a:lnTo>
                    <a:pt x="299110" y="0"/>
                  </a:lnTo>
                  <a:lnTo>
                    <a:pt x="299110" y="92964"/>
                  </a:lnTo>
                  <a:lnTo>
                    <a:pt x="320357" y="92964"/>
                  </a:lnTo>
                  <a:lnTo>
                    <a:pt x="320357" y="54127"/>
                  </a:lnTo>
                  <a:lnTo>
                    <a:pt x="342061" y="54127"/>
                  </a:lnTo>
                  <a:lnTo>
                    <a:pt x="342061" y="34290"/>
                  </a:lnTo>
                  <a:close/>
                </a:path>
                <a:path w="511175" h="173989">
                  <a:moveTo>
                    <a:pt x="498081" y="2489"/>
                  </a:moveTo>
                  <a:lnTo>
                    <a:pt x="477215" y="2489"/>
                  </a:lnTo>
                  <a:lnTo>
                    <a:pt x="477215" y="23964"/>
                  </a:lnTo>
                  <a:lnTo>
                    <a:pt x="476796" y="23964"/>
                  </a:lnTo>
                  <a:lnTo>
                    <a:pt x="476796" y="42138"/>
                  </a:lnTo>
                  <a:lnTo>
                    <a:pt x="476796" y="65278"/>
                  </a:lnTo>
                  <a:lnTo>
                    <a:pt x="387134" y="65278"/>
                  </a:lnTo>
                  <a:lnTo>
                    <a:pt x="387134" y="42138"/>
                  </a:lnTo>
                  <a:lnTo>
                    <a:pt x="476796" y="42138"/>
                  </a:lnTo>
                  <a:lnTo>
                    <a:pt x="476796" y="23964"/>
                  </a:lnTo>
                  <a:lnTo>
                    <a:pt x="387553" y="23964"/>
                  </a:lnTo>
                  <a:lnTo>
                    <a:pt x="387553" y="2489"/>
                  </a:lnTo>
                  <a:lnTo>
                    <a:pt x="366687" y="2489"/>
                  </a:lnTo>
                  <a:lnTo>
                    <a:pt x="366687" y="83451"/>
                  </a:lnTo>
                  <a:lnTo>
                    <a:pt x="498081" y="83451"/>
                  </a:lnTo>
                  <a:lnTo>
                    <a:pt x="498081" y="65278"/>
                  </a:lnTo>
                  <a:lnTo>
                    <a:pt x="498081" y="42138"/>
                  </a:lnTo>
                  <a:lnTo>
                    <a:pt x="498081" y="23964"/>
                  </a:lnTo>
                  <a:lnTo>
                    <a:pt x="498081" y="2489"/>
                  </a:lnTo>
                  <a:close/>
                </a:path>
                <a:path w="511175" h="173989">
                  <a:moveTo>
                    <a:pt x="510578" y="106591"/>
                  </a:moveTo>
                  <a:lnTo>
                    <a:pt x="354152" y="106591"/>
                  </a:lnTo>
                  <a:lnTo>
                    <a:pt x="354152" y="125183"/>
                  </a:lnTo>
                  <a:lnTo>
                    <a:pt x="421754" y="125183"/>
                  </a:lnTo>
                  <a:lnTo>
                    <a:pt x="421754" y="168567"/>
                  </a:lnTo>
                  <a:lnTo>
                    <a:pt x="442582" y="168567"/>
                  </a:lnTo>
                  <a:lnTo>
                    <a:pt x="442582" y="125183"/>
                  </a:lnTo>
                  <a:lnTo>
                    <a:pt x="510578" y="125183"/>
                  </a:lnTo>
                  <a:lnTo>
                    <a:pt x="510578" y="106591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10253" y="6100459"/>
              <a:ext cx="415925" cy="404495"/>
            </a:xfrm>
            <a:custGeom>
              <a:avLst/>
              <a:gdLst/>
              <a:ahLst/>
              <a:cxnLst/>
              <a:rect l="l" t="t" r="r" b="b"/>
              <a:pathLst>
                <a:path w="415925" h="404495">
                  <a:moveTo>
                    <a:pt x="213162" y="0"/>
                  </a:moveTo>
                  <a:lnTo>
                    <a:pt x="164315" y="5580"/>
                  </a:lnTo>
                  <a:lnTo>
                    <a:pt x="119459" y="21473"/>
                  </a:lnTo>
                  <a:lnTo>
                    <a:pt x="79879" y="46408"/>
                  </a:lnTo>
                  <a:lnTo>
                    <a:pt x="46858" y="79111"/>
                  </a:lnTo>
                  <a:lnTo>
                    <a:pt x="21682" y="118311"/>
                  </a:lnTo>
                  <a:lnTo>
                    <a:pt x="5634" y="162737"/>
                  </a:lnTo>
                  <a:lnTo>
                    <a:pt x="0" y="211115"/>
                  </a:lnTo>
                  <a:lnTo>
                    <a:pt x="6110" y="261587"/>
                  </a:lnTo>
                  <a:lnTo>
                    <a:pt x="23576" y="307514"/>
                  </a:lnTo>
                  <a:lnTo>
                    <a:pt x="51101" y="346831"/>
                  </a:lnTo>
                  <a:lnTo>
                    <a:pt x="87385" y="377472"/>
                  </a:lnTo>
                  <a:lnTo>
                    <a:pt x="131132" y="397371"/>
                  </a:lnTo>
                  <a:lnTo>
                    <a:pt x="181043" y="404464"/>
                  </a:lnTo>
                  <a:lnTo>
                    <a:pt x="238785" y="396168"/>
                  </a:lnTo>
                  <a:lnTo>
                    <a:pt x="286008" y="373117"/>
                  </a:lnTo>
                  <a:lnTo>
                    <a:pt x="322359" y="338058"/>
                  </a:lnTo>
                  <a:lnTo>
                    <a:pt x="347488" y="293744"/>
                  </a:lnTo>
                  <a:lnTo>
                    <a:pt x="353620" y="266643"/>
                  </a:lnTo>
                  <a:lnTo>
                    <a:pt x="352094" y="251601"/>
                  </a:lnTo>
                  <a:lnTo>
                    <a:pt x="151007" y="251601"/>
                  </a:lnTo>
                  <a:lnTo>
                    <a:pt x="124591" y="246973"/>
                  </a:lnTo>
                  <a:lnTo>
                    <a:pt x="103297" y="234715"/>
                  </a:lnTo>
                  <a:lnTo>
                    <a:pt x="87751" y="217311"/>
                  </a:lnTo>
                  <a:lnTo>
                    <a:pt x="86705" y="215078"/>
                  </a:lnTo>
                  <a:lnTo>
                    <a:pt x="78422" y="197068"/>
                  </a:lnTo>
                  <a:lnTo>
                    <a:pt x="78422" y="195829"/>
                  </a:lnTo>
                  <a:lnTo>
                    <a:pt x="78008" y="195415"/>
                  </a:lnTo>
                  <a:lnTo>
                    <a:pt x="76188" y="187695"/>
                  </a:lnTo>
                  <a:lnTo>
                    <a:pt x="75034" y="181059"/>
                  </a:lnTo>
                  <a:lnTo>
                    <a:pt x="74428" y="174268"/>
                  </a:lnTo>
                  <a:lnTo>
                    <a:pt x="74253" y="166082"/>
                  </a:lnTo>
                  <a:lnTo>
                    <a:pt x="82202" y="126135"/>
                  </a:lnTo>
                  <a:lnTo>
                    <a:pt x="104808" y="88233"/>
                  </a:lnTo>
                  <a:lnTo>
                    <a:pt x="140209" y="56301"/>
                  </a:lnTo>
                  <a:lnTo>
                    <a:pt x="186404" y="34330"/>
                  </a:lnTo>
                  <a:lnTo>
                    <a:pt x="186097" y="34330"/>
                  </a:lnTo>
                  <a:lnTo>
                    <a:pt x="241948" y="26045"/>
                  </a:lnTo>
                  <a:lnTo>
                    <a:pt x="313797" y="26045"/>
                  </a:lnTo>
                  <a:lnTo>
                    <a:pt x="300643" y="18503"/>
                  </a:lnTo>
                  <a:lnTo>
                    <a:pt x="258565" y="4792"/>
                  </a:lnTo>
                  <a:lnTo>
                    <a:pt x="213162" y="0"/>
                  </a:lnTo>
                  <a:close/>
                </a:path>
                <a:path w="415925" h="404495">
                  <a:moveTo>
                    <a:pt x="291249" y="183442"/>
                  </a:moveTo>
                  <a:lnTo>
                    <a:pt x="262178" y="183591"/>
                  </a:lnTo>
                  <a:lnTo>
                    <a:pt x="235298" y="195125"/>
                  </a:lnTo>
                  <a:lnTo>
                    <a:pt x="213580" y="217311"/>
                  </a:lnTo>
                  <a:lnTo>
                    <a:pt x="197058" y="235568"/>
                  </a:lnTo>
                  <a:lnTo>
                    <a:pt x="179322" y="245922"/>
                  </a:lnTo>
                  <a:lnTo>
                    <a:pt x="163072" y="250543"/>
                  </a:lnTo>
                  <a:lnTo>
                    <a:pt x="151007" y="251601"/>
                  </a:lnTo>
                  <a:lnTo>
                    <a:pt x="352094" y="251601"/>
                  </a:lnTo>
                  <a:lnTo>
                    <a:pt x="350878" y="239621"/>
                  </a:lnTo>
                  <a:lnTo>
                    <a:pt x="339454" y="215078"/>
                  </a:lnTo>
                  <a:lnTo>
                    <a:pt x="319538" y="195415"/>
                  </a:lnTo>
                  <a:lnTo>
                    <a:pt x="291249" y="183442"/>
                  </a:lnTo>
                  <a:close/>
                </a:path>
                <a:path w="415925" h="404495">
                  <a:moveTo>
                    <a:pt x="313797" y="26045"/>
                  </a:moveTo>
                  <a:lnTo>
                    <a:pt x="241948" y="26045"/>
                  </a:lnTo>
                  <a:lnTo>
                    <a:pt x="297563" y="34330"/>
                  </a:lnTo>
                  <a:lnTo>
                    <a:pt x="342766" y="55641"/>
                  </a:lnTo>
                  <a:lnTo>
                    <a:pt x="377557" y="84665"/>
                  </a:lnTo>
                  <a:lnTo>
                    <a:pt x="401935" y="116089"/>
                  </a:lnTo>
                  <a:lnTo>
                    <a:pt x="415494" y="143772"/>
                  </a:lnTo>
                  <a:lnTo>
                    <a:pt x="415482" y="142948"/>
                  </a:lnTo>
                  <a:lnTo>
                    <a:pt x="415064" y="142534"/>
                  </a:lnTo>
                  <a:lnTo>
                    <a:pt x="396607" y="103147"/>
                  </a:lnTo>
                  <a:lnTo>
                    <a:pt x="370696" y="68680"/>
                  </a:lnTo>
                  <a:lnTo>
                    <a:pt x="338364" y="40132"/>
                  </a:lnTo>
                  <a:lnTo>
                    <a:pt x="313797" y="26045"/>
                  </a:lnTo>
                  <a:close/>
                </a:path>
              </a:pathLst>
            </a:custGeom>
            <a:solidFill>
              <a:srgbClr val="003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84088" y="6126919"/>
              <a:ext cx="351790" cy="383540"/>
            </a:xfrm>
            <a:custGeom>
              <a:avLst/>
              <a:gdLst/>
              <a:ahLst/>
              <a:cxnLst/>
              <a:rect l="l" t="t" r="r" b="b"/>
              <a:pathLst>
                <a:path w="351789" h="383540">
                  <a:moveTo>
                    <a:pt x="278406" y="37567"/>
                  </a:moveTo>
                  <a:lnTo>
                    <a:pt x="143082" y="37567"/>
                  </a:lnTo>
                  <a:lnTo>
                    <a:pt x="189839" y="43796"/>
                  </a:lnTo>
                  <a:lnTo>
                    <a:pt x="231809" y="61364"/>
                  </a:lnTo>
                  <a:lnTo>
                    <a:pt x="267336" y="88595"/>
                  </a:lnTo>
                  <a:lnTo>
                    <a:pt x="294763" y="123813"/>
                  </a:lnTo>
                  <a:lnTo>
                    <a:pt x="312433" y="165343"/>
                  </a:lnTo>
                  <a:lnTo>
                    <a:pt x="318692" y="211508"/>
                  </a:lnTo>
                  <a:lnTo>
                    <a:pt x="310853" y="265668"/>
                  </a:lnTo>
                  <a:lnTo>
                    <a:pt x="288821" y="313864"/>
                  </a:lnTo>
                  <a:lnTo>
                    <a:pt x="254821" y="353848"/>
                  </a:lnTo>
                  <a:lnTo>
                    <a:pt x="211079" y="383375"/>
                  </a:lnTo>
                  <a:lnTo>
                    <a:pt x="257257" y="360209"/>
                  </a:lnTo>
                  <a:lnTo>
                    <a:pt x="296062" y="327050"/>
                  </a:lnTo>
                  <a:lnTo>
                    <a:pt x="325834" y="285600"/>
                  </a:lnTo>
                  <a:lnTo>
                    <a:pt x="344915" y="237567"/>
                  </a:lnTo>
                  <a:lnTo>
                    <a:pt x="351644" y="184655"/>
                  </a:lnTo>
                  <a:lnTo>
                    <a:pt x="351577" y="168931"/>
                  </a:lnTo>
                  <a:lnTo>
                    <a:pt x="343319" y="122684"/>
                  </a:lnTo>
                  <a:lnTo>
                    <a:pt x="306252" y="61652"/>
                  </a:lnTo>
                  <a:lnTo>
                    <a:pt x="278406" y="37567"/>
                  </a:lnTo>
                  <a:close/>
                </a:path>
                <a:path w="351789" h="383540">
                  <a:moveTo>
                    <a:pt x="167695" y="0"/>
                  </a:moveTo>
                  <a:lnTo>
                    <a:pt x="112290" y="8218"/>
                  </a:lnTo>
                  <a:lnTo>
                    <a:pt x="65956" y="30255"/>
                  </a:lnTo>
                  <a:lnTo>
                    <a:pt x="30555" y="62187"/>
                  </a:lnTo>
                  <a:lnTo>
                    <a:pt x="7949" y="100089"/>
                  </a:lnTo>
                  <a:lnTo>
                    <a:pt x="0" y="140036"/>
                  </a:lnTo>
                  <a:lnTo>
                    <a:pt x="176" y="148222"/>
                  </a:lnTo>
                  <a:lnTo>
                    <a:pt x="662" y="153671"/>
                  </a:lnTo>
                  <a:lnTo>
                    <a:pt x="782" y="155013"/>
                  </a:lnTo>
                  <a:lnTo>
                    <a:pt x="1936" y="161649"/>
                  </a:lnTo>
                  <a:lnTo>
                    <a:pt x="2342" y="163373"/>
                  </a:lnTo>
                  <a:lnTo>
                    <a:pt x="1668" y="159041"/>
                  </a:lnTo>
                  <a:lnTo>
                    <a:pt x="1668" y="154497"/>
                  </a:lnTo>
                  <a:lnTo>
                    <a:pt x="13674" y="107120"/>
                  </a:lnTo>
                  <a:lnTo>
                    <a:pt x="45469" y="70159"/>
                  </a:lnTo>
                  <a:lnTo>
                    <a:pt x="90717" y="46135"/>
                  </a:lnTo>
                  <a:lnTo>
                    <a:pt x="143082" y="37567"/>
                  </a:lnTo>
                  <a:lnTo>
                    <a:pt x="278406" y="37567"/>
                  </a:lnTo>
                  <a:lnTo>
                    <a:pt x="271145" y="31287"/>
                  </a:lnTo>
                  <a:lnTo>
                    <a:pt x="224966" y="8793"/>
                  </a:lnTo>
                  <a:lnTo>
                    <a:pt x="167695" y="0"/>
                  </a:lnTo>
                  <a:close/>
                </a:path>
              </a:pathLst>
            </a:custGeom>
            <a:solidFill>
              <a:srgbClr val="E60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6900" y="6172199"/>
              <a:ext cx="3145536" cy="26365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85C4D4-0105-10C9-FB62-ED638301DD43}"/>
              </a:ext>
            </a:extLst>
          </p:cNvPr>
          <p:cNvSpPr txBox="1"/>
          <p:nvPr/>
        </p:nvSpPr>
        <p:spPr>
          <a:xfrm>
            <a:off x="345283" y="18874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년도 사업안내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53CBA-020B-B4E7-4AB6-F3272F213B23}"/>
              </a:ext>
            </a:extLst>
          </p:cNvPr>
          <p:cNvSpPr txBox="1"/>
          <p:nvPr/>
        </p:nvSpPr>
        <p:spPr>
          <a:xfrm>
            <a:off x="9794748" y="76200"/>
            <a:ext cx="254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모두가 즐기는 스포츠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84326" y="80899"/>
            <a:ext cx="96312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2026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년도 </a:t>
            </a:r>
            <a:r>
              <a:rPr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스포츠활동인센티브</a:t>
            </a:r>
            <a:r>
              <a:rPr 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튼튼머니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사업계획</a:t>
            </a:r>
            <a:endParaRPr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10" name="object 10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B02C6E-E9C2-8A84-94EE-41061B09BFF2}"/>
              </a:ext>
            </a:extLst>
          </p:cNvPr>
          <p:cNvSpPr txBox="1"/>
          <p:nvPr/>
        </p:nvSpPr>
        <p:spPr>
          <a:xfrm>
            <a:off x="467008" y="2209800"/>
            <a:ext cx="5162268" cy="1239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포인트 적립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2026. 2. 23.~2026.11.30.</a:t>
            </a:r>
          </a:p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포인트 전환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2026. 3. 30.~2026.12.20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DAA8-8E8B-DB2E-C91F-F180F310DD58}"/>
              </a:ext>
            </a:extLst>
          </p:cNvPr>
          <p:cNvSpPr txBox="1"/>
          <p:nvPr/>
        </p:nvSpPr>
        <p:spPr>
          <a:xfrm>
            <a:off x="5943600" y="2189494"/>
            <a:ext cx="5913156" cy="122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① 체력진단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국민체력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100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온라인 운동 코칭 참여 </a:t>
            </a:r>
            <a:endParaRPr lang="en-US" altLang="ko-KR" sz="2000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② 스포츠활동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적립시설에서 운동하고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QR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인증</a:t>
            </a:r>
            <a:endParaRPr lang="en-US" altLang="ko-KR" sz="2000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8A88B75-863F-E8FF-E1CD-8EC06A20C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43275"/>
            <a:ext cx="5162268" cy="191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386773-1A00-B489-14BC-E6FFB912218D}"/>
              </a:ext>
            </a:extLst>
          </p:cNvPr>
          <p:cNvSpPr txBox="1"/>
          <p:nvPr/>
        </p:nvSpPr>
        <p:spPr>
          <a:xfrm>
            <a:off x="5943600" y="5181600"/>
            <a:ext cx="6019800" cy="1239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③ 체력개선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국민체력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100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체력측정 참여</a:t>
            </a:r>
            <a:endParaRPr lang="en-US" altLang="ko-KR" sz="2000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④ 특별이벤트 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스포츠주간</a:t>
            </a:r>
            <a:r>
              <a:rPr lang="en-US" altLang="ko-KR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20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프로모션 등 별도 공지</a:t>
            </a:r>
            <a:endParaRPr lang="en-US" altLang="ko-KR" sz="2000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B39AC96-56B9-7DA1-3DF7-87DE920E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" y="3657600"/>
            <a:ext cx="4848225" cy="157779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99B0FBF-5A89-71CC-828B-68D2FAA2E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524000"/>
            <a:ext cx="4333875" cy="6305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686F46-1809-6B81-5B35-779216D63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524000"/>
            <a:ext cx="3609975" cy="577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54" y="79375"/>
            <a:ext cx="98644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2026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년도 스포츠활동인센티브 </a:t>
            </a:r>
            <a:r>
              <a:rPr lang="ko-KR" altLang="en-US"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튼튼머니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사업계획</a:t>
            </a:r>
            <a:endParaRPr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56846"/>
              </p:ext>
            </p:extLst>
          </p:nvPr>
        </p:nvGraphicFramePr>
        <p:xfrm>
          <a:off x="856233" y="1752600"/>
          <a:ext cx="10358116" cy="4353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1700" b="1" spc="-20" dirty="0">
                          <a:solidFill>
                            <a:srgbClr val="FFFFFF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적립기준</a:t>
                      </a:r>
                      <a:endParaRPr sz="1700" dirty="0"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700" b="1" spc="-25" dirty="0">
                          <a:solidFill>
                            <a:srgbClr val="FFFFFF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포인트</a:t>
                      </a:r>
                      <a:endParaRPr sz="1700" dirty="0"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(최대적립포인트)</a:t>
                      </a:r>
                      <a:endParaRPr sz="1700" dirty="0"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1700" b="1" spc="-125" dirty="0">
                          <a:solidFill>
                            <a:srgbClr val="FFFFFF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비</a:t>
                      </a:r>
                      <a:r>
                        <a:rPr sz="1700" b="1" spc="-80" dirty="0">
                          <a:solidFill>
                            <a:srgbClr val="FFFFFF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700" b="1" spc="-60" dirty="0">
                          <a:solidFill>
                            <a:srgbClr val="FFFFFF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고</a:t>
                      </a:r>
                      <a:endParaRPr sz="1700" dirty="0"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PLAN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-2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체력진단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국민체력100</a:t>
                      </a:r>
                      <a:r>
                        <a:rPr sz="1500" b="1" spc="-7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자가체력측정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algn="l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1,000P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최대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1회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ko-KR" altLang="en-US" sz="1500" b="1" spc="-7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회원가입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algn="l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en-US" altLang="ko-KR" sz="15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1,000P</a:t>
                      </a:r>
                      <a:endParaRPr lang="en-US" altLang="ko-KR"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최대</a:t>
                      </a:r>
                      <a:r>
                        <a:rPr lang="ko-KR" altLang="en-US"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lang="en-US" altLang="ko-KR"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1</a:t>
                      </a:r>
                      <a:r>
                        <a:rPr lang="ko-KR" altLang="en-US"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회</a:t>
                      </a:r>
                      <a:endParaRPr lang="ko-KR" altLang="en-US"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44268"/>
                  </a:ext>
                </a:extLst>
              </a:tr>
              <a:tr h="40903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DO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35965" algn="l">
                        <a:lnSpc>
                          <a:spcPct val="100000"/>
                        </a:lnSpc>
                      </a:pPr>
                      <a:r>
                        <a:rPr sz="1500" b="1" spc="-1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스포츠활동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국민체력100</a:t>
                      </a:r>
                      <a:r>
                        <a:rPr sz="1500" b="1" spc="-7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1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체력</a:t>
                      </a:r>
                      <a:r>
                        <a:rPr lang="ko-KR" altLang="en-US" sz="1500" b="1" spc="-1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증</a:t>
                      </a:r>
                      <a:r>
                        <a:rPr sz="1500" b="1" spc="-1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진교실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49580" marR="440690" indent="39370" algn="l">
                        <a:lnSpc>
                          <a:spcPct val="120000"/>
                        </a:lnSpc>
                      </a:pPr>
                      <a:r>
                        <a:rPr sz="1500" b="1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1회</a:t>
                      </a:r>
                      <a:r>
                        <a:rPr sz="1500" b="1" spc="-8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500P </a:t>
                      </a:r>
                      <a:r>
                        <a:rPr sz="14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(50,000P)</a:t>
                      </a:r>
                      <a:endParaRPr sz="14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1125" marR="99695" indent="34925" algn="ctr">
                        <a:lnSpc>
                          <a:spcPct val="120000"/>
                        </a:lnSpc>
                      </a:pPr>
                      <a:r>
                        <a:rPr sz="1200" b="1" spc="-95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최대</a:t>
                      </a:r>
                      <a:r>
                        <a:rPr sz="12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100회 </a:t>
                      </a:r>
                      <a:endParaRPr lang="en-US" sz="1200" b="1" spc="-2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  <a:p>
                      <a:pPr marL="111125" marR="99695" indent="34925" algn="ctr">
                        <a:lnSpc>
                          <a:spcPct val="120000"/>
                        </a:lnSpc>
                      </a:pPr>
                      <a:r>
                        <a:rPr sz="12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(주5회</a:t>
                      </a:r>
                      <a:r>
                        <a:rPr sz="1200" b="1" spc="-8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한도)</a:t>
                      </a:r>
                      <a:endParaRPr sz="12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-9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스포츠시설</a:t>
                      </a:r>
                      <a:r>
                        <a:rPr sz="1500" b="1" spc="-8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95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연계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5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활동</a:t>
                      </a:r>
                      <a:r>
                        <a:rPr lang="en-US" altLang="ko-KR"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*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8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8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운동앱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95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연계</a:t>
                      </a:r>
                      <a:r>
                        <a:rPr sz="1500" b="1" spc="-7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5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활동</a:t>
                      </a:r>
                      <a:r>
                        <a:rPr lang="en-US"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*</a:t>
                      </a:r>
                      <a:r>
                        <a:rPr lang="en-US" altLang="ko-KR"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*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8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8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20">
                <a:tc rowSpan="2">
                  <a:txBody>
                    <a:bodyPr/>
                    <a:lstStyle/>
                    <a:p>
                      <a:pPr marL="56896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1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CHECK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2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체력개선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500" b="1" spc="-9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간편</a:t>
                      </a:r>
                      <a:r>
                        <a:rPr sz="1500" b="1" spc="-8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체력측정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algn="l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2,000P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  <a:p>
                      <a:pPr marL="507365" algn="l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3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(8,000P)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최대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4회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국민체력100</a:t>
                      </a:r>
                      <a:r>
                        <a:rPr sz="1500" b="1" spc="-6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체력측정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7365" marR="498475" indent="63500" algn="l">
                        <a:lnSpc>
                          <a:spcPct val="120000"/>
                        </a:lnSpc>
                        <a:spcBef>
                          <a:spcPts val="130"/>
                        </a:spcBef>
                      </a:pPr>
                      <a:r>
                        <a:rPr sz="15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2,000P </a:t>
                      </a:r>
                      <a:r>
                        <a:rPr sz="1500" b="1" spc="-1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(4,000P)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최대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2회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+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500" b="1" spc="-1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특별포인트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참여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실적</a:t>
                      </a:r>
                      <a:r>
                        <a:rPr sz="1500" b="1" spc="-6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8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우수자, </a:t>
                      </a:r>
                      <a:r>
                        <a:rPr lang="en-US" sz="1500" b="1" spc="-8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lang="ko-KR" altLang="en-US"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앱</a:t>
                      </a:r>
                      <a:r>
                        <a:rPr lang="ko-KR" altLang="en-US" sz="1500" b="1" spc="-5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lang="ko-KR" altLang="en-US"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전환</a:t>
                      </a:r>
                      <a:r>
                        <a:rPr lang="ko-KR" altLang="en-US" sz="1500" b="1" spc="-7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lang="ko-KR" altLang="en-US"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이벤트</a:t>
                      </a:r>
                      <a:r>
                        <a:rPr lang="ko-KR" altLang="en-US" sz="1500" b="1" spc="-7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endParaRPr lang="en-US" sz="1500" b="1" spc="-8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  <a:p>
                      <a:pPr marL="1047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500" b="1" spc="-95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설문조사</a:t>
                      </a:r>
                      <a:r>
                        <a:rPr sz="1500" b="1" spc="-9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9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및</a:t>
                      </a:r>
                      <a:r>
                        <a:rPr sz="1500" b="1" spc="-6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2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프로모션</a:t>
                      </a:r>
                      <a:r>
                        <a:rPr lang="en-US"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80" dirty="0" err="1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참여</a:t>
                      </a:r>
                      <a:r>
                        <a:rPr sz="1500" b="1" spc="-75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등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290" algn="l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500" b="1" spc="-2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별도설정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  <a:p>
                      <a:pPr marL="449580" algn="l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spc="4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(30,000P)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spc="-50" dirty="0">
                          <a:solidFill>
                            <a:srgbClr val="44536A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함초롬바탕"/>
                        </a:rPr>
                        <a:t>-</a:t>
                      </a:r>
                      <a:endParaRPr sz="1500" dirty="0">
                        <a:solidFill>
                          <a:srgbClr val="44536A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함초롬바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466077" y="1369424"/>
            <a:ext cx="55087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* 1인당 최대 50,000P 적립! (</a:t>
            </a:r>
            <a:r>
              <a:rPr sz="1800" b="1" dirty="0" err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특별포인트</a:t>
            </a:r>
            <a:r>
              <a:rPr sz="18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</a:t>
            </a:r>
            <a:r>
              <a:rPr sz="1800" b="1" dirty="0" err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별도</a:t>
            </a:r>
            <a:r>
              <a:rPr lang="ko-KR" altLang="en-US" sz="18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한도</a:t>
            </a:r>
            <a:r>
              <a:rPr sz="18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)</a:t>
            </a:r>
            <a:endParaRPr sz="1800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함초롬바탕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7" name="object 7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97334" y="6458851"/>
            <a:ext cx="277495" cy="254635"/>
          </a:xfrm>
          <a:custGeom>
            <a:avLst/>
            <a:gdLst/>
            <a:ahLst/>
            <a:cxnLst/>
            <a:rect l="l" t="t" r="r" b="b"/>
            <a:pathLst>
              <a:path w="277495" h="254634">
                <a:moveTo>
                  <a:pt x="277368" y="0"/>
                </a:moveTo>
                <a:lnTo>
                  <a:pt x="0" y="0"/>
                </a:lnTo>
                <a:lnTo>
                  <a:pt x="0" y="254507"/>
                </a:lnTo>
                <a:lnTo>
                  <a:pt x="277368" y="254507"/>
                </a:lnTo>
                <a:lnTo>
                  <a:pt x="277368" y="0"/>
                </a:lnTo>
                <a:close/>
              </a:path>
            </a:pathLst>
          </a:custGeom>
          <a:solidFill>
            <a:srgbClr val="FC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EB9A4E7-69E1-58A8-345B-48C423C2CF6D}"/>
              </a:ext>
            </a:extLst>
          </p:cNvPr>
          <p:cNvSpPr txBox="1"/>
          <p:nvPr/>
        </p:nvSpPr>
        <p:spPr>
          <a:xfrm>
            <a:off x="856232" y="6248400"/>
            <a:ext cx="49349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* </a:t>
            </a:r>
            <a:r>
              <a:rPr 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</a:t>
            </a:r>
            <a:r>
              <a:rPr lang="ko-KR" alt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스포츠활동 </a:t>
            </a:r>
            <a:r>
              <a:rPr lang="en-US" altLang="ko-KR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5</a:t>
            </a:r>
            <a:r>
              <a:rPr lang="ko-KR" alt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회 달성 시 특별포인트 적립 한도내 보상 </a:t>
            </a:r>
            <a:r>
              <a:rPr lang="en-US" altLang="ko-KR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500P </a:t>
            </a:r>
            <a:r>
              <a:rPr lang="ko-KR" alt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지급</a:t>
            </a:r>
            <a:endParaRPr sz="1200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함초롬바탕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64F9CD9-C8CB-D953-0A33-3369133F90D6}"/>
              </a:ext>
            </a:extLst>
          </p:cNvPr>
          <p:cNvSpPr txBox="1"/>
          <p:nvPr/>
        </p:nvSpPr>
        <p:spPr>
          <a:xfrm>
            <a:off x="845750" y="6519658"/>
            <a:ext cx="427812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*</a:t>
            </a:r>
            <a:r>
              <a:rPr lang="ko-KR" altLang="en-US" sz="1200" b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*</a:t>
            </a:r>
            <a:r>
              <a:rPr sz="1200" b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</a:t>
            </a:r>
            <a:r>
              <a:rPr lang="en-US" sz="1200" b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</a:t>
            </a:r>
            <a:r>
              <a:rPr lang="ko-KR" altLang="en-US" sz="1200" b="1" dirty="0" err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운동앱</a:t>
            </a:r>
            <a:r>
              <a:rPr lang="ko-KR" alt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및 특별이벤트 별도 공지</a:t>
            </a:r>
            <a:r>
              <a:rPr lang="en-US" altLang="ko-KR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(</a:t>
            </a:r>
            <a:r>
              <a:rPr lang="ko-KR" alt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현재 </a:t>
            </a:r>
            <a:r>
              <a:rPr lang="ko-KR" altLang="en-US" sz="1200" b="1" dirty="0" err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런데이</a:t>
            </a:r>
            <a:r>
              <a:rPr lang="ko-KR" altLang="en-US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 </a:t>
            </a:r>
            <a:r>
              <a:rPr lang="ko-KR" altLang="en-US" sz="1200" b="1" dirty="0" err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연계중</a:t>
            </a:r>
            <a:r>
              <a:rPr lang="en-US" altLang="ko-KR" sz="1200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함초롬바탕"/>
              </a:rPr>
              <a:t>)</a:t>
            </a:r>
            <a:endParaRPr sz="1200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함초롬바탕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66245AC-C374-A2C4-2D2A-5A29B98F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998517"/>
            <a:ext cx="4752975" cy="6778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7" name="object 7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97334" y="6458851"/>
            <a:ext cx="277495" cy="254635"/>
          </a:xfrm>
          <a:custGeom>
            <a:avLst/>
            <a:gdLst/>
            <a:ahLst/>
            <a:cxnLst/>
            <a:rect l="l" t="t" r="r" b="b"/>
            <a:pathLst>
              <a:path w="277495" h="254634">
                <a:moveTo>
                  <a:pt x="277368" y="0"/>
                </a:moveTo>
                <a:lnTo>
                  <a:pt x="0" y="0"/>
                </a:lnTo>
                <a:lnTo>
                  <a:pt x="0" y="254507"/>
                </a:lnTo>
                <a:lnTo>
                  <a:pt x="277368" y="254507"/>
                </a:lnTo>
                <a:lnTo>
                  <a:pt x="277368" y="0"/>
                </a:lnTo>
                <a:close/>
              </a:path>
            </a:pathLst>
          </a:custGeom>
          <a:solidFill>
            <a:srgbClr val="FC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8EEDBDF-2B85-6EDA-AF88-2418CED0CD46}"/>
              </a:ext>
            </a:extLst>
          </p:cNvPr>
          <p:cNvSpPr txBox="1">
            <a:spLocks/>
          </p:cNvSpPr>
          <p:nvPr/>
        </p:nvSpPr>
        <p:spPr>
          <a:xfrm>
            <a:off x="422554" y="104333"/>
            <a:ext cx="9635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함초롬바탕"/>
                <a:ea typeface="+mj-ea"/>
                <a:cs typeface="함초롬바탕"/>
              </a:defRPr>
            </a:lvl1pPr>
          </a:lstStyle>
          <a:p>
            <a:pPr marL="398145">
              <a:spcBef>
                <a:spcPts val="100"/>
              </a:spcBef>
            </a:pPr>
            <a:r>
              <a: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2026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년도 스포츠활동인센티브 </a:t>
            </a:r>
            <a:r>
              <a:rPr lang="ko-KR" altLang="en-US"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튼튼머니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사업계획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F17535-2813-7470-DD33-067AC57D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4" y="2016362"/>
            <a:ext cx="11201400" cy="406823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6562A53-359F-3E0E-58CF-F573ABA6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4" y="1295400"/>
            <a:ext cx="48863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C7FB5405-802C-8BBA-A52C-FA033057C27A}"/>
              </a:ext>
            </a:extLst>
          </p:cNvPr>
          <p:cNvGrpSpPr/>
          <p:nvPr/>
        </p:nvGrpSpPr>
        <p:grpSpPr>
          <a:xfrm>
            <a:off x="2819400" y="2843631"/>
            <a:ext cx="2438400" cy="3877101"/>
            <a:chOff x="2743200" y="2807419"/>
            <a:chExt cx="2438400" cy="387710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1BB50A36-8A84-1A6C-0169-1D30FA39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2807419"/>
              <a:ext cx="2438400" cy="38771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F504A8-E64A-E64E-A759-37F80B67684D}"/>
                </a:ext>
              </a:extLst>
            </p:cNvPr>
            <p:cNvSpPr txBox="1">
              <a:spLocks/>
            </p:cNvSpPr>
            <p:nvPr/>
          </p:nvSpPr>
          <p:spPr>
            <a:xfrm>
              <a:off x="3776623" y="2998589"/>
              <a:ext cx="5667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800" b="1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B5639346-5FD0-4152-4560-569A3A7E9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574" y="2895600"/>
            <a:ext cx="2576826" cy="37338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10" name="object 10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6A58A158-C515-FA8D-A40A-39CDDAD51FCF}"/>
              </a:ext>
            </a:extLst>
          </p:cNvPr>
          <p:cNvSpPr txBox="1">
            <a:spLocks/>
          </p:cNvSpPr>
          <p:nvPr/>
        </p:nvSpPr>
        <p:spPr>
          <a:xfrm>
            <a:off x="782776" y="1541379"/>
            <a:ext cx="10168446" cy="134684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50000"/>
              </a:lnSpc>
              <a:spcBef>
                <a:spcPts val="400"/>
              </a:spcBef>
            </a:pP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간편로그인</a:t>
            </a:r>
            <a:r>
              <a:rPr lang="en-US" altLang="ko-KR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포인트 관리</a:t>
            </a:r>
            <a:r>
              <a:rPr lang="en-US" altLang="ko-KR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적립시설 관리기능 신설</a:t>
            </a:r>
            <a:r>
              <a:rPr lang="en-US" altLang="ko-KR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등 </a:t>
            </a:r>
            <a:endParaRPr lang="en-US" altLang="ko-KR" b="1" dirty="0">
              <a:solidFill>
                <a:srgbClr val="44536A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2700" algn="l">
              <a:lnSpc>
                <a:spcPct val="150000"/>
              </a:lnSpc>
              <a:spcBef>
                <a:spcPts val="400"/>
              </a:spcBef>
            </a:pP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스포츠활동 참여자와 </a:t>
            </a:r>
            <a:r>
              <a:rPr lang="ko-KR" altLang="en-US" b="1" dirty="0" err="1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시설주</a:t>
            </a: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모두 접근 용이한 </a:t>
            </a:r>
            <a:r>
              <a:rPr lang="ko-KR" altLang="en-US" b="1" dirty="0" err="1">
                <a:solidFill>
                  <a:srgbClr val="0070C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튼튼머니</a:t>
            </a:r>
            <a:r>
              <a:rPr lang="ko-KR" altLang="en-US" b="1" dirty="0">
                <a:solidFill>
                  <a:srgbClr val="0070C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전용 모바일 </a:t>
            </a:r>
            <a:r>
              <a:rPr lang="ko-KR" altLang="en-US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앱 구축</a:t>
            </a:r>
            <a:r>
              <a:rPr lang="en-US" altLang="ko-KR" b="1" dirty="0">
                <a:solidFill>
                  <a:srgbClr val="44536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(‘26.3.30)</a:t>
            </a:r>
          </a:p>
          <a:p>
            <a:pPr marL="12700" algn="l">
              <a:lnSpc>
                <a:spcPct val="150000"/>
              </a:lnSpc>
              <a:spcBef>
                <a:spcPts val="400"/>
              </a:spcBef>
            </a:pPr>
            <a:r>
              <a:rPr lang="ko-KR" altLang="en-US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272923-9175-85D8-7650-73E891F43AB8}"/>
              </a:ext>
            </a:extLst>
          </p:cNvPr>
          <p:cNvSpPr txBox="1"/>
          <p:nvPr/>
        </p:nvSpPr>
        <p:spPr>
          <a:xfrm>
            <a:off x="884326" y="2839253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70C0"/>
                </a:solidFill>
              </a:rPr>
              <a:t>[</a:t>
            </a:r>
            <a:r>
              <a:rPr lang="ko-KR" altLang="en-US" sz="1600" b="1" dirty="0" err="1">
                <a:solidFill>
                  <a:srgbClr val="0070C0"/>
                </a:solidFill>
              </a:rPr>
              <a:t>튼튼머니</a:t>
            </a:r>
            <a:r>
              <a:rPr lang="ko-KR" altLang="en-US" sz="1600" b="1" dirty="0">
                <a:solidFill>
                  <a:srgbClr val="0070C0"/>
                </a:solidFill>
              </a:rPr>
              <a:t> 앱 화면</a:t>
            </a:r>
            <a:r>
              <a:rPr lang="en-US" altLang="ko-KR" sz="1600" b="1" dirty="0">
                <a:solidFill>
                  <a:srgbClr val="0070C0"/>
                </a:solidFill>
              </a:rPr>
              <a:t>]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DB913BA-CC73-90B7-EC3E-3D95252E389B}"/>
              </a:ext>
            </a:extLst>
          </p:cNvPr>
          <p:cNvSpPr/>
          <p:nvPr/>
        </p:nvSpPr>
        <p:spPr>
          <a:xfrm>
            <a:off x="762000" y="2695760"/>
            <a:ext cx="10834369" cy="41004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13BCC60-91FD-EE5C-0671-4347034A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971799"/>
            <a:ext cx="2438400" cy="373380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380E622-ED11-EF9F-A6FF-6BA79F2C4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52400">
            <a:off x="11044392" y="4662219"/>
            <a:ext cx="330457" cy="4321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BFFEEAE2-0A2D-91B1-75E0-C2DE4A5E1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9" y="5177244"/>
            <a:ext cx="263763" cy="344921"/>
          </a:xfrm>
          <a:prstGeom prst="rect">
            <a:avLst/>
          </a:prstGeom>
        </p:spPr>
      </p:pic>
      <p:pic>
        <p:nvPicPr>
          <p:cNvPr id="1025" name="_x443206336">
            <a:extLst>
              <a:ext uri="{FF2B5EF4-FFF2-40B4-BE49-F238E27FC236}">
                <a16:creationId xmlns:a16="http://schemas.microsoft.com/office/drawing/2014/main" id="{F287C56A-CB5E-D33E-4E12-655AE173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275" y="1120775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90A2B9A-B46C-C8DA-1688-75C5F446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94025656">
            <a:extLst>
              <a:ext uri="{FF2B5EF4-FFF2-40B4-BE49-F238E27FC236}">
                <a16:creationId xmlns:a16="http://schemas.microsoft.com/office/drawing/2014/main" id="{E32B6D56-9E61-E73D-2C48-0EC6A795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60" y="2347060"/>
            <a:ext cx="696480" cy="2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0C72552E-193D-5773-27DE-7DA2D07A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443207560">
            <a:extLst>
              <a:ext uri="{FF2B5EF4-FFF2-40B4-BE49-F238E27FC236}">
                <a16:creationId xmlns:a16="http://schemas.microsoft.com/office/drawing/2014/main" id="{71F9380B-E784-DF3F-B273-E72977EA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407" y="2341448"/>
            <a:ext cx="696480" cy="2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D1BAA16-09C5-AA76-99BF-E12230C9F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2600" y="816187"/>
            <a:ext cx="693807" cy="693807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DF8CA588-D1FE-6459-5E1E-AE9898EB70A0}"/>
              </a:ext>
            </a:extLst>
          </p:cNvPr>
          <p:cNvSpPr txBox="1">
            <a:spLocks/>
          </p:cNvSpPr>
          <p:nvPr/>
        </p:nvSpPr>
        <p:spPr>
          <a:xfrm>
            <a:off x="422554" y="104333"/>
            <a:ext cx="10016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함초롬바탕"/>
                <a:ea typeface="+mj-ea"/>
                <a:cs typeface="함초롬바탕"/>
              </a:defRPr>
            </a:lvl1pPr>
          </a:lstStyle>
          <a:p>
            <a:pPr marL="398145">
              <a:spcBef>
                <a:spcPts val="100"/>
              </a:spcBef>
            </a:pPr>
            <a:r>
              <a: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2026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년도 스포츠활동인센티브 </a:t>
            </a:r>
            <a:r>
              <a:rPr lang="ko-KR" altLang="en-US"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튼튼머니</a:t>
            </a:r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사업계획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B7F1DF4-71DC-81D4-281B-4394071ADA79}"/>
              </a:ext>
            </a:extLst>
          </p:cNvPr>
          <p:cNvGrpSpPr/>
          <p:nvPr/>
        </p:nvGrpSpPr>
        <p:grpSpPr>
          <a:xfrm>
            <a:off x="687821" y="1003279"/>
            <a:ext cx="6301797" cy="561975"/>
            <a:chOff x="687821" y="1003279"/>
            <a:chExt cx="6301797" cy="56197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E569088-5E30-D9F0-FB78-9CAA88FB0BED}"/>
                </a:ext>
              </a:extLst>
            </p:cNvPr>
            <p:cNvSpPr txBox="1"/>
            <p:nvPr/>
          </p:nvSpPr>
          <p:spPr>
            <a:xfrm>
              <a:off x="2519218" y="1049857"/>
              <a:ext cx="4470400" cy="423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55270">
                <a:lnSpc>
                  <a:spcPts val="3285"/>
                </a:lnSpc>
              </a:pPr>
              <a:r>
                <a:rPr lang="ko-KR" altLang="en-US" sz="2800" b="1" dirty="0" err="1">
                  <a:solidFill>
                    <a:srgbClr val="F6842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함초롬바탕"/>
                </a:rPr>
                <a:t>전용앱</a:t>
              </a:r>
              <a:r>
                <a:rPr lang="ko-KR" altLang="en-US" sz="2800" b="1" dirty="0">
                  <a:solidFill>
                    <a:srgbClr val="F6842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함초롬바탕"/>
                </a:rPr>
                <a:t> 오픈</a:t>
              </a:r>
              <a:endParaRPr sz="2800" dirty="0">
                <a:solidFill>
                  <a:srgbClr val="F6842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바탕"/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C08A2190-20E4-C9E3-E0E0-B0586DC9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821" y="1003279"/>
              <a:ext cx="1990725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12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10" name="object 10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75E7A34-8177-E6C4-752B-9DE5D6FF038B}"/>
              </a:ext>
            </a:extLst>
          </p:cNvPr>
          <p:cNvGrpSpPr/>
          <p:nvPr/>
        </p:nvGrpSpPr>
        <p:grpSpPr>
          <a:xfrm>
            <a:off x="304800" y="152400"/>
            <a:ext cx="8077200" cy="533400"/>
            <a:chOff x="687821" y="1003279"/>
            <a:chExt cx="8077200" cy="561975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21DF2914-A983-DE90-DF3B-9D62DF50A87C}"/>
                </a:ext>
              </a:extLst>
            </p:cNvPr>
            <p:cNvSpPr txBox="1"/>
            <p:nvPr/>
          </p:nvSpPr>
          <p:spPr>
            <a:xfrm>
              <a:off x="2519218" y="1049857"/>
              <a:ext cx="6245803" cy="445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55270">
                <a:lnSpc>
                  <a:spcPts val="3285"/>
                </a:lnSpc>
              </a:pPr>
              <a:r>
                <a:rPr lang="ko-KR" altLang="en-US" sz="2800" b="1" dirty="0">
                  <a:solidFill>
                    <a:srgbClr val="F6842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함초롬바탕"/>
                </a:rPr>
                <a:t>적립시설 모집일정</a:t>
              </a:r>
              <a:endParaRPr sz="2800" dirty="0">
                <a:solidFill>
                  <a:srgbClr val="F6842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바탕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7103C24-E86E-C13D-54ED-B0B32F38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821" y="1003279"/>
              <a:ext cx="1990725" cy="561975"/>
            </a:xfrm>
            <a:prstGeom prst="rect">
              <a:avLst/>
            </a:prstGeom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6D5595B2-680D-442D-972C-02AFFDD3C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1030806"/>
            <a:ext cx="5400675" cy="540067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D2EDD85-51FB-4545-B2C9-114CF70E7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0806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10" name="object 10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E14CFFA-5F00-A36B-EDCE-E3D4F64D1705}"/>
              </a:ext>
            </a:extLst>
          </p:cNvPr>
          <p:cNvGrpSpPr/>
          <p:nvPr/>
        </p:nvGrpSpPr>
        <p:grpSpPr>
          <a:xfrm>
            <a:off x="381000" y="115039"/>
            <a:ext cx="6986680" cy="533400"/>
            <a:chOff x="687821" y="1003279"/>
            <a:chExt cx="6986680" cy="561975"/>
          </a:xfrm>
        </p:grpSpPr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4855A779-DDF6-9A47-059E-B53F4AE20449}"/>
                </a:ext>
              </a:extLst>
            </p:cNvPr>
            <p:cNvSpPr txBox="1"/>
            <p:nvPr/>
          </p:nvSpPr>
          <p:spPr>
            <a:xfrm>
              <a:off x="2519218" y="1049857"/>
              <a:ext cx="5155283" cy="445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55270">
                <a:lnSpc>
                  <a:spcPts val="3285"/>
                </a:lnSpc>
              </a:pPr>
              <a:r>
                <a:rPr lang="ko-KR" altLang="en-US" sz="2800" b="1" dirty="0">
                  <a:solidFill>
                    <a:srgbClr val="F6842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함초롬바탕"/>
                </a:rPr>
                <a:t>적립시설 가입절차 안내</a:t>
              </a:r>
              <a:endParaRPr sz="2800" dirty="0">
                <a:solidFill>
                  <a:srgbClr val="F6842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바탕"/>
              </a:endParaRP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B90DC241-417B-9063-8960-5F9A76E1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21" y="1003279"/>
              <a:ext cx="1990725" cy="56197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5E24482-6280-70B9-F42C-F9C70799BCF7}"/>
              </a:ext>
            </a:extLst>
          </p:cNvPr>
          <p:cNvSpPr txBox="1"/>
          <p:nvPr/>
        </p:nvSpPr>
        <p:spPr>
          <a:xfrm>
            <a:off x="6096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 </a:t>
            </a:r>
            <a:r>
              <a:rPr lang="ko-KR" altLang="en-US" b="1" dirty="0" err="1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튼튼머니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앱 다운로드</a:t>
            </a:r>
          </a:p>
        </p:txBody>
      </p:sp>
      <p:pic>
        <p:nvPicPr>
          <p:cNvPr id="14" name="_x443206336">
            <a:extLst>
              <a:ext uri="{FF2B5EF4-FFF2-40B4-BE49-F238E27FC236}">
                <a16:creationId xmlns:a16="http://schemas.microsoft.com/office/drawing/2014/main" id="{A1DF3EE5-CCF5-00AB-61D1-97B04092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3" y="1981200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_x443207560">
            <a:extLst>
              <a:ext uri="{FF2B5EF4-FFF2-40B4-BE49-F238E27FC236}">
                <a16:creationId xmlns:a16="http://schemas.microsoft.com/office/drawing/2014/main" id="{1C66F3A8-30E6-4C47-7904-EB2B89F5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5" y="3358191"/>
            <a:ext cx="696480" cy="2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294025656">
            <a:extLst>
              <a:ext uri="{FF2B5EF4-FFF2-40B4-BE49-F238E27FC236}">
                <a16:creationId xmlns:a16="http://schemas.microsoft.com/office/drawing/2014/main" id="{658FFE7A-16F6-D2AF-1245-84797F01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3659"/>
            <a:ext cx="696480" cy="2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AB8860A-416D-76D4-8832-F9F159D4C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53" y="1664732"/>
            <a:ext cx="693807" cy="69380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CDD257F-9B9E-C82F-CE29-9351B953C4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10" y="1981200"/>
            <a:ext cx="2261368" cy="412378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4081F7E-36EC-769F-80A5-C8C3F5746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52400">
            <a:off x="4665170" y="2909619"/>
            <a:ext cx="330457" cy="432136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45468DF-F7EC-4F24-8A87-C08F6ADB869C}"/>
              </a:ext>
            </a:extLst>
          </p:cNvPr>
          <p:cNvGrpSpPr/>
          <p:nvPr/>
        </p:nvGrpSpPr>
        <p:grpSpPr>
          <a:xfrm>
            <a:off x="6096000" y="1967832"/>
            <a:ext cx="2815123" cy="4278868"/>
            <a:chOff x="7260542" y="1903658"/>
            <a:chExt cx="2815123" cy="427886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15257F3A-9E1C-447B-8411-1AD54C221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542" y="1903658"/>
              <a:ext cx="2340656" cy="4278868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8A32238-7B34-444A-87FB-FA153EBE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352400">
              <a:off x="9694368" y="5268845"/>
              <a:ext cx="330457" cy="432136"/>
            </a:xfrm>
            <a:prstGeom prst="rect">
              <a:avLst/>
            </a:prstGeom>
          </p:spPr>
        </p:pic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3DD2E98-9665-4080-ADB6-231ECB6B0537}"/>
                </a:ext>
              </a:extLst>
            </p:cNvPr>
            <p:cNvSpPr/>
            <p:nvPr/>
          </p:nvSpPr>
          <p:spPr>
            <a:xfrm>
              <a:off x="8305800" y="5257800"/>
              <a:ext cx="1295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5EF6EC-5115-4F53-A78B-943A535E5553}"/>
              </a:ext>
            </a:extLst>
          </p:cNvPr>
          <p:cNvSpPr txBox="1"/>
          <p:nvPr/>
        </p:nvSpPr>
        <p:spPr>
          <a:xfrm>
            <a:off x="5715000" y="106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b="1" dirty="0" err="1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튼튼머니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회원가입 </a:t>
            </a:r>
            <a:endParaRPr lang="en-US" altLang="ko-KR" b="1" dirty="0">
              <a:solidFill>
                <a:srgbClr val="44536A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– 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일반회원 클릭 </a:t>
            </a:r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본인인증 </a:t>
            </a:r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 등 회원정보 입력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EE76C7-1EC8-47CC-B4E3-4BACB6584F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67832"/>
            <a:ext cx="2261532" cy="45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10" name="object 10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E14CFFA-5F00-A36B-EDCE-E3D4F64D1705}"/>
              </a:ext>
            </a:extLst>
          </p:cNvPr>
          <p:cNvGrpSpPr/>
          <p:nvPr/>
        </p:nvGrpSpPr>
        <p:grpSpPr>
          <a:xfrm>
            <a:off x="381000" y="115039"/>
            <a:ext cx="6986680" cy="533400"/>
            <a:chOff x="687821" y="1003279"/>
            <a:chExt cx="6986680" cy="561975"/>
          </a:xfrm>
        </p:grpSpPr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4855A779-DDF6-9A47-059E-B53F4AE20449}"/>
                </a:ext>
              </a:extLst>
            </p:cNvPr>
            <p:cNvSpPr txBox="1"/>
            <p:nvPr/>
          </p:nvSpPr>
          <p:spPr>
            <a:xfrm>
              <a:off x="2519218" y="1049857"/>
              <a:ext cx="5155283" cy="445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55270">
                <a:lnSpc>
                  <a:spcPts val="3285"/>
                </a:lnSpc>
              </a:pPr>
              <a:r>
                <a:rPr lang="ko-KR" altLang="en-US" sz="2800" b="1" dirty="0">
                  <a:solidFill>
                    <a:srgbClr val="F6842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함초롬바탕"/>
                </a:rPr>
                <a:t>적립시설 가입절차 안내</a:t>
              </a:r>
              <a:endParaRPr sz="2800" dirty="0">
                <a:solidFill>
                  <a:srgbClr val="F6842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바탕"/>
              </a:endParaRP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B90DC241-417B-9063-8960-5F9A76E1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21" y="1003279"/>
              <a:ext cx="1990725" cy="56197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5E24482-6280-70B9-F42C-F9C70799BCF7}"/>
              </a:ext>
            </a:extLst>
          </p:cNvPr>
          <p:cNvSpPr txBox="1"/>
          <p:nvPr/>
        </p:nvSpPr>
        <p:spPr>
          <a:xfrm>
            <a:off x="890680" y="1066800"/>
            <a:ext cx="474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b="1" dirty="0" err="1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튼튼머니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앱 로그인 </a:t>
            </a:r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err="1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더보기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클릭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43B745F-04B1-C461-C7AE-2DC32104B75A}"/>
              </a:ext>
            </a:extLst>
          </p:cNvPr>
          <p:cNvGrpSpPr/>
          <p:nvPr/>
        </p:nvGrpSpPr>
        <p:grpSpPr>
          <a:xfrm>
            <a:off x="1600200" y="1568735"/>
            <a:ext cx="2748453" cy="4556932"/>
            <a:chOff x="993197" y="1764694"/>
            <a:chExt cx="2748453" cy="4556932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A07B1B1-1654-F75C-C809-48D68036E429}"/>
                </a:ext>
              </a:extLst>
            </p:cNvPr>
            <p:cNvGrpSpPr/>
            <p:nvPr/>
          </p:nvGrpSpPr>
          <p:grpSpPr>
            <a:xfrm>
              <a:off x="993197" y="1764694"/>
              <a:ext cx="2438400" cy="4556932"/>
              <a:chOff x="2743200" y="2807419"/>
              <a:chExt cx="2438400" cy="3877101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B12364C8-9E13-95D4-75ED-37E47268C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200" y="2807419"/>
                <a:ext cx="2438400" cy="3877101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0B1E63-0816-C4C3-A228-5FE8BCFB68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6623" y="2998589"/>
                <a:ext cx="5667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800" b="1" dirty="0"/>
              </a:p>
            </p:txBody>
          </p:sp>
        </p:grp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83DF4938-3D1C-31BE-3DFF-8607F7B86DC0}"/>
                </a:ext>
              </a:extLst>
            </p:cNvPr>
            <p:cNvSpPr/>
            <p:nvPr/>
          </p:nvSpPr>
          <p:spPr>
            <a:xfrm>
              <a:off x="2755295" y="5731785"/>
              <a:ext cx="770288" cy="5166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17761FFF-1EA3-7A07-3B7C-281FB559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52400">
              <a:off x="3360353" y="5787885"/>
              <a:ext cx="330457" cy="43213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B9A1A0-DB7C-4682-89FA-D789B08998CF}"/>
              </a:ext>
            </a:extLst>
          </p:cNvPr>
          <p:cNvSpPr txBox="1"/>
          <p:nvPr/>
        </p:nvSpPr>
        <p:spPr>
          <a:xfrm>
            <a:off x="6627292" y="1065908"/>
            <a:ext cx="29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적립시설 신규신청 클릭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1E53598-786D-493D-B66D-532F26BA5994}"/>
              </a:ext>
            </a:extLst>
          </p:cNvPr>
          <p:cNvGrpSpPr/>
          <p:nvPr/>
        </p:nvGrpSpPr>
        <p:grpSpPr>
          <a:xfrm>
            <a:off x="7086600" y="1595289"/>
            <a:ext cx="2612070" cy="4575506"/>
            <a:chOff x="1066800" y="1905000"/>
            <a:chExt cx="2612070" cy="4629460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343CB89A-E03D-431E-8608-70F4DA9DB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1905000"/>
              <a:ext cx="2445432" cy="462946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9C2F5E9D-10D1-4186-8AD3-9F7D76819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52400">
              <a:off x="3309897" y="4750057"/>
              <a:ext cx="305809" cy="432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A071C18-FD26-47BC-9956-10EA7AB9B54E}"/>
                </a:ext>
              </a:extLst>
            </p:cNvPr>
            <p:cNvSpPr/>
            <p:nvPr/>
          </p:nvSpPr>
          <p:spPr>
            <a:xfrm>
              <a:off x="1219200" y="4813725"/>
              <a:ext cx="1374521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20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0" y="112776"/>
            <a:ext cx="12192000" cy="868680"/>
            <a:chOff x="0" y="112776"/>
            <a:chExt cx="12192000" cy="868680"/>
          </a:xfrm>
        </p:grpSpPr>
        <p:sp>
          <p:nvSpPr>
            <p:cNvPr id="10" name="object 10"/>
            <p:cNvSpPr/>
            <p:nvPr/>
          </p:nvSpPr>
          <p:spPr>
            <a:xfrm>
              <a:off x="0" y="112776"/>
              <a:ext cx="142240" cy="868680"/>
            </a:xfrm>
            <a:custGeom>
              <a:avLst/>
              <a:gdLst/>
              <a:ahLst/>
              <a:cxnLst/>
              <a:rect l="l" t="t" r="r" b="b"/>
              <a:pathLst>
                <a:path w="142240" h="868680">
                  <a:moveTo>
                    <a:pt x="14173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41732" y="8686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708659"/>
              <a:ext cx="12045950" cy="76200"/>
            </a:xfrm>
            <a:custGeom>
              <a:avLst/>
              <a:gdLst/>
              <a:ahLst/>
              <a:cxnLst/>
              <a:rect l="l" t="t" r="r" b="b"/>
              <a:pathLst>
                <a:path w="12045950" h="76200">
                  <a:moveTo>
                    <a:pt x="1204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045695" y="76200"/>
                  </a:lnTo>
                  <a:lnTo>
                    <a:pt x="120456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E14CFFA-5F00-A36B-EDCE-E3D4F64D1705}"/>
              </a:ext>
            </a:extLst>
          </p:cNvPr>
          <p:cNvGrpSpPr/>
          <p:nvPr/>
        </p:nvGrpSpPr>
        <p:grpSpPr>
          <a:xfrm>
            <a:off x="381000" y="115039"/>
            <a:ext cx="6986680" cy="533400"/>
            <a:chOff x="687821" y="1003279"/>
            <a:chExt cx="6986680" cy="561975"/>
          </a:xfrm>
        </p:grpSpPr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4855A779-DDF6-9A47-059E-B53F4AE20449}"/>
                </a:ext>
              </a:extLst>
            </p:cNvPr>
            <p:cNvSpPr txBox="1"/>
            <p:nvPr/>
          </p:nvSpPr>
          <p:spPr>
            <a:xfrm>
              <a:off x="2519218" y="1049857"/>
              <a:ext cx="5155283" cy="445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55270">
                <a:lnSpc>
                  <a:spcPts val="3285"/>
                </a:lnSpc>
              </a:pPr>
              <a:r>
                <a:rPr lang="ko-KR" altLang="en-US" sz="2800" b="1" dirty="0">
                  <a:solidFill>
                    <a:srgbClr val="F6842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함초롬바탕"/>
                </a:rPr>
                <a:t>적립시설 가입절차 안내</a:t>
              </a:r>
              <a:endParaRPr sz="2800" dirty="0">
                <a:solidFill>
                  <a:srgbClr val="F6842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바탕"/>
              </a:endParaRP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B90DC241-417B-9063-8960-5F9A76E1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21" y="1003279"/>
              <a:ext cx="1990725" cy="56197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2B81-3AE2-4236-6403-9F31E4F3431F}"/>
              </a:ext>
            </a:extLst>
          </p:cNvPr>
          <p:cNvSpPr txBox="1"/>
          <p:nvPr/>
        </p:nvSpPr>
        <p:spPr>
          <a:xfrm>
            <a:off x="721382" y="980763"/>
            <a:ext cx="573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스포츠 인센티브 보안확인서 확인 후 클릭 </a:t>
            </a:r>
            <a:endParaRPr lang="en-US" altLang="ko-KR" dirty="0">
              <a:solidFill>
                <a:srgbClr val="44536A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b="1" dirty="0">
              <a:solidFill>
                <a:srgbClr val="44536A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1614DA2C-407D-1CB9-9BAF-767D62AC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33" y="2206294"/>
            <a:ext cx="2727063" cy="449930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id="{F0FDA067-EB1D-11A0-0402-443D7158053A}"/>
              </a:ext>
            </a:extLst>
          </p:cNvPr>
          <p:cNvGrpSpPr/>
          <p:nvPr/>
        </p:nvGrpSpPr>
        <p:grpSpPr>
          <a:xfrm>
            <a:off x="8082232" y="2159501"/>
            <a:ext cx="2814368" cy="4491000"/>
            <a:chOff x="9293515" y="2316720"/>
            <a:chExt cx="2814368" cy="4465080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0D3C3571-4123-E5F3-1010-F85B1B5E3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515" y="2316720"/>
              <a:ext cx="2814368" cy="4465080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09CDC785-E27E-1A63-4D47-29D08E0F6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352400">
              <a:off x="11684257" y="6346925"/>
              <a:ext cx="330457" cy="432136"/>
            </a:xfrm>
            <a:prstGeom prst="rect">
              <a:avLst/>
            </a:prstGeom>
          </p:spPr>
        </p:pic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033CF7A-57CE-284D-5547-1212D33E37D2}"/>
              </a:ext>
            </a:extLst>
          </p:cNvPr>
          <p:cNvGrpSpPr/>
          <p:nvPr/>
        </p:nvGrpSpPr>
        <p:grpSpPr>
          <a:xfrm>
            <a:off x="1447800" y="2270057"/>
            <a:ext cx="2578631" cy="4435543"/>
            <a:chOff x="3733800" y="2053894"/>
            <a:chExt cx="2578631" cy="4575506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EC3B81EB-83D4-0D3B-F275-FA91EA23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3800" y="2053894"/>
              <a:ext cx="2578631" cy="4575506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DE179360-0D1D-2B13-26AE-7F144A3B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352400">
              <a:off x="5888804" y="2733467"/>
              <a:ext cx="330457" cy="43213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D35231C-1120-B2CD-3F9B-2910CEA81736}"/>
              </a:ext>
            </a:extLst>
          </p:cNvPr>
          <p:cNvSpPr txBox="1"/>
          <p:nvPr/>
        </p:nvSpPr>
        <p:spPr>
          <a:xfrm>
            <a:off x="1604961" y="1400293"/>
            <a:ext cx="228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사업자등록증 첨부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E01A34-6A96-97B2-A5A7-F6C32AE47CFA}"/>
              </a:ext>
            </a:extLst>
          </p:cNvPr>
          <p:cNvSpPr txBox="1"/>
          <p:nvPr/>
        </p:nvSpPr>
        <p:spPr>
          <a:xfrm>
            <a:off x="6324600" y="1002268"/>
            <a:ext cx="526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적립시설명</a:t>
            </a:r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사업자번호</a:t>
            </a:r>
            <a:r>
              <a:rPr lang="en-US" altLang="ko-KR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시설연락처 등 정보 입력</a:t>
            </a:r>
          </a:p>
        </p:txBody>
      </p:sp>
      <p:sp>
        <p:nvSpPr>
          <p:cNvPr id="63" name="화살표: 오른쪽 62">
            <a:extLst>
              <a:ext uri="{FF2B5EF4-FFF2-40B4-BE49-F238E27FC236}">
                <a16:creationId xmlns:a16="http://schemas.microsoft.com/office/drawing/2014/main" id="{E667E894-2288-5AB0-860B-7F0AA67282DA}"/>
              </a:ext>
            </a:extLst>
          </p:cNvPr>
          <p:cNvSpPr/>
          <p:nvPr/>
        </p:nvSpPr>
        <p:spPr>
          <a:xfrm>
            <a:off x="5858935" y="1155463"/>
            <a:ext cx="228599" cy="76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A5735BD1-EBCE-07CF-74D0-F798299B52EA}"/>
              </a:ext>
            </a:extLst>
          </p:cNvPr>
          <p:cNvSpPr/>
          <p:nvPr/>
        </p:nvSpPr>
        <p:spPr>
          <a:xfrm>
            <a:off x="1048872" y="1567727"/>
            <a:ext cx="228599" cy="76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766FAE-098C-4B6B-22A8-A2F3FAC9ADB7}"/>
              </a:ext>
            </a:extLst>
          </p:cNvPr>
          <p:cNvSpPr txBox="1"/>
          <p:nvPr/>
        </p:nvSpPr>
        <p:spPr>
          <a:xfrm>
            <a:off x="4724400" y="14478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44536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신청하기 누르면 완료</a:t>
            </a:r>
          </a:p>
        </p:txBody>
      </p:sp>
      <p:sp>
        <p:nvSpPr>
          <p:cNvPr id="66" name="화살표: 오른쪽 65">
            <a:extLst>
              <a:ext uri="{FF2B5EF4-FFF2-40B4-BE49-F238E27FC236}">
                <a16:creationId xmlns:a16="http://schemas.microsoft.com/office/drawing/2014/main" id="{93951B80-96B8-9AF9-9B1C-7A15A5BC0320}"/>
              </a:ext>
            </a:extLst>
          </p:cNvPr>
          <p:cNvSpPr/>
          <p:nvPr/>
        </p:nvSpPr>
        <p:spPr>
          <a:xfrm>
            <a:off x="4114801" y="1584560"/>
            <a:ext cx="228599" cy="76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B7BFEB-1BD5-EC72-CAB2-478090A592CD}"/>
              </a:ext>
            </a:extLst>
          </p:cNvPr>
          <p:cNvSpPr txBox="1"/>
          <p:nvPr/>
        </p:nvSpPr>
        <p:spPr>
          <a:xfrm>
            <a:off x="1143000" y="1828800"/>
            <a:ext cx="975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ko-KR" altLang="en-U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지도 위치 확인</a:t>
            </a:r>
            <a:r>
              <a:rPr lang="en-US" altLang="ko-KR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필수</a:t>
            </a:r>
            <a:r>
              <a:rPr lang="en-US" altLang="ko-KR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튼튼머니는</a:t>
            </a:r>
            <a:r>
              <a:rPr lang="ko-KR" altLang="en-U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GPS </a:t>
            </a:r>
            <a:r>
              <a:rPr lang="ko-KR" altLang="en-U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기반으로 진행되므로 시설 위치 확인을 꼭 해주세요</a:t>
            </a:r>
            <a:r>
              <a:rPr lang="en-US" altLang="ko-KR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324</Words>
  <Application>Microsoft Office PowerPoint</Application>
  <PresentationFormat>와이드스크린</PresentationFormat>
  <Paragraphs>73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HY견고딕</vt:lpstr>
      <vt:lpstr>HY헤드라인M</vt:lpstr>
      <vt:lpstr>KoPub돋움체 Medium</vt:lpstr>
      <vt:lpstr>맑은 고딕</vt:lpstr>
      <vt:lpstr>함초롬바탕</vt:lpstr>
      <vt:lpstr>Office Theme</vt:lpstr>
      <vt:lpstr>스포츠활동 인센티브 튼튼머니</vt:lpstr>
      <vt:lpstr>2026년도 스포츠활동인센티브 튼튼머니 사업계획</vt:lpstr>
      <vt:lpstr>2026년도 스포츠활동인센티브 튼튼머니 사업계획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스포츠활동 인센티브 튼튼머니</dc:title>
  <dc:creator>김연두</dc:creator>
  <cp:lastModifiedBy>외부망</cp:lastModifiedBy>
  <cp:revision>103</cp:revision>
  <cp:lastPrinted>2026-04-10T04:53:42Z</cp:lastPrinted>
  <dcterms:created xsi:type="dcterms:W3CDTF">2026-02-10T06:01:44Z</dcterms:created>
  <dcterms:modified xsi:type="dcterms:W3CDTF">2026-05-11T07:07:13Z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2026-02-10T00:00:00Z</vt:filetime>
  </property>
  <property fmtid="{D5CDD505-2E9C-101B-9397-08002B2CF9AE}" pid="3" name="Creator">
    <vt:lpwstr>PDF 2022 13.0.0.3189</vt:lpwstr>
  </property>
  <property fmtid="{D5CDD505-2E9C-101B-9397-08002B2CF9AE}" pid="4" name="LastSaved">
    <vt:filetime>2026-02-10T00:00:00Z</vt:filetime>
  </property>
  <property fmtid="{D5CDD505-2E9C-101B-9397-08002B2CF9AE}" pid="5" name="Producer">
    <vt:lpwstr>PDF 2022 13.0.0.3189</vt:lpwstr>
  </property>
</Properties>
</file>