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2"/>
  </p:handoutMasterIdLst>
  <p:sldIdLst>
    <p:sldId id="407" r:id="rId2"/>
    <p:sldId id="451" r:id="rId3"/>
    <p:sldId id="507" r:id="rId4"/>
    <p:sldId id="509" r:id="rId5"/>
    <p:sldId id="508" r:id="rId6"/>
    <p:sldId id="504" r:id="rId7"/>
    <p:sldId id="503" r:id="rId8"/>
    <p:sldId id="256" r:id="rId9"/>
    <p:sldId id="463" r:id="rId10"/>
    <p:sldId id="502" r:id="rId11"/>
  </p:sldIdLst>
  <p:sldSz cx="9144000" cy="5715000" type="screen16x10"/>
  <p:notesSz cx="6858000" cy="9945688"/>
  <p:defaultTextStyle>
    <a:defPPr>
      <a:defRPr lang="ko-KR"/>
    </a:defPPr>
    <a:lvl1pPr algn="l" rtl="0" fontAlgn="base" latinLnBrk="1">
      <a:spcBef>
        <a:spcPct val="0"/>
      </a:spcBef>
      <a:spcAft>
        <a:spcPct val="0"/>
      </a:spcAft>
      <a:defRPr kumimoji="1" kern="1200">
        <a:solidFill>
          <a:schemeClr val="tx1"/>
        </a:solidFill>
        <a:latin typeface="굴림" charset="-127"/>
        <a:ea typeface="굴림" charset="-127"/>
        <a:cs typeface="+mn-cs"/>
      </a:defRPr>
    </a:lvl1pPr>
    <a:lvl2pPr marL="457200" algn="l" rtl="0" fontAlgn="base" latinLnBrk="1">
      <a:spcBef>
        <a:spcPct val="0"/>
      </a:spcBef>
      <a:spcAft>
        <a:spcPct val="0"/>
      </a:spcAft>
      <a:defRPr kumimoji="1" kern="1200">
        <a:solidFill>
          <a:schemeClr val="tx1"/>
        </a:solidFill>
        <a:latin typeface="굴림" charset="-127"/>
        <a:ea typeface="굴림" charset="-127"/>
        <a:cs typeface="+mn-cs"/>
      </a:defRPr>
    </a:lvl2pPr>
    <a:lvl3pPr marL="914400" algn="l" rtl="0" fontAlgn="base" latinLnBrk="1">
      <a:spcBef>
        <a:spcPct val="0"/>
      </a:spcBef>
      <a:spcAft>
        <a:spcPct val="0"/>
      </a:spcAft>
      <a:defRPr kumimoji="1" kern="1200">
        <a:solidFill>
          <a:schemeClr val="tx1"/>
        </a:solidFill>
        <a:latin typeface="굴림" charset="-127"/>
        <a:ea typeface="굴림" charset="-127"/>
        <a:cs typeface="+mn-cs"/>
      </a:defRPr>
    </a:lvl3pPr>
    <a:lvl4pPr marL="1371600" algn="l" rtl="0" fontAlgn="base" latinLnBrk="1">
      <a:spcBef>
        <a:spcPct val="0"/>
      </a:spcBef>
      <a:spcAft>
        <a:spcPct val="0"/>
      </a:spcAft>
      <a:defRPr kumimoji="1" kern="1200">
        <a:solidFill>
          <a:schemeClr val="tx1"/>
        </a:solidFill>
        <a:latin typeface="굴림" charset="-127"/>
        <a:ea typeface="굴림" charset="-127"/>
        <a:cs typeface="+mn-cs"/>
      </a:defRPr>
    </a:lvl4pPr>
    <a:lvl5pPr marL="1828800" algn="l" rtl="0" fontAlgn="base" latinLnBrk="1">
      <a:spcBef>
        <a:spcPct val="0"/>
      </a:spcBef>
      <a:spcAft>
        <a:spcPct val="0"/>
      </a:spcAft>
      <a:defRPr kumimoji="1" kern="1200">
        <a:solidFill>
          <a:schemeClr val="tx1"/>
        </a:solidFill>
        <a:latin typeface="굴림" charset="-127"/>
        <a:ea typeface="굴림" charset="-127"/>
        <a:cs typeface="+mn-cs"/>
      </a:defRPr>
    </a:lvl5pPr>
    <a:lvl6pPr marL="2286000" algn="l" defTabSz="914400" rtl="0" eaLnBrk="1" latinLnBrk="1" hangingPunct="1">
      <a:defRPr kumimoji="1" kern="1200">
        <a:solidFill>
          <a:schemeClr val="tx1"/>
        </a:solidFill>
        <a:latin typeface="굴림" charset="-127"/>
        <a:ea typeface="굴림" charset="-127"/>
        <a:cs typeface="+mn-cs"/>
      </a:defRPr>
    </a:lvl6pPr>
    <a:lvl7pPr marL="2743200" algn="l" defTabSz="914400" rtl="0" eaLnBrk="1" latinLnBrk="1" hangingPunct="1">
      <a:defRPr kumimoji="1" kern="1200">
        <a:solidFill>
          <a:schemeClr val="tx1"/>
        </a:solidFill>
        <a:latin typeface="굴림" charset="-127"/>
        <a:ea typeface="굴림" charset="-127"/>
        <a:cs typeface="+mn-cs"/>
      </a:defRPr>
    </a:lvl7pPr>
    <a:lvl8pPr marL="3200400" algn="l" defTabSz="914400" rtl="0" eaLnBrk="1" latinLnBrk="1" hangingPunct="1">
      <a:defRPr kumimoji="1" kern="1200">
        <a:solidFill>
          <a:schemeClr val="tx1"/>
        </a:solidFill>
        <a:latin typeface="굴림" charset="-127"/>
        <a:ea typeface="굴림" charset="-127"/>
        <a:cs typeface="+mn-cs"/>
      </a:defRPr>
    </a:lvl8pPr>
    <a:lvl9pPr marL="3657600" algn="l" defTabSz="914400" rtl="0" eaLnBrk="1" latinLnBrk="1" hangingPunct="1">
      <a:defRPr kumimoji="1" kern="1200">
        <a:solidFill>
          <a:schemeClr val="tx1"/>
        </a:solidFill>
        <a:latin typeface="굴림" charset="-127"/>
        <a:ea typeface="굴림"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469469"/>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62" autoAdjust="0"/>
    <p:restoredTop sz="86343" autoAdjust="0"/>
  </p:normalViewPr>
  <p:slideViewPr>
    <p:cSldViewPr>
      <p:cViewPr>
        <p:scale>
          <a:sx n="50" d="100"/>
          <a:sy n="50" d="100"/>
        </p:scale>
        <p:origin x="-1640" y="-340"/>
      </p:cViewPr>
      <p:guideLst>
        <p:guide orient="horz" pos="1800"/>
        <p:guide pos="2880"/>
      </p:guideLst>
    </p:cSldViewPr>
  </p:slideViewPr>
  <p:outlineViewPr>
    <p:cViewPr>
      <p:scale>
        <a:sx n="33" d="100"/>
        <a:sy n="33" d="100"/>
      </p:scale>
      <p:origin x="252"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96888"/>
          </a:xfrm>
          <a:prstGeom prst="rect">
            <a:avLst/>
          </a:prstGeom>
        </p:spPr>
        <p:txBody>
          <a:bodyPr vert="horz" lIns="91429" tIns="45715" rIns="91429" bIns="45715" rtlCol="0"/>
          <a:lstStyle>
            <a:lvl1pPr algn="l">
              <a:defRPr sz="1200">
                <a:latin typeface="굴림" pitchFamily="50" charset="-127"/>
                <a:ea typeface="굴림" pitchFamily="50" charset="-127"/>
              </a:defRPr>
            </a:lvl1pPr>
          </a:lstStyle>
          <a:p>
            <a:pPr>
              <a:defRPr/>
            </a:pPr>
            <a:endParaRPr lang="ko-KR" altLang="en-US"/>
          </a:p>
        </p:txBody>
      </p:sp>
      <p:sp>
        <p:nvSpPr>
          <p:cNvPr id="3" name="날짜 개체 틀 2"/>
          <p:cNvSpPr>
            <a:spLocks noGrp="1"/>
          </p:cNvSpPr>
          <p:nvPr>
            <p:ph type="dt" sz="quarter" idx="1"/>
          </p:nvPr>
        </p:nvSpPr>
        <p:spPr>
          <a:xfrm>
            <a:off x="3884613" y="0"/>
            <a:ext cx="2971800" cy="496888"/>
          </a:xfrm>
          <a:prstGeom prst="rect">
            <a:avLst/>
          </a:prstGeom>
        </p:spPr>
        <p:txBody>
          <a:bodyPr vert="horz" lIns="91429" tIns="45715" rIns="91429" bIns="45715" rtlCol="0"/>
          <a:lstStyle>
            <a:lvl1pPr algn="r">
              <a:defRPr sz="1200">
                <a:latin typeface="굴림" pitchFamily="50" charset="-127"/>
                <a:ea typeface="굴림" pitchFamily="50" charset="-127"/>
              </a:defRPr>
            </a:lvl1pPr>
          </a:lstStyle>
          <a:p>
            <a:pPr>
              <a:defRPr/>
            </a:pPr>
            <a:fld id="{67F8E5C3-0553-4B8C-85AC-B211A16A1461}" type="datetimeFigureOut">
              <a:rPr lang="ko-KR" altLang="en-US"/>
              <a:pPr>
                <a:defRPr/>
              </a:pPr>
              <a:t>2026-06-20</a:t>
            </a:fld>
            <a:endParaRPr lang="ko-KR" altLang="en-US"/>
          </a:p>
        </p:txBody>
      </p:sp>
      <p:sp>
        <p:nvSpPr>
          <p:cNvPr id="4" name="바닥글 개체 틀 3"/>
          <p:cNvSpPr>
            <a:spLocks noGrp="1"/>
          </p:cNvSpPr>
          <p:nvPr>
            <p:ph type="ftr" sz="quarter" idx="2"/>
          </p:nvPr>
        </p:nvSpPr>
        <p:spPr>
          <a:xfrm>
            <a:off x="0" y="9447213"/>
            <a:ext cx="2971800" cy="496887"/>
          </a:xfrm>
          <a:prstGeom prst="rect">
            <a:avLst/>
          </a:prstGeom>
        </p:spPr>
        <p:txBody>
          <a:bodyPr vert="horz" lIns="91429" tIns="45715" rIns="91429" bIns="45715" rtlCol="0" anchor="b"/>
          <a:lstStyle>
            <a:lvl1pPr algn="l">
              <a:defRPr sz="1200">
                <a:latin typeface="굴림" pitchFamily="50" charset="-127"/>
                <a:ea typeface="굴림" pitchFamily="50" charset="-127"/>
              </a:defRPr>
            </a:lvl1pPr>
          </a:lstStyle>
          <a:p>
            <a:pPr>
              <a:defRPr/>
            </a:pPr>
            <a:endParaRPr lang="ko-KR" altLang="en-US"/>
          </a:p>
        </p:txBody>
      </p:sp>
      <p:sp>
        <p:nvSpPr>
          <p:cNvPr id="5" name="슬라이드 번호 개체 틀 4"/>
          <p:cNvSpPr>
            <a:spLocks noGrp="1"/>
          </p:cNvSpPr>
          <p:nvPr>
            <p:ph type="sldNum" sz="quarter" idx="3"/>
          </p:nvPr>
        </p:nvSpPr>
        <p:spPr>
          <a:xfrm>
            <a:off x="3884613" y="9447213"/>
            <a:ext cx="2971800" cy="496887"/>
          </a:xfrm>
          <a:prstGeom prst="rect">
            <a:avLst/>
          </a:prstGeom>
        </p:spPr>
        <p:txBody>
          <a:bodyPr vert="horz" lIns="91429" tIns="45715" rIns="91429" bIns="45715" rtlCol="0" anchor="b"/>
          <a:lstStyle>
            <a:lvl1pPr algn="r">
              <a:defRPr sz="1200">
                <a:latin typeface="굴림" pitchFamily="50" charset="-127"/>
                <a:ea typeface="굴림" pitchFamily="50" charset="-127"/>
              </a:defRPr>
            </a:lvl1pPr>
          </a:lstStyle>
          <a:p>
            <a:pPr>
              <a:defRPr/>
            </a:pPr>
            <a:fld id="{92DFC495-D3C4-4B10-B5BF-288241EFB7D9}" type="slidenum">
              <a:rPr lang="ko-KR" altLang="en-US"/>
              <a:pPr>
                <a:defRPr/>
              </a:pPr>
              <a:t>‹#›</a:t>
            </a:fld>
            <a:endParaRPr lang="ko-KR" altLang="en-US"/>
          </a:p>
        </p:txBody>
      </p:sp>
    </p:spTree>
    <p:extLst>
      <p:ext uri="{BB962C8B-B14F-4D97-AF65-F5344CB8AC3E}">
        <p14:creationId xmlns:p14="http://schemas.microsoft.com/office/powerpoint/2010/main" val="33040353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4" name="직각 삼각형 3"/>
          <p:cNvSpPr/>
          <p:nvPr/>
        </p:nvSpPr>
        <p:spPr>
          <a:xfrm>
            <a:off x="0" y="3886729"/>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latinLnBrk="0">
              <a:spcBef>
                <a:spcPts val="0"/>
              </a:spcBef>
              <a:spcAft>
                <a:spcPts val="0"/>
              </a:spcAft>
              <a:defRPr/>
            </a:pPr>
            <a:endParaRPr kumimoji="0" lang="en-US"/>
          </a:p>
        </p:txBody>
      </p:sp>
      <p:grpSp>
        <p:nvGrpSpPr>
          <p:cNvPr id="5" name="그룹 15"/>
          <p:cNvGrpSpPr>
            <a:grpSpLocks/>
          </p:cNvGrpSpPr>
          <p:nvPr/>
        </p:nvGrpSpPr>
        <p:grpSpPr bwMode="auto">
          <a:xfrm>
            <a:off x="-3175" y="4127501"/>
            <a:ext cx="9147175" cy="1592792"/>
            <a:chOff x="-3765" y="4832896"/>
            <a:chExt cx="9147765" cy="2032192"/>
          </a:xfrm>
        </p:grpSpPr>
        <p:sp>
          <p:nvSpPr>
            <p:cNvPr id="6" name="자유형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7" name="자유형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endParaRPr lang="ko-KR" altLang="en-US"/>
            </a:p>
          </p:txBody>
        </p:sp>
        <p:sp>
          <p:nvSpPr>
            <p:cNvPr id="8" name="자유형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latinLnBrk="0">
                <a:spcBef>
                  <a:spcPts val="0"/>
                </a:spcBef>
                <a:spcAft>
                  <a:spcPts val="0"/>
                </a:spcAft>
                <a:defRPr/>
              </a:pPr>
              <a:endParaRPr kumimoji="0" lang="en-US"/>
            </a:p>
          </p:txBody>
        </p:sp>
        <p:cxnSp>
          <p:nvCxnSpPr>
            <p:cNvPr id="10" name="직선 연결선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제목 8"/>
          <p:cNvSpPr>
            <a:spLocks noGrp="1"/>
          </p:cNvSpPr>
          <p:nvPr>
            <p:ph type="ctrTitle"/>
          </p:nvPr>
        </p:nvSpPr>
        <p:spPr>
          <a:xfrm>
            <a:off x="685800" y="1460504"/>
            <a:ext cx="7772400" cy="152480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ko-KR" altLang="en-US" smtClean="0"/>
              <a:t>마스터 제목 스타일 편집</a:t>
            </a:r>
            <a:endParaRPr lang="en-US"/>
          </a:p>
        </p:txBody>
      </p:sp>
      <p:sp>
        <p:nvSpPr>
          <p:cNvPr id="17" name="부제목 16"/>
          <p:cNvSpPr>
            <a:spLocks noGrp="1"/>
          </p:cNvSpPr>
          <p:nvPr>
            <p:ph type="subTitle" idx="1"/>
          </p:nvPr>
        </p:nvSpPr>
        <p:spPr>
          <a:xfrm>
            <a:off x="685800" y="3009674"/>
            <a:ext cx="7772400" cy="999753"/>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ko-KR" altLang="en-US" smtClean="0"/>
              <a:t>마스터 부제목 스타일 편집</a:t>
            </a:r>
            <a:endParaRPr lang="en-US"/>
          </a:p>
        </p:txBody>
      </p:sp>
      <p:sp>
        <p:nvSpPr>
          <p:cNvPr id="11" name="날짜 개체 틀 29"/>
          <p:cNvSpPr>
            <a:spLocks noGrp="1"/>
          </p:cNvSpPr>
          <p:nvPr>
            <p:ph type="dt" sz="half" idx="10"/>
          </p:nvPr>
        </p:nvSpPr>
        <p:spPr/>
        <p:txBody>
          <a:bodyPr/>
          <a:lstStyle>
            <a:lvl1pPr>
              <a:defRPr>
                <a:solidFill>
                  <a:srgbClr val="FFFFFF"/>
                </a:solidFill>
              </a:defRPr>
            </a:lvl1pPr>
            <a:extLst/>
          </a:lstStyle>
          <a:p>
            <a:pPr>
              <a:defRPr/>
            </a:pPr>
            <a:fld id="{E377A647-ABD9-4719-BFEB-93C1F22BF714}" type="datetimeFigureOut">
              <a:rPr lang="ko-KR" altLang="en-US"/>
              <a:pPr>
                <a:defRPr/>
              </a:pPr>
              <a:t>2026-06-20</a:t>
            </a:fld>
            <a:endParaRPr lang="ko-KR" altLang="en-US"/>
          </a:p>
        </p:txBody>
      </p:sp>
      <p:sp>
        <p:nvSpPr>
          <p:cNvPr id="12" name="바닥글 개체 틀 18"/>
          <p:cNvSpPr>
            <a:spLocks noGrp="1"/>
          </p:cNvSpPr>
          <p:nvPr>
            <p:ph type="ftr" sz="quarter" idx="11"/>
          </p:nvPr>
        </p:nvSpPr>
        <p:spPr/>
        <p:txBody>
          <a:bodyPr/>
          <a:lstStyle>
            <a:lvl1pPr>
              <a:defRPr>
                <a:solidFill>
                  <a:schemeClr val="accent1">
                    <a:tint val="20000"/>
                  </a:schemeClr>
                </a:solidFill>
              </a:defRPr>
            </a:lvl1pPr>
            <a:extLst/>
          </a:lstStyle>
          <a:p>
            <a:pPr>
              <a:defRPr/>
            </a:pPr>
            <a:endParaRPr lang="ko-KR" altLang="en-US"/>
          </a:p>
        </p:txBody>
      </p:sp>
      <p:sp>
        <p:nvSpPr>
          <p:cNvPr id="13" name="슬라이드 번호 개체 틀 26"/>
          <p:cNvSpPr>
            <a:spLocks noGrp="1"/>
          </p:cNvSpPr>
          <p:nvPr>
            <p:ph type="sldNum" sz="quarter" idx="12"/>
          </p:nvPr>
        </p:nvSpPr>
        <p:spPr/>
        <p:txBody>
          <a:bodyPr/>
          <a:lstStyle>
            <a:lvl1pPr>
              <a:defRPr>
                <a:solidFill>
                  <a:srgbClr val="FFFFFF"/>
                </a:solidFill>
              </a:defRPr>
            </a:lvl1pPr>
            <a:extLst/>
          </a:lstStyle>
          <a:p>
            <a:pPr>
              <a:defRPr/>
            </a:pPr>
            <a:fld id="{3D407F3D-0A9F-484A-BB59-6A4D9157496B}" type="slidenum">
              <a:rPr lang="ko-KR" altLang="en-US"/>
              <a:pPr>
                <a:defRPr/>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lang="ko-KR" altLang="en-US" smtClean="0"/>
              <a:t>마스터 제목 스타일 편집</a:t>
            </a:r>
            <a:endParaRPr lang="en-US"/>
          </a:p>
        </p:txBody>
      </p:sp>
      <p:sp>
        <p:nvSpPr>
          <p:cNvPr id="3" name="세로 텍스트 개체 틀 2"/>
          <p:cNvSpPr>
            <a:spLocks noGrp="1"/>
          </p:cNvSpPr>
          <p:nvPr>
            <p:ph type="body" orient="vert" idx="1"/>
          </p:nvPr>
        </p:nvSpPr>
        <p:spPr>
          <a:xfrm>
            <a:off x="457200" y="1234444"/>
            <a:ext cx="8229600" cy="3655059"/>
          </a:xfrm>
        </p:spPr>
        <p:txBody>
          <a:bodyPr vert="eaVert"/>
          <a:lstStyle>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날짜 개체 틀 9"/>
          <p:cNvSpPr>
            <a:spLocks noGrp="1"/>
          </p:cNvSpPr>
          <p:nvPr>
            <p:ph type="dt" sz="half" idx="10"/>
          </p:nvPr>
        </p:nvSpPr>
        <p:spPr/>
        <p:txBody>
          <a:bodyPr/>
          <a:lstStyle>
            <a:lvl1pPr>
              <a:defRPr/>
            </a:lvl1pPr>
          </a:lstStyle>
          <a:p>
            <a:pPr>
              <a:defRPr/>
            </a:pPr>
            <a:fld id="{C096DABF-128E-442A-BB58-9D57CF4748AC}" type="datetimeFigureOut">
              <a:rPr lang="ko-KR" altLang="en-US"/>
              <a:pPr>
                <a:defRPr/>
              </a:pPr>
              <a:t>2026-06-20</a:t>
            </a:fld>
            <a:endParaRPr lang="ko-KR" altLang="en-US"/>
          </a:p>
        </p:txBody>
      </p:sp>
      <p:sp>
        <p:nvSpPr>
          <p:cNvPr id="5" name="바닥글 개체 틀 21"/>
          <p:cNvSpPr>
            <a:spLocks noGrp="1"/>
          </p:cNvSpPr>
          <p:nvPr>
            <p:ph type="ftr" sz="quarter" idx="11"/>
          </p:nvPr>
        </p:nvSpPr>
        <p:spPr/>
        <p:txBody>
          <a:bodyPr/>
          <a:lstStyle>
            <a:lvl1pPr>
              <a:defRPr/>
            </a:lvl1pPr>
          </a:lstStyle>
          <a:p>
            <a:pPr>
              <a:defRPr/>
            </a:pPr>
            <a:endParaRPr lang="ko-KR" altLang="en-US"/>
          </a:p>
        </p:txBody>
      </p:sp>
      <p:sp>
        <p:nvSpPr>
          <p:cNvPr id="6" name="슬라이드 번호 개체 틀 17"/>
          <p:cNvSpPr>
            <a:spLocks noGrp="1"/>
          </p:cNvSpPr>
          <p:nvPr>
            <p:ph type="sldNum" sz="quarter" idx="12"/>
          </p:nvPr>
        </p:nvSpPr>
        <p:spPr/>
        <p:txBody>
          <a:bodyPr/>
          <a:lstStyle>
            <a:lvl1pPr>
              <a:defRPr/>
            </a:lvl1pPr>
          </a:lstStyle>
          <a:p>
            <a:pPr>
              <a:defRPr/>
            </a:pPr>
            <a:fld id="{1495D355-485F-48F9-81D5-C7B7DC5F5A9F}" type="slidenum">
              <a:rPr lang="ko-KR" altLang="en-US"/>
              <a:pPr>
                <a:defRPr/>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44013" y="228867"/>
            <a:ext cx="1777470" cy="4660634"/>
          </a:xfrm>
        </p:spPr>
        <p:txBody>
          <a:bodyPr vert="eaVert"/>
          <a:lstStyle>
            <a:extLst/>
          </a:lstStyle>
          <a:p>
            <a:r>
              <a:rPr lang="ko-KR" altLang="en-US" smtClean="0"/>
              <a:t>마스터 제목 스타일 편집</a:t>
            </a:r>
            <a:endParaRPr lang="en-US"/>
          </a:p>
        </p:txBody>
      </p:sp>
      <p:sp>
        <p:nvSpPr>
          <p:cNvPr id="3" name="세로 텍스트 개체 틀 2"/>
          <p:cNvSpPr>
            <a:spLocks noGrp="1"/>
          </p:cNvSpPr>
          <p:nvPr>
            <p:ph type="body" orient="vert" idx="1"/>
          </p:nvPr>
        </p:nvSpPr>
        <p:spPr>
          <a:xfrm>
            <a:off x="457200" y="228869"/>
            <a:ext cx="6324600" cy="4660633"/>
          </a:xfrm>
        </p:spPr>
        <p:txBody>
          <a:bodyPr vert="eaVert"/>
          <a:lstStyle>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날짜 개체 틀 9"/>
          <p:cNvSpPr>
            <a:spLocks noGrp="1"/>
          </p:cNvSpPr>
          <p:nvPr>
            <p:ph type="dt" sz="half" idx="10"/>
          </p:nvPr>
        </p:nvSpPr>
        <p:spPr/>
        <p:txBody>
          <a:bodyPr/>
          <a:lstStyle>
            <a:lvl1pPr>
              <a:defRPr/>
            </a:lvl1pPr>
          </a:lstStyle>
          <a:p>
            <a:pPr>
              <a:defRPr/>
            </a:pPr>
            <a:fld id="{A499352A-B1B3-484C-A937-3C6DDAF25D27}" type="datetimeFigureOut">
              <a:rPr lang="ko-KR" altLang="en-US"/>
              <a:pPr>
                <a:defRPr/>
              </a:pPr>
              <a:t>2026-06-20</a:t>
            </a:fld>
            <a:endParaRPr lang="ko-KR" altLang="en-US"/>
          </a:p>
        </p:txBody>
      </p:sp>
      <p:sp>
        <p:nvSpPr>
          <p:cNvPr id="5" name="바닥글 개체 틀 21"/>
          <p:cNvSpPr>
            <a:spLocks noGrp="1"/>
          </p:cNvSpPr>
          <p:nvPr>
            <p:ph type="ftr" sz="quarter" idx="11"/>
          </p:nvPr>
        </p:nvSpPr>
        <p:spPr/>
        <p:txBody>
          <a:bodyPr/>
          <a:lstStyle>
            <a:lvl1pPr>
              <a:defRPr/>
            </a:lvl1pPr>
          </a:lstStyle>
          <a:p>
            <a:pPr>
              <a:defRPr/>
            </a:pPr>
            <a:endParaRPr lang="ko-KR" altLang="en-US"/>
          </a:p>
        </p:txBody>
      </p:sp>
      <p:sp>
        <p:nvSpPr>
          <p:cNvPr id="6" name="슬라이드 번호 개체 틀 17"/>
          <p:cNvSpPr>
            <a:spLocks noGrp="1"/>
          </p:cNvSpPr>
          <p:nvPr>
            <p:ph type="sldNum" sz="quarter" idx="12"/>
          </p:nvPr>
        </p:nvSpPr>
        <p:spPr/>
        <p:txBody>
          <a:bodyPr/>
          <a:lstStyle>
            <a:lvl1pPr>
              <a:defRPr/>
            </a:lvl1pPr>
          </a:lstStyle>
          <a:p>
            <a:pPr>
              <a:defRPr/>
            </a:pPr>
            <a:fld id="{E8E385CF-A4D6-4589-A3BC-E437E763CB2C}" type="slidenum">
              <a:rPr lang="ko-KR" altLang="en-US"/>
              <a:pPr>
                <a:defRPr/>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7" name="제목 6"/>
          <p:cNvSpPr>
            <a:spLocks noGrp="1"/>
          </p:cNvSpPr>
          <p:nvPr>
            <p:ph type="title"/>
          </p:nvPr>
        </p:nvSpPr>
        <p:spPr/>
        <p:txBody>
          <a:bodyPr rtlCol="0"/>
          <a:lstStyle>
            <a:extLst/>
          </a:lstStyle>
          <a:p>
            <a:r>
              <a:rPr lang="ko-KR" altLang="en-US" smtClean="0"/>
              <a:t>마스터 제목 스타일 편집</a:t>
            </a:r>
            <a:endParaRPr lang="en-US"/>
          </a:p>
        </p:txBody>
      </p:sp>
      <p:sp>
        <p:nvSpPr>
          <p:cNvPr id="4" name="날짜 개체 틀 9"/>
          <p:cNvSpPr>
            <a:spLocks noGrp="1"/>
          </p:cNvSpPr>
          <p:nvPr>
            <p:ph type="dt" sz="half" idx="10"/>
          </p:nvPr>
        </p:nvSpPr>
        <p:spPr/>
        <p:txBody>
          <a:bodyPr/>
          <a:lstStyle>
            <a:lvl1pPr>
              <a:defRPr/>
            </a:lvl1pPr>
          </a:lstStyle>
          <a:p>
            <a:pPr>
              <a:defRPr/>
            </a:pPr>
            <a:fld id="{1600A350-1C32-4040-ADBE-B2292DAEC57E}" type="datetimeFigureOut">
              <a:rPr lang="ko-KR" altLang="en-US"/>
              <a:pPr>
                <a:defRPr/>
              </a:pPr>
              <a:t>2026-06-20</a:t>
            </a:fld>
            <a:endParaRPr lang="ko-KR" altLang="en-US"/>
          </a:p>
        </p:txBody>
      </p:sp>
      <p:sp>
        <p:nvSpPr>
          <p:cNvPr id="5" name="바닥글 개체 틀 21"/>
          <p:cNvSpPr>
            <a:spLocks noGrp="1"/>
          </p:cNvSpPr>
          <p:nvPr>
            <p:ph type="ftr" sz="quarter" idx="11"/>
          </p:nvPr>
        </p:nvSpPr>
        <p:spPr/>
        <p:txBody>
          <a:bodyPr/>
          <a:lstStyle>
            <a:lvl1pPr>
              <a:defRPr/>
            </a:lvl1pPr>
          </a:lstStyle>
          <a:p>
            <a:pPr>
              <a:defRPr/>
            </a:pPr>
            <a:endParaRPr lang="ko-KR" altLang="en-US"/>
          </a:p>
        </p:txBody>
      </p:sp>
      <p:sp>
        <p:nvSpPr>
          <p:cNvPr id="6" name="슬라이드 번호 개체 틀 17"/>
          <p:cNvSpPr>
            <a:spLocks noGrp="1"/>
          </p:cNvSpPr>
          <p:nvPr>
            <p:ph type="sldNum" sz="quarter" idx="12"/>
          </p:nvPr>
        </p:nvSpPr>
        <p:spPr/>
        <p:txBody>
          <a:bodyPr/>
          <a:lstStyle>
            <a:lvl1pPr>
              <a:defRPr/>
            </a:lvl1pPr>
          </a:lstStyle>
          <a:p>
            <a:pPr>
              <a:defRPr/>
            </a:pPr>
            <a:fld id="{1E2EEC6A-8B5C-47FD-AE27-10C237F02BDF}" type="slidenum">
              <a:rPr lang="ko-KR" altLang="en-US"/>
              <a:pPr>
                <a:defRPr/>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갈매기형 수장 3"/>
          <p:cNvSpPr/>
          <p:nvPr/>
        </p:nvSpPr>
        <p:spPr>
          <a:xfrm>
            <a:off x="3636963" y="2504282"/>
            <a:ext cx="182562"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latinLnBrk="0">
              <a:spcBef>
                <a:spcPts val="0"/>
              </a:spcBef>
              <a:spcAft>
                <a:spcPts val="0"/>
              </a:spcAft>
              <a:defRPr/>
            </a:pPr>
            <a:endParaRPr kumimoji="0" lang="en-US"/>
          </a:p>
        </p:txBody>
      </p:sp>
      <p:sp>
        <p:nvSpPr>
          <p:cNvPr id="5" name="갈매기형 수장 4"/>
          <p:cNvSpPr/>
          <p:nvPr/>
        </p:nvSpPr>
        <p:spPr>
          <a:xfrm>
            <a:off x="3449638" y="2504282"/>
            <a:ext cx="184150"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latinLnBrk="0">
              <a:spcBef>
                <a:spcPts val="0"/>
              </a:spcBef>
              <a:spcAft>
                <a:spcPts val="0"/>
              </a:spcAft>
              <a:defRPr/>
            </a:pPr>
            <a:endParaRPr kumimoji="0" lang="en-US"/>
          </a:p>
        </p:txBody>
      </p:sp>
      <p:sp>
        <p:nvSpPr>
          <p:cNvPr id="2" name="제목 1"/>
          <p:cNvSpPr>
            <a:spLocks noGrp="1"/>
          </p:cNvSpPr>
          <p:nvPr>
            <p:ph type="title"/>
          </p:nvPr>
        </p:nvSpPr>
        <p:spPr>
          <a:xfrm>
            <a:off x="722376" y="883093"/>
            <a:ext cx="7772400" cy="15240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ko-KR" altLang="en-US" smtClean="0"/>
              <a:t>마스터 제목 스타일 편집</a:t>
            </a:r>
            <a:endParaRPr lang="en-US"/>
          </a:p>
        </p:txBody>
      </p:sp>
      <p:sp>
        <p:nvSpPr>
          <p:cNvPr id="3" name="텍스트 개체 틀 2"/>
          <p:cNvSpPr>
            <a:spLocks noGrp="1"/>
          </p:cNvSpPr>
          <p:nvPr>
            <p:ph type="body" idx="1"/>
          </p:nvPr>
        </p:nvSpPr>
        <p:spPr>
          <a:xfrm>
            <a:off x="3922713" y="2443093"/>
            <a:ext cx="4572000" cy="1212407"/>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ko-KR" altLang="en-US" smtClean="0"/>
              <a:t>마스터 텍스트 스타일을 편집합니다</a:t>
            </a:r>
          </a:p>
        </p:txBody>
      </p:sp>
      <p:sp>
        <p:nvSpPr>
          <p:cNvPr id="6" name="날짜 개체 틀 3"/>
          <p:cNvSpPr>
            <a:spLocks noGrp="1"/>
          </p:cNvSpPr>
          <p:nvPr>
            <p:ph type="dt" sz="half" idx="10"/>
          </p:nvPr>
        </p:nvSpPr>
        <p:spPr/>
        <p:txBody>
          <a:bodyPr/>
          <a:lstStyle>
            <a:lvl1pPr>
              <a:defRPr/>
            </a:lvl1pPr>
            <a:extLst/>
          </a:lstStyle>
          <a:p>
            <a:pPr>
              <a:defRPr/>
            </a:pPr>
            <a:fld id="{FD1A6857-8946-4DD8-A614-C963D7F6081F}" type="datetimeFigureOut">
              <a:rPr lang="ko-KR" altLang="en-US"/>
              <a:pPr>
                <a:defRPr/>
              </a:pPr>
              <a:t>2026-06-20</a:t>
            </a:fld>
            <a:endParaRPr lang="ko-KR" altLang="en-US"/>
          </a:p>
        </p:txBody>
      </p:sp>
      <p:sp>
        <p:nvSpPr>
          <p:cNvPr id="7" name="바닥글 개체 틀 4"/>
          <p:cNvSpPr>
            <a:spLocks noGrp="1"/>
          </p:cNvSpPr>
          <p:nvPr>
            <p:ph type="ftr" sz="quarter" idx="11"/>
          </p:nvPr>
        </p:nvSpPr>
        <p:spPr/>
        <p:txBody>
          <a:bodyPr/>
          <a:lstStyle>
            <a:lvl1pPr>
              <a:defRPr/>
            </a:lvl1pPr>
            <a:extLst/>
          </a:lstStyle>
          <a:p>
            <a:pPr>
              <a:defRPr/>
            </a:pPr>
            <a:endParaRPr lang="ko-KR" altLang="en-US"/>
          </a:p>
        </p:txBody>
      </p:sp>
      <p:sp>
        <p:nvSpPr>
          <p:cNvPr id="8" name="슬라이드 번호 개체 틀 5"/>
          <p:cNvSpPr>
            <a:spLocks noGrp="1"/>
          </p:cNvSpPr>
          <p:nvPr>
            <p:ph type="sldNum" sz="quarter" idx="12"/>
          </p:nvPr>
        </p:nvSpPr>
        <p:spPr/>
        <p:txBody>
          <a:bodyPr/>
          <a:lstStyle>
            <a:lvl1pPr>
              <a:defRPr/>
            </a:lvl1pPr>
            <a:extLst/>
          </a:lstStyle>
          <a:p>
            <a:pPr>
              <a:defRPr/>
            </a:pPr>
            <a:fld id="{48C1BED9-58E4-4B70-A0AC-692AA3D75464}"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내용 개체 틀 2"/>
          <p:cNvSpPr>
            <a:spLocks noGrp="1"/>
          </p:cNvSpPr>
          <p:nvPr>
            <p:ph sz="half" idx="1"/>
          </p:nvPr>
        </p:nvSpPr>
        <p:spPr>
          <a:xfrm>
            <a:off x="457200" y="1234441"/>
            <a:ext cx="4038600" cy="3771636"/>
          </a:xfrm>
        </p:spPr>
        <p:txBody>
          <a:bodyPr/>
          <a:lstStyle>
            <a:lvl1pPr>
              <a:defRPr sz="2800"/>
            </a:lvl1pPr>
            <a:lvl2pPr>
              <a:defRPr sz="2400"/>
            </a:lvl2pPr>
            <a:lvl3pPr>
              <a:defRPr sz="2000"/>
            </a:lvl3pPr>
            <a:lvl4pPr>
              <a:defRPr sz="1800"/>
            </a:lvl4pPr>
            <a:lvl5pPr>
              <a:defRPr sz="1800"/>
            </a:lvl5pPr>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내용 개체 틀 3"/>
          <p:cNvSpPr>
            <a:spLocks noGrp="1"/>
          </p:cNvSpPr>
          <p:nvPr>
            <p:ph sz="half" idx="2"/>
          </p:nvPr>
        </p:nvSpPr>
        <p:spPr>
          <a:xfrm>
            <a:off x="4648200" y="1234441"/>
            <a:ext cx="4038600" cy="3771636"/>
          </a:xfrm>
        </p:spPr>
        <p:txBody>
          <a:bodyPr/>
          <a:lstStyle>
            <a:lvl1pPr>
              <a:defRPr sz="2800"/>
            </a:lvl1pPr>
            <a:lvl2pPr>
              <a:defRPr sz="2400"/>
            </a:lvl2pPr>
            <a:lvl3pPr>
              <a:defRPr sz="2000"/>
            </a:lvl3pPr>
            <a:lvl4pPr>
              <a:defRPr sz="1800"/>
            </a:lvl4pPr>
            <a:lvl5pPr>
              <a:defRPr sz="1800"/>
            </a:lvl5pPr>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8" name="제목 7"/>
          <p:cNvSpPr>
            <a:spLocks noGrp="1"/>
          </p:cNvSpPr>
          <p:nvPr>
            <p:ph type="title"/>
          </p:nvPr>
        </p:nvSpPr>
        <p:spPr/>
        <p:txBody>
          <a:bodyPr rtlCol="0"/>
          <a:lstStyle>
            <a:extLst/>
          </a:lstStyle>
          <a:p>
            <a:r>
              <a:rPr lang="ko-KR" altLang="en-US" smtClean="0"/>
              <a:t>마스터 제목 스타일 편집</a:t>
            </a:r>
            <a:endParaRPr lang="en-US"/>
          </a:p>
        </p:txBody>
      </p:sp>
      <p:sp>
        <p:nvSpPr>
          <p:cNvPr id="5" name="날짜 개체 틀 4"/>
          <p:cNvSpPr>
            <a:spLocks noGrp="1"/>
          </p:cNvSpPr>
          <p:nvPr>
            <p:ph type="dt" sz="half" idx="10"/>
          </p:nvPr>
        </p:nvSpPr>
        <p:spPr/>
        <p:txBody>
          <a:bodyPr/>
          <a:lstStyle>
            <a:lvl1pPr>
              <a:defRPr/>
            </a:lvl1pPr>
            <a:extLst/>
          </a:lstStyle>
          <a:p>
            <a:pPr>
              <a:defRPr/>
            </a:pPr>
            <a:fld id="{EF553E5F-5CAD-49BE-AD95-7B37A48555A7}"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a:lstStyle>
            <a:lvl1pPr>
              <a:defRPr/>
            </a:lvl1pPr>
            <a:extLst/>
          </a:lstStyle>
          <a:p>
            <a:pPr>
              <a:defRPr/>
            </a:pPr>
            <a:endParaRPr lang="ko-KR" altLang="en-US"/>
          </a:p>
        </p:txBody>
      </p:sp>
      <p:sp>
        <p:nvSpPr>
          <p:cNvPr id="7" name="슬라이드 번호 개체 틀 6"/>
          <p:cNvSpPr>
            <a:spLocks noGrp="1"/>
          </p:cNvSpPr>
          <p:nvPr>
            <p:ph type="sldNum" sz="quarter" idx="12"/>
          </p:nvPr>
        </p:nvSpPr>
        <p:spPr/>
        <p:txBody>
          <a:bodyPr/>
          <a:lstStyle>
            <a:lvl1pPr>
              <a:defRPr/>
            </a:lvl1pPr>
            <a:extLst/>
          </a:lstStyle>
          <a:p>
            <a:pPr>
              <a:defRPr/>
            </a:pPr>
            <a:fld id="{F2FE30F4-3A36-4B2B-AF92-52A9BD982042}"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227542"/>
            <a:ext cx="8229600" cy="952500"/>
          </a:xfrm>
        </p:spPr>
        <p:txBody>
          <a:bodyPr/>
          <a:lstStyle>
            <a:lvl1pPr>
              <a:defRPr/>
            </a:lvl1pPr>
            <a:extLst/>
          </a:lstStyle>
          <a:p>
            <a:r>
              <a:rPr lang="ko-KR" altLang="en-US" smtClean="0"/>
              <a:t>마스터 제목 스타일 편집</a:t>
            </a:r>
            <a:endParaRPr lang="en-US"/>
          </a:p>
        </p:txBody>
      </p:sp>
      <p:sp>
        <p:nvSpPr>
          <p:cNvPr id="3" name="텍스트 개체 틀 2"/>
          <p:cNvSpPr>
            <a:spLocks noGrp="1"/>
          </p:cNvSpPr>
          <p:nvPr>
            <p:ph type="body" idx="1"/>
          </p:nvPr>
        </p:nvSpPr>
        <p:spPr>
          <a:xfrm>
            <a:off x="457200" y="4508500"/>
            <a:ext cx="4040188" cy="635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ko-KR" altLang="en-US" smtClean="0"/>
              <a:t>마스터 텍스트 스타일을 편집합니다</a:t>
            </a:r>
          </a:p>
        </p:txBody>
      </p:sp>
      <p:sp>
        <p:nvSpPr>
          <p:cNvPr id="4" name="텍스트 개체 틀 3"/>
          <p:cNvSpPr>
            <a:spLocks noGrp="1"/>
          </p:cNvSpPr>
          <p:nvPr>
            <p:ph type="body" sz="half" idx="3"/>
          </p:nvPr>
        </p:nvSpPr>
        <p:spPr>
          <a:xfrm>
            <a:off x="4645032" y="4508500"/>
            <a:ext cx="4041775" cy="635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ko-KR" altLang="en-US" smtClean="0"/>
              <a:t>마스터 텍스트 스타일을 편집합니다</a:t>
            </a:r>
          </a:p>
        </p:txBody>
      </p:sp>
      <p:sp>
        <p:nvSpPr>
          <p:cNvPr id="5" name="내용 개체 틀 4"/>
          <p:cNvSpPr>
            <a:spLocks noGrp="1"/>
          </p:cNvSpPr>
          <p:nvPr>
            <p:ph sz="quarter" idx="2"/>
          </p:nvPr>
        </p:nvSpPr>
        <p:spPr>
          <a:xfrm>
            <a:off x="457200" y="1203579"/>
            <a:ext cx="4040188" cy="328480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6" name="내용 개체 틀 5"/>
          <p:cNvSpPr>
            <a:spLocks noGrp="1"/>
          </p:cNvSpPr>
          <p:nvPr>
            <p:ph sz="quarter" idx="4"/>
          </p:nvPr>
        </p:nvSpPr>
        <p:spPr>
          <a:xfrm>
            <a:off x="4645031" y="1203579"/>
            <a:ext cx="4041775" cy="328480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7" name="날짜 개체 틀 6"/>
          <p:cNvSpPr>
            <a:spLocks noGrp="1"/>
          </p:cNvSpPr>
          <p:nvPr>
            <p:ph type="dt" sz="half" idx="10"/>
          </p:nvPr>
        </p:nvSpPr>
        <p:spPr/>
        <p:txBody>
          <a:bodyPr/>
          <a:lstStyle>
            <a:lvl1pPr>
              <a:defRPr/>
            </a:lvl1pPr>
            <a:extLst/>
          </a:lstStyle>
          <a:p>
            <a:pPr>
              <a:defRPr/>
            </a:pPr>
            <a:fld id="{A08F29A1-EF82-4A39-956C-CF1BEB621BFF}" type="datetimeFigureOut">
              <a:rPr lang="ko-KR" altLang="en-US"/>
              <a:pPr>
                <a:defRPr/>
              </a:pPr>
              <a:t>2026-06-20</a:t>
            </a:fld>
            <a:endParaRPr lang="ko-KR" altLang="en-US"/>
          </a:p>
        </p:txBody>
      </p:sp>
      <p:sp>
        <p:nvSpPr>
          <p:cNvPr id="8" name="바닥글 개체 틀 7"/>
          <p:cNvSpPr>
            <a:spLocks noGrp="1"/>
          </p:cNvSpPr>
          <p:nvPr>
            <p:ph type="ftr" sz="quarter" idx="11"/>
          </p:nvPr>
        </p:nvSpPr>
        <p:spPr/>
        <p:txBody>
          <a:bodyPr/>
          <a:lstStyle>
            <a:lvl1pPr>
              <a:defRPr/>
            </a:lvl1pPr>
            <a:extLst/>
          </a:lstStyle>
          <a:p>
            <a:pPr>
              <a:defRPr/>
            </a:pPr>
            <a:endParaRPr lang="ko-KR" altLang="en-US"/>
          </a:p>
        </p:txBody>
      </p:sp>
      <p:sp>
        <p:nvSpPr>
          <p:cNvPr id="9" name="슬라이드 번호 개체 틀 8"/>
          <p:cNvSpPr>
            <a:spLocks noGrp="1"/>
          </p:cNvSpPr>
          <p:nvPr>
            <p:ph type="sldNum" sz="quarter" idx="12"/>
          </p:nvPr>
        </p:nvSpPr>
        <p:spPr/>
        <p:txBody>
          <a:bodyPr/>
          <a:lstStyle>
            <a:lvl1pPr>
              <a:defRPr/>
            </a:lvl1pPr>
            <a:extLst/>
          </a:lstStyle>
          <a:p>
            <a:pPr>
              <a:defRPr/>
            </a:pPr>
            <a:fld id="{7645AB0A-CAC3-4B1F-91DE-BC79FCCADAB2}" type="slidenum">
              <a:rPr lang="ko-KR" altLang="en-US"/>
              <a:pPr>
                <a:defRPr/>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 name="제목 5"/>
          <p:cNvSpPr>
            <a:spLocks noGrp="1"/>
          </p:cNvSpPr>
          <p:nvPr>
            <p:ph type="title"/>
          </p:nvPr>
        </p:nvSpPr>
        <p:spPr/>
        <p:txBody>
          <a:bodyPr rtlCol="0"/>
          <a:lstStyle>
            <a:extLst/>
          </a:lstStyle>
          <a:p>
            <a:r>
              <a:rPr lang="ko-KR" altLang="en-US" smtClean="0"/>
              <a:t>마스터 제목 스타일 편집</a:t>
            </a:r>
            <a:endParaRPr lang="en-US"/>
          </a:p>
        </p:txBody>
      </p:sp>
      <p:sp>
        <p:nvSpPr>
          <p:cNvPr id="3" name="날짜 개체 틀 2"/>
          <p:cNvSpPr>
            <a:spLocks noGrp="1"/>
          </p:cNvSpPr>
          <p:nvPr>
            <p:ph type="dt" sz="half" idx="10"/>
          </p:nvPr>
        </p:nvSpPr>
        <p:spPr/>
        <p:txBody>
          <a:bodyPr/>
          <a:lstStyle>
            <a:lvl1pPr>
              <a:defRPr/>
            </a:lvl1pPr>
            <a:extLst/>
          </a:lstStyle>
          <a:p>
            <a:pPr>
              <a:defRPr/>
            </a:pPr>
            <a:fld id="{1B2EC6DC-9F3D-4210-81CB-BFA3B274350E}" type="datetimeFigureOut">
              <a:rPr lang="ko-KR" altLang="en-US"/>
              <a:pPr>
                <a:defRPr/>
              </a:pPr>
              <a:t>2026-06-20</a:t>
            </a:fld>
            <a:endParaRPr lang="ko-KR" altLang="en-US"/>
          </a:p>
        </p:txBody>
      </p:sp>
      <p:sp>
        <p:nvSpPr>
          <p:cNvPr id="4" name="바닥글 개체 틀 3"/>
          <p:cNvSpPr>
            <a:spLocks noGrp="1"/>
          </p:cNvSpPr>
          <p:nvPr>
            <p:ph type="ftr" sz="quarter" idx="11"/>
          </p:nvPr>
        </p:nvSpPr>
        <p:spPr/>
        <p:txBody>
          <a:bodyPr/>
          <a:lstStyle>
            <a:lvl1pPr>
              <a:defRPr/>
            </a:lvl1pPr>
            <a:extLst/>
          </a:lstStyle>
          <a:p>
            <a:pPr>
              <a:defRPr/>
            </a:pPr>
            <a:endParaRPr lang="ko-KR" altLang="en-US"/>
          </a:p>
        </p:txBody>
      </p:sp>
      <p:sp>
        <p:nvSpPr>
          <p:cNvPr id="5" name="슬라이드 번호 개체 틀 4"/>
          <p:cNvSpPr>
            <a:spLocks noGrp="1"/>
          </p:cNvSpPr>
          <p:nvPr>
            <p:ph type="sldNum" sz="quarter" idx="12"/>
          </p:nvPr>
        </p:nvSpPr>
        <p:spPr/>
        <p:txBody>
          <a:bodyPr/>
          <a:lstStyle>
            <a:lvl1pPr>
              <a:defRPr/>
            </a:lvl1pPr>
            <a:extLst/>
          </a:lstStyle>
          <a:p>
            <a:pPr>
              <a:defRPr/>
            </a:pPr>
            <a:fld id="{0E1F1922-C974-4F73-8CEE-4495CB48734B}"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9"/>
          <p:cNvSpPr>
            <a:spLocks noGrp="1"/>
          </p:cNvSpPr>
          <p:nvPr>
            <p:ph type="dt" sz="half" idx="10"/>
          </p:nvPr>
        </p:nvSpPr>
        <p:spPr/>
        <p:txBody>
          <a:bodyPr/>
          <a:lstStyle>
            <a:lvl1pPr>
              <a:defRPr/>
            </a:lvl1pPr>
          </a:lstStyle>
          <a:p>
            <a:pPr>
              <a:defRPr/>
            </a:pPr>
            <a:fld id="{6B85E3D7-4433-4215-A4B5-55DCCA7E0B6C}" type="datetimeFigureOut">
              <a:rPr lang="ko-KR" altLang="en-US"/>
              <a:pPr>
                <a:defRPr/>
              </a:pPr>
              <a:t>2026-06-20</a:t>
            </a:fld>
            <a:endParaRPr lang="ko-KR" altLang="en-US"/>
          </a:p>
        </p:txBody>
      </p:sp>
      <p:sp>
        <p:nvSpPr>
          <p:cNvPr id="3" name="바닥글 개체 틀 21"/>
          <p:cNvSpPr>
            <a:spLocks noGrp="1"/>
          </p:cNvSpPr>
          <p:nvPr>
            <p:ph type="ftr" sz="quarter" idx="11"/>
          </p:nvPr>
        </p:nvSpPr>
        <p:spPr/>
        <p:txBody>
          <a:bodyPr/>
          <a:lstStyle>
            <a:lvl1pPr>
              <a:defRPr/>
            </a:lvl1pPr>
          </a:lstStyle>
          <a:p>
            <a:pPr>
              <a:defRPr/>
            </a:pPr>
            <a:endParaRPr lang="ko-KR" altLang="en-US"/>
          </a:p>
        </p:txBody>
      </p:sp>
      <p:sp>
        <p:nvSpPr>
          <p:cNvPr id="4" name="슬라이드 번호 개체 틀 17"/>
          <p:cNvSpPr>
            <a:spLocks noGrp="1"/>
          </p:cNvSpPr>
          <p:nvPr>
            <p:ph type="sldNum" sz="quarter" idx="12"/>
          </p:nvPr>
        </p:nvSpPr>
        <p:spPr/>
        <p:txBody>
          <a:bodyPr/>
          <a:lstStyle>
            <a:lvl1pPr>
              <a:defRPr/>
            </a:lvl1pPr>
          </a:lstStyle>
          <a:p>
            <a:pPr>
              <a:defRPr/>
            </a:pPr>
            <a:fld id="{2FC2D347-3898-498E-9ADB-10ADF39008BE}" type="slidenum">
              <a:rPr lang="ko-KR" altLang="en-US"/>
              <a:pPr>
                <a:defRPr/>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제목 1"/>
          <p:cNvSpPr>
            <a:spLocks noGrp="1"/>
          </p:cNvSpPr>
          <p:nvPr>
            <p:ph type="title"/>
          </p:nvPr>
        </p:nvSpPr>
        <p:spPr>
          <a:xfrm>
            <a:off x="914400" y="4064000"/>
            <a:ext cx="7481776" cy="381000"/>
          </a:xfrm>
        </p:spPr>
        <p:txBody>
          <a:bodyPr anchor="t">
            <a:noAutofit/>
            <a:sp3d prstMaterial="softEdge">
              <a:bevelT w="0" h="0"/>
            </a:sp3d>
          </a:bodyPr>
          <a:lstStyle>
            <a:lvl1pPr algn="r">
              <a:buNone/>
              <a:defRPr sz="2500" b="0">
                <a:solidFill>
                  <a:schemeClr val="accent1"/>
                </a:solidFill>
                <a:effectLst/>
              </a:defRPr>
            </a:lvl1pPr>
            <a:extLst/>
          </a:lstStyle>
          <a:p>
            <a:r>
              <a:rPr lang="ko-KR" altLang="en-US" smtClean="0"/>
              <a:t>마스터 제목 스타일 편집</a:t>
            </a:r>
            <a:endParaRPr lang="en-US"/>
          </a:p>
        </p:txBody>
      </p:sp>
      <p:sp>
        <p:nvSpPr>
          <p:cNvPr id="3" name="텍스트 개체 틀 2"/>
          <p:cNvSpPr>
            <a:spLocks noGrp="1"/>
          </p:cNvSpPr>
          <p:nvPr>
            <p:ph type="body" idx="2"/>
          </p:nvPr>
        </p:nvSpPr>
        <p:spPr>
          <a:xfrm>
            <a:off x="4419600" y="4462586"/>
            <a:ext cx="3974592" cy="7620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ko-KR" altLang="en-US" smtClean="0"/>
              <a:t>마스터 텍스트 스타일을 편집합니다</a:t>
            </a:r>
          </a:p>
        </p:txBody>
      </p:sp>
      <p:sp>
        <p:nvSpPr>
          <p:cNvPr id="4" name="내용 개체 틀 3"/>
          <p:cNvSpPr>
            <a:spLocks noGrp="1"/>
          </p:cNvSpPr>
          <p:nvPr>
            <p:ph sz="half" idx="1"/>
          </p:nvPr>
        </p:nvSpPr>
        <p:spPr>
          <a:xfrm>
            <a:off x="914400" y="228600"/>
            <a:ext cx="7479792" cy="3810000"/>
          </a:xfrm>
        </p:spPr>
        <p:txBody>
          <a:bodyPr/>
          <a:lstStyle>
            <a:lvl1pPr>
              <a:defRPr sz="3200"/>
            </a:lvl1pPr>
            <a:lvl2pPr>
              <a:defRPr sz="2800"/>
            </a:lvl2pPr>
            <a:lvl3pPr>
              <a:defRPr sz="2400"/>
            </a:lvl3pPr>
            <a:lvl4pPr>
              <a:defRPr sz="2000"/>
            </a:lvl4pPr>
            <a:lvl5pPr>
              <a:defRPr sz="2000"/>
            </a:lvl5pPr>
            <a:extLs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5" name="날짜 개체 틀 4"/>
          <p:cNvSpPr>
            <a:spLocks noGrp="1"/>
          </p:cNvSpPr>
          <p:nvPr>
            <p:ph type="dt" sz="half" idx="10"/>
          </p:nvPr>
        </p:nvSpPr>
        <p:spPr/>
        <p:txBody>
          <a:bodyPr/>
          <a:lstStyle>
            <a:lvl1pPr>
              <a:defRPr/>
            </a:lvl1pPr>
            <a:extLst/>
          </a:lstStyle>
          <a:p>
            <a:pPr>
              <a:defRPr/>
            </a:pPr>
            <a:fld id="{14913B8E-6DDF-435E-B06C-3C05EFA59B1D}"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a:lstStyle>
            <a:lvl1pPr>
              <a:defRPr/>
            </a:lvl1pPr>
            <a:extLst/>
          </a:lstStyle>
          <a:p>
            <a:pPr>
              <a:defRPr/>
            </a:pPr>
            <a:endParaRPr lang="ko-KR" altLang="en-US"/>
          </a:p>
        </p:txBody>
      </p:sp>
      <p:sp>
        <p:nvSpPr>
          <p:cNvPr id="7" name="슬라이드 번호 개체 틀 6"/>
          <p:cNvSpPr>
            <a:spLocks noGrp="1"/>
          </p:cNvSpPr>
          <p:nvPr>
            <p:ph type="sldNum" sz="quarter" idx="12"/>
          </p:nvPr>
        </p:nvSpPr>
        <p:spPr/>
        <p:txBody>
          <a:bodyPr/>
          <a:lstStyle>
            <a:lvl1pPr>
              <a:defRPr/>
            </a:lvl1pPr>
            <a:extLst/>
          </a:lstStyle>
          <a:p>
            <a:pPr>
              <a:defRPr/>
            </a:pPr>
            <a:fld id="{02B10371-1228-4E39-85B1-6DC66911F48B}" type="slidenum">
              <a:rPr lang="ko-KR" altLang="en-US"/>
              <a:pPr>
                <a:defRPr/>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 name="자유형 4"/>
          <p:cNvSpPr>
            <a:spLocks/>
          </p:cNvSpPr>
          <p:nvPr/>
        </p:nvSpPr>
        <p:spPr bwMode="auto">
          <a:xfrm>
            <a:off x="500063" y="4954324"/>
            <a:ext cx="4940300" cy="76729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6" name="자유형 15"/>
          <p:cNvSpPr>
            <a:spLocks/>
          </p:cNvSpPr>
          <p:nvPr/>
        </p:nvSpPr>
        <p:spPr bwMode="auto">
          <a:xfrm>
            <a:off x="485775" y="4949031"/>
            <a:ext cx="3690938" cy="777876"/>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endParaRPr lang="ko-KR" altLang="en-US"/>
          </a:p>
        </p:txBody>
      </p:sp>
      <p:sp>
        <p:nvSpPr>
          <p:cNvPr id="7" name="직각 삼각형 6"/>
          <p:cNvSpPr>
            <a:spLocks/>
          </p:cNvSpPr>
          <p:nvPr/>
        </p:nvSpPr>
        <p:spPr bwMode="auto">
          <a:xfrm>
            <a:off x="-6042" y="4826045"/>
            <a:ext cx="3402314" cy="900723"/>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latinLnBrk="0">
              <a:spcBef>
                <a:spcPts val="0"/>
              </a:spcBef>
              <a:spcAft>
                <a:spcPts val="0"/>
              </a:spcAft>
              <a:defRPr/>
            </a:pPr>
            <a:endParaRPr kumimoji="0" lang="en-US"/>
          </a:p>
        </p:txBody>
      </p:sp>
      <p:cxnSp>
        <p:nvCxnSpPr>
          <p:cNvPr id="8" name="직선 연결선 7"/>
          <p:cNvCxnSpPr/>
          <p:nvPr/>
        </p:nvCxnSpPr>
        <p:spPr>
          <a:xfrm>
            <a:off x="-9237" y="4823116"/>
            <a:ext cx="3405509" cy="90365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갈매기형 수장 8"/>
          <p:cNvSpPr/>
          <p:nvPr/>
        </p:nvSpPr>
        <p:spPr>
          <a:xfrm>
            <a:off x="8664581" y="4156604"/>
            <a:ext cx="182563"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latinLnBrk="0">
              <a:spcBef>
                <a:spcPts val="0"/>
              </a:spcBef>
              <a:spcAft>
                <a:spcPts val="0"/>
              </a:spcAft>
              <a:defRPr/>
            </a:pPr>
            <a:endParaRPr kumimoji="0" lang="en-US"/>
          </a:p>
        </p:txBody>
      </p:sp>
      <p:sp>
        <p:nvSpPr>
          <p:cNvPr id="10" name="갈매기형 수장 9"/>
          <p:cNvSpPr/>
          <p:nvPr/>
        </p:nvSpPr>
        <p:spPr>
          <a:xfrm>
            <a:off x="8477256" y="4156604"/>
            <a:ext cx="182563"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latinLnBrk="0">
              <a:spcBef>
                <a:spcPts val="0"/>
              </a:spcBef>
              <a:spcAft>
                <a:spcPts val="0"/>
              </a:spcAft>
              <a:defRPr/>
            </a:pPr>
            <a:endParaRPr kumimoji="0" lang="en-US"/>
          </a:p>
        </p:txBody>
      </p:sp>
      <p:sp>
        <p:nvSpPr>
          <p:cNvPr id="4" name="텍스트 개체 틀 3"/>
          <p:cNvSpPr>
            <a:spLocks noGrp="1"/>
          </p:cNvSpPr>
          <p:nvPr>
            <p:ph type="body" sz="half" idx="2"/>
          </p:nvPr>
        </p:nvSpPr>
        <p:spPr>
          <a:xfrm>
            <a:off x="1141232" y="4536169"/>
            <a:ext cx="7162800" cy="540193"/>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ko-KR" altLang="en-US" smtClean="0"/>
              <a:t>마스터 텍스트 스타일을 편집합니다</a:t>
            </a:r>
          </a:p>
        </p:txBody>
      </p:sp>
      <p:sp>
        <p:nvSpPr>
          <p:cNvPr id="3" name="그림 개체 틀 2"/>
          <p:cNvSpPr>
            <a:spLocks noGrp="1"/>
          </p:cNvSpPr>
          <p:nvPr>
            <p:ph type="pic" idx="1"/>
          </p:nvPr>
        </p:nvSpPr>
        <p:spPr>
          <a:xfrm>
            <a:off x="228600" y="158307"/>
            <a:ext cx="8686800" cy="365760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ko-KR" altLang="en-US" noProof="0" smtClean="0"/>
              <a:t>그림을 추가하려면 아이콘을 클릭하십시오</a:t>
            </a:r>
            <a:endParaRPr lang="en-US" noProof="0" dirty="0"/>
          </a:p>
        </p:txBody>
      </p:sp>
      <p:sp>
        <p:nvSpPr>
          <p:cNvPr id="2" name="제목 1"/>
          <p:cNvSpPr>
            <a:spLocks noGrp="1"/>
          </p:cNvSpPr>
          <p:nvPr>
            <p:ph type="title"/>
          </p:nvPr>
        </p:nvSpPr>
        <p:spPr>
          <a:xfrm>
            <a:off x="228600" y="4054269"/>
            <a:ext cx="8075432" cy="468893"/>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ko-KR" altLang="en-US" smtClean="0"/>
              <a:t>마스터 제목 스타일 편집</a:t>
            </a:r>
            <a:endParaRPr lang="en-US"/>
          </a:p>
        </p:txBody>
      </p:sp>
      <p:sp>
        <p:nvSpPr>
          <p:cNvPr id="11" name="날짜 개체 틀 4"/>
          <p:cNvSpPr>
            <a:spLocks noGrp="1"/>
          </p:cNvSpPr>
          <p:nvPr>
            <p:ph type="dt" sz="half" idx="10"/>
          </p:nvPr>
        </p:nvSpPr>
        <p:spPr/>
        <p:txBody>
          <a:bodyPr/>
          <a:lstStyle>
            <a:lvl1pPr>
              <a:defRPr>
                <a:solidFill>
                  <a:schemeClr val="tx1"/>
                </a:solidFill>
              </a:defRPr>
            </a:lvl1pPr>
            <a:extLst/>
          </a:lstStyle>
          <a:p>
            <a:pPr>
              <a:defRPr/>
            </a:pPr>
            <a:fld id="{92E34DE4-1A45-4373-9CC3-4E5A96660EEC}" type="datetimeFigureOut">
              <a:rPr lang="ko-KR" altLang="en-US"/>
              <a:pPr>
                <a:defRPr/>
              </a:pPr>
              <a:t>2026-06-20</a:t>
            </a:fld>
            <a:endParaRPr lang="ko-KR" altLang="en-US"/>
          </a:p>
        </p:txBody>
      </p:sp>
      <p:sp>
        <p:nvSpPr>
          <p:cNvPr id="12" name="바닥글 개체 틀 5"/>
          <p:cNvSpPr>
            <a:spLocks noGrp="1"/>
          </p:cNvSpPr>
          <p:nvPr>
            <p:ph type="ftr" sz="quarter" idx="11"/>
          </p:nvPr>
        </p:nvSpPr>
        <p:spPr/>
        <p:txBody>
          <a:bodyPr/>
          <a:lstStyle>
            <a:lvl1pPr>
              <a:defRPr>
                <a:solidFill>
                  <a:schemeClr val="tx1"/>
                </a:solidFill>
              </a:defRPr>
            </a:lvl1pPr>
            <a:extLst/>
          </a:lstStyle>
          <a:p>
            <a:pPr>
              <a:defRPr/>
            </a:pPr>
            <a:endParaRPr lang="ko-KR" altLang="en-US"/>
          </a:p>
        </p:txBody>
      </p:sp>
      <p:sp>
        <p:nvSpPr>
          <p:cNvPr id="13" name="슬라이드 번호 개체 틀 6"/>
          <p:cNvSpPr>
            <a:spLocks noGrp="1"/>
          </p:cNvSpPr>
          <p:nvPr>
            <p:ph type="sldNum" sz="quarter" idx="12"/>
          </p:nvPr>
        </p:nvSpPr>
        <p:spPr/>
        <p:txBody>
          <a:bodyPr/>
          <a:lstStyle>
            <a:lvl1pPr>
              <a:defRPr>
                <a:solidFill>
                  <a:schemeClr val="tx1"/>
                </a:solidFill>
              </a:defRPr>
            </a:lvl1pPr>
            <a:extLst/>
          </a:lstStyle>
          <a:p>
            <a:pPr>
              <a:defRPr/>
            </a:pPr>
            <a:fld id="{E8A76438-7419-409E-8FD3-4C825B37E3A8}"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자유형 12"/>
          <p:cNvSpPr>
            <a:spLocks/>
          </p:cNvSpPr>
          <p:nvPr/>
        </p:nvSpPr>
        <p:spPr bwMode="auto">
          <a:xfrm>
            <a:off x="500063" y="4954324"/>
            <a:ext cx="4940300" cy="767292"/>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1027" name="자유형 11"/>
          <p:cNvSpPr>
            <a:spLocks/>
          </p:cNvSpPr>
          <p:nvPr/>
        </p:nvSpPr>
        <p:spPr bwMode="auto">
          <a:xfrm>
            <a:off x="485775" y="4949031"/>
            <a:ext cx="3690938" cy="777876"/>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endParaRPr lang="ko-KR" altLang="en-US"/>
          </a:p>
        </p:txBody>
      </p:sp>
      <p:sp>
        <p:nvSpPr>
          <p:cNvPr id="14" name="직각 삼각형 13"/>
          <p:cNvSpPr>
            <a:spLocks/>
          </p:cNvSpPr>
          <p:nvPr/>
        </p:nvSpPr>
        <p:spPr bwMode="auto">
          <a:xfrm>
            <a:off x="-6042" y="4826045"/>
            <a:ext cx="3402314" cy="900723"/>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latinLnBrk="0">
              <a:spcBef>
                <a:spcPts val="0"/>
              </a:spcBef>
              <a:spcAft>
                <a:spcPts val="0"/>
              </a:spcAft>
              <a:defRPr/>
            </a:pPr>
            <a:endParaRPr kumimoji="0" lang="en-US"/>
          </a:p>
        </p:txBody>
      </p:sp>
      <p:cxnSp>
        <p:nvCxnSpPr>
          <p:cNvPr id="15" name="직선 연결선 14"/>
          <p:cNvCxnSpPr/>
          <p:nvPr/>
        </p:nvCxnSpPr>
        <p:spPr>
          <a:xfrm>
            <a:off x="-9237" y="4823116"/>
            <a:ext cx="3405509" cy="90365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제목 개체 틀 8"/>
          <p:cNvSpPr>
            <a:spLocks noGrp="1"/>
          </p:cNvSpPr>
          <p:nvPr>
            <p:ph type="title"/>
          </p:nvPr>
        </p:nvSpPr>
        <p:spPr>
          <a:xfrm>
            <a:off x="457200" y="228866"/>
            <a:ext cx="8229600" cy="952500"/>
          </a:xfrm>
          <a:prstGeom prst="rect">
            <a:avLst/>
          </a:prstGeom>
        </p:spPr>
        <p:txBody>
          <a:bodyPr vert="horz" anchor="ctr">
            <a:normAutofit/>
            <a:scene3d>
              <a:camera prst="orthographicFront"/>
              <a:lightRig rig="soft" dir="t"/>
            </a:scene3d>
            <a:sp3d prstMaterial="softEdge">
              <a:bevelT w="25400" h="25400"/>
            </a:sp3d>
          </a:bodyPr>
          <a:lstStyle>
            <a:extLst/>
          </a:lstStyle>
          <a:p>
            <a:r>
              <a:rPr lang="ko-KR" altLang="en-US" smtClean="0"/>
              <a:t>마스터 제목 스타일 편집</a:t>
            </a:r>
            <a:endParaRPr lang="en-US"/>
          </a:p>
        </p:txBody>
      </p:sp>
      <p:sp>
        <p:nvSpPr>
          <p:cNvPr id="1033" name="텍스트 개체 틀 29"/>
          <p:cNvSpPr>
            <a:spLocks noGrp="1"/>
          </p:cNvSpPr>
          <p:nvPr>
            <p:ph type="body" idx="1"/>
          </p:nvPr>
        </p:nvSpPr>
        <p:spPr bwMode="auto">
          <a:xfrm>
            <a:off x="457200" y="1234281"/>
            <a:ext cx="8229600" cy="37716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ltLang="ko-KR" smtClean="0"/>
          </a:p>
        </p:txBody>
      </p:sp>
      <p:sp>
        <p:nvSpPr>
          <p:cNvPr id="10" name="날짜 개체 틀 9"/>
          <p:cNvSpPr>
            <a:spLocks noGrp="1"/>
          </p:cNvSpPr>
          <p:nvPr>
            <p:ph type="dt" sz="half" idx="2"/>
          </p:nvPr>
        </p:nvSpPr>
        <p:spPr>
          <a:xfrm>
            <a:off x="6727825" y="5340618"/>
            <a:ext cx="1919288" cy="304271"/>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ea typeface="+mn-ea"/>
              </a:defRPr>
            </a:lvl1pPr>
            <a:extLst/>
          </a:lstStyle>
          <a:p>
            <a:pPr>
              <a:defRPr/>
            </a:pPr>
            <a:fld id="{19C5882E-9F98-4433-B12D-2E2E89C1385D}" type="datetimeFigureOut">
              <a:rPr lang="ko-KR" altLang="en-US"/>
              <a:pPr>
                <a:defRPr/>
              </a:pPr>
              <a:t>2026-06-20</a:t>
            </a:fld>
            <a:endParaRPr lang="ko-KR" altLang="en-US"/>
          </a:p>
        </p:txBody>
      </p:sp>
      <p:sp>
        <p:nvSpPr>
          <p:cNvPr id="22" name="바닥글 개체 틀 21"/>
          <p:cNvSpPr>
            <a:spLocks noGrp="1"/>
          </p:cNvSpPr>
          <p:nvPr>
            <p:ph type="ftr" sz="quarter" idx="3"/>
          </p:nvPr>
        </p:nvSpPr>
        <p:spPr>
          <a:xfrm>
            <a:off x="4379913" y="5340618"/>
            <a:ext cx="2351087" cy="304271"/>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defRPr>
            </a:lvl1pPr>
            <a:extLst/>
          </a:lstStyle>
          <a:p>
            <a:pPr>
              <a:defRPr/>
            </a:pPr>
            <a:endParaRPr lang="ko-KR" altLang="en-US"/>
          </a:p>
        </p:txBody>
      </p:sp>
      <p:sp>
        <p:nvSpPr>
          <p:cNvPr id="18" name="슬라이드 번호 개체 틀 17"/>
          <p:cNvSpPr>
            <a:spLocks noGrp="1"/>
          </p:cNvSpPr>
          <p:nvPr>
            <p:ph type="sldNum" sz="quarter" idx="4"/>
          </p:nvPr>
        </p:nvSpPr>
        <p:spPr>
          <a:xfrm>
            <a:off x="8647113" y="5340618"/>
            <a:ext cx="366712" cy="304271"/>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ea typeface="+mn-ea"/>
              </a:defRPr>
            </a:lvl1pPr>
            <a:extLst/>
          </a:lstStyle>
          <a:p>
            <a:pPr>
              <a:defRPr/>
            </a:pPr>
            <a:fld id="{921DE685-452E-4E34-B94A-8D7A35D74F62}" type="slidenum">
              <a:rPr lang="ko-KR" altLang="en-US"/>
              <a:pPr>
                <a:defRPr/>
              </a:pPr>
              <a:t>‹#›</a:t>
            </a:fld>
            <a:endParaRPr lang="ko-KR" altLang="en-US"/>
          </a:p>
        </p:txBody>
      </p:sp>
    </p:spTree>
  </p:cSld>
  <p:clrMap bg1="lt1" tx1="dk1" bg2="lt2" tx2="dk2" accent1="accent1" accent2="accent2" accent3="accent3" accent4="accent4" accent5="accent5" accent6="accent6" hlink="hlink" folHlink="folHlink"/>
  <p:sldLayoutIdLst>
    <p:sldLayoutId id="2147485375" r:id="rId1"/>
    <p:sldLayoutId id="2147485371" r:id="rId2"/>
    <p:sldLayoutId id="2147485376" r:id="rId3"/>
    <p:sldLayoutId id="2147485377" r:id="rId4"/>
    <p:sldLayoutId id="2147485378" r:id="rId5"/>
    <p:sldLayoutId id="2147485379" r:id="rId6"/>
    <p:sldLayoutId id="2147485372" r:id="rId7"/>
    <p:sldLayoutId id="2147485380" r:id="rId8"/>
    <p:sldLayoutId id="2147485381" r:id="rId9"/>
    <p:sldLayoutId id="2147485373" r:id="rId10"/>
    <p:sldLayoutId id="2147485374" r:id="rId11"/>
  </p:sldLayoutIdLst>
  <p:txStyles>
    <p:titleStyle>
      <a:lvl1pPr algn="l" rtl="0" eaLnBrk="0" fontAlgn="base" latinLnBrk="1"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latinLnBrk="1" hangingPunct="0">
        <a:spcBef>
          <a:spcPct val="0"/>
        </a:spcBef>
        <a:spcAft>
          <a:spcPct val="0"/>
        </a:spcAft>
        <a:defRPr sz="4100" b="1">
          <a:solidFill>
            <a:schemeClr val="tx2"/>
          </a:solidFill>
          <a:latin typeface="Lucida Sans Unicode" pitchFamily="34" charset="0"/>
          <a:ea typeface="맑은 고딕" pitchFamily="50" charset="-127"/>
        </a:defRPr>
      </a:lvl2pPr>
      <a:lvl3pPr algn="l" rtl="0" eaLnBrk="0" fontAlgn="base" latinLnBrk="1" hangingPunct="0">
        <a:spcBef>
          <a:spcPct val="0"/>
        </a:spcBef>
        <a:spcAft>
          <a:spcPct val="0"/>
        </a:spcAft>
        <a:defRPr sz="4100" b="1">
          <a:solidFill>
            <a:schemeClr val="tx2"/>
          </a:solidFill>
          <a:latin typeface="Lucida Sans Unicode" pitchFamily="34" charset="0"/>
          <a:ea typeface="맑은 고딕" pitchFamily="50" charset="-127"/>
        </a:defRPr>
      </a:lvl3pPr>
      <a:lvl4pPr algn="l" rtl="0" eaLnBrk="0" fontAlgn="base" latinLnBrk="1" hangingPunct="0">
        <a:spcBef>
          <a:spcPct val="0"/>
        </a:spcBef>
        <a:spcAft>
          <a:spcPct val="0"/>
        </a:spcAft>
        <a:defRPr sz="4100" b="1">
          <a:solidFill>
            <a:schemeClr val="tx2"/>
          </a:solidFill>
          <a:latin typeface="Lucida Sans Unicode" pitchFamily="34" charset="0"/>
          <a:ea typeface="맑은 고딕" pitchFamily="50" charset="-127"/>
        </a:defRPr>
      </a:lvl4pPr>
      <a:lvl5pPr algn="l" rtl="0" eaLnBrk="0" fontAlgn="base" latinLnBrk="1" hangingPunct="0">
        <a:spcBef>
          <a:spcPct val="0"/>
        </a:spcBef>
        <a:spcAft>
          <a:spcPct val="0"/>
        </a:spcAft>
        <a:defRPr sz="4100" b="1">
          <a:solidFill>
            <a:schemeClr val="tx2"/>
          </a:solidFill>
          <a:latin typeface="Lucida Sans Unicode" pitchFamily="34" charset="0"/>
          <a:ea typeface="맑은 고딕" pitchFamily="50" charset="-127"/>
        </a:defRPr>
      </a:lvl5pPr>
      <a:lvl6pPr marL="457200" algn="l" rtl="0" fontAlgn="base" latinLnBrk="1">
        <a:spcBef>
          <a:spcPct val="0"/>
        </a:spcBef>
        <a:spcAft>
          <a:spcPct val="0"/>
        </a:spcAft>
        <a:defRPr sz="4100" b="1">
          <a:solidFill>
            <a:schemeClr val="tx2"/>
          </a:solidFill>
          <a:latin typeface="Lucida Sans Unicode" pitchFamily="34" charset="0"/>
          <a:ea typeface="맑은 고딕" pitchFamily="50" charset="-127"/>
        </a:defRPr>
      </a:lvl6pPr>
      <a:lvl7pPr marL="914400" algn="l" rtl="0" fontAlgn="base" latinLnBrk="1">
        <a:spcBef>
          <a:spcPct val="0"/>
        </a:spcBef>
        <a:spcAft>
          <a:spcPct val="0"/>
        </a:spcAft>
        <a:defRPr sz="4100" b="1">
          <a:solidFill>
            <a:schemeClr val="tx2"/>
          </a:solidFill>
          <a:latin typeface="Lucida Sans Unicode" pitchFamily="34" charset="0"/>
          <a:ea typeface="맑은 고딕" pitchFamily="50" charset="-127"/>
        </a:defRPr>
      </a:lvl7pPr>
      <a:lvl8pPr marL="1371600" algn="l" rtl="0" fontAlgn="base" latinLnBrk="1">
        <a:spcBef>
          <a:spcPct val="0"/>
        </a:spcBef>
        <a:spcAft>
          <a:spcPct val="0"/>
        </a:spcAft>
        <a:defRPr sz="4100" b="1">
          <a:solidFill>
            <a:schemeClr val="tx2"/>
          </a:solidFill>
          <a:latin typeface="Lucida Sans Unicode" pitchFamily="34" charset="0"/>
          <a:ea typeface="맑은 고딕" pitchFamily="50" charset="-127"/>
        </a:defRPr>
      </a:lvl8pPr>
      <a:lvl9pPr marL="1828800" algn="l" rtl="0" fontAlgn="base" latinLnBrk="1">
        <a:spcBef>
          <a:spcPct val="0"/>
        </a:spcBef>
        <a:spcAft>
          <a:spcPct val="0"/>
        </a:spcAft>
        <a:defRPr sz="4100" b="1">
          <a:solidFill>
            <a:schemeClr val="tx2"/>
          </a:solidFill>
          <a:latin typeface="Lucida Sans Unicode" pitchFamily="34" charset="0"/>
          <a:ea typeface="맑은 고딕" pitchFamily="50" charset="-127"/>
        </a:defRPr>
      </a:lvl9pPr>
      <a:extLst/>
    </p:titleStyle>
    <p:bodyStyle>
      <a:lvl1pPr marL="365125" indent="-255588" algn="l" rtl="0" eaLnBrk="0" fontAlgn="base" latinLnBrk="1"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latinLnBrk="1"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latinLnBrk="1"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latinLnBrk="1"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latinLnBrk="1"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1"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1"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042988" y="545945"/>
            <a:ext cx="7561262" cy="1815882"/>
          </a:xfrm>
          <a:prstGeom prst="rect">
            <a:avLst/>
          </a:prstGeom>
          <a:noFill/>
          <a:ln>
            <a:noFill/>
          </a:ln>
          <a:effectLst/>
          <a:extLst/>
        </p:spPr>
        <p:txBody>
          <a:bodyPr anchor="ctr">
            <a:spAutoFit/>
          </a:bodyPr>
          <a:lstStyle/>
          <a:p>
            <a:pPr algn="ctr" latinLnBrk="0">
              <a:defRPr/>
            </a:pPr>
            <a:r>
              <a:rPr lang="en-US" altLang="ko-KR" sz="4000" dirty="0">
                <a:latin typeface="+mj-ea"/>
                <a:ea typeface="+mj-ea"/>
              </a:rPr>
              <a:t> </a:t>
            </a:r>
            <a:endParaRPr lang="ko-KR" altLang="en-US" sz="4000" dirty="0">
              <a:latin typeface="+mj-ea"/>
              <a:ea typeface="+mj-ea"/>
            </a:endParaRPr>
          </a:p>
          <a:p>
            <a:pPr algn="ctr" latinLnBrk="0">
              <a:defRPr/>
            </a:pPr>
            <a:endParaRPr lang="ko-KR" altLang="en-US" sz="7200" dirty="0">
              <a:latin typeface="HY견고딕" pitchFamily="18" charset="-127"/>
              <a:ea typeface="HY견고딕" pitchFamily="18" charset="-127"/>
            </a:endParaRPr>
          </a:p>
        </p:txBody>
      </p:sp>
      <p:sp>
        <p:nvSpPr>
          <p:cNvPr id="12291" name="Rectangle 6"/>
          <p:cNvSpPr>
            <a:spLocks noChangeArrowheads="1"/>
          </p:cNvSpPr>
          <p:nvPr/>
        </p:nvSpPr>
        <p:spPr bwMode="auto">
          <a:xfrm>
            <a:off x="251520" y="4723765"/>
            <a:ext cx="1911350" cy="646331"/>
          </a:xfrm>
          <a:prstGeom prst="rect">
            <a:avLst/>
          </a:prstGeom>
          <a:noFill/>
          <a:ln w="9525">
            <a:noFill/>
            <a:miter lim="800000"/>
            <a:headEnd/>
            <a:tailEnd/>
          </a:ln>
        </p:spPr>
        <p:txBody>
          <a:bodyPr anchor="ctr">
            <a:spAutoFit/>
          </a:bodyPr>
          <a:lstStyle/>
          <a:p>
            <a:pPr algn="ctr"/>
            <a:r>
              <a:rPr lang="en-US" altLang="ko-KR" sz="3600" dirty="0" smtClean="0">
                <a:latin typeface="궁서" pitchFamily="18" charset="-127"/>
                <a:ea typeface="궁서" pitchFamily="18" charset="-127"/>
              </a:rPr>
              <a:t> </a:t>
            </a:r>
            <a:endParaRPr lang="en-US" altLang="ko-KR" sz="3600" dirty="0">
              <a:latin typeface="궁서" pitchFamily="18" charset="-127"/>
              <a:ea typeface="궁서" pitchFamily="18" charset="-127"/>
            </a:endParaRPr>
          </a:p>
        </p:txBody>
      </p:sp>
      <p:sp>
        <p:nvSpPr>
          <p:cNvPr id="9220" name="Rectangle 6"/>
          <p:cNvSpPr>
            <a:spLocks noChangeArrowheads="1"/>
          </p:cNvSpPr>
          <p:nvPr/>
        </p:nvSpPr>
        <p:spPr bwMode="auto">
          <a:xfrm>
            <a:off x="971550" y="982627"/>
            <a:ext cx="6840538" cy="1446550"/>
          </a:xfrm>
          <a:prstGeom prst="rect">
            <a:avLst/>
          </a:prstGeom>
          <a:noFill/>
          <a:ln w="9525">
            <a:noFill/>
            <a:miter lim="800000"/>
            <a:headEnd/>
            <a:tailEnd/>
          </a:ln>
        </p:spPr>
        <p:txBody>
          <a:bodyPr anchor="ctr">
            <a:spAutoFit/>
          </a:bodyPr>
          <a:lstStyle/>
          <a:p>
            <a:pPr algn="ctr">
              <a:defRPr/>
            </a:pPr>
            <a:r>
              <a:rPr lang="en-US" altLang="ko-KR" sz="8800" b="1" dirty="0">
                <a:latin typeface="+mj-ea"/>
                <a:ea typeface="+mj-ea"/>
              </a:rPr>
              <a:t>  </a:t>
            </a:r>
          </a:p>
        </p:txBody>
      </p:sp>
      <p:sp>
        <p:nvSpPr>
          <p:cNvPr id="6" name="Rectangle 6"/>
          <p:cNvSpPr>
            <a:spLocks noChangeArrowheads="1"/>
          </p:cNvSpPr>
          <p:nvPr/>
        </p:nvSpPr>
        <p:spPr bwMode="auto">
          <a:xfrm>
            <a:off x="467544" y="200269"/>
            <a:ext cx="3240360" cy="92333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nchor="ctr">
            <a:spAutoFit/>
          </a:bodyPr>
          <a:lstStyle/>
          <a:p>
            <a:pPr algn="ctr"/>
            <a:r>
              <a:rPr lang="ko-KR" altLang="en-US" sz="5400" dirty="0" smtClean="0">
                <a:solidFill>
                  <a:schemeClr val="bg1"/>
                </a:solidFill>
                <a:latin typeface="HY견고딕" pitchFamily="18" charset="-127"/>
                <a:ea typeface="HY견고딕" pitchFamily="18" charset="-127"/>
              </a:rPr>
              <a:t>기 도 </a:t>
            </a:r>
            <a:r>
              <a:rPr lang="en-US" altLang="ko-KR" sz="5400" dirty="0" smtClean="0">
                <a:solidFill>
                  <a:schemeClr val="bg1"/>
                </a:solidFill>
                <a:latin typeface="HY견고딕" pitchFamily="18" charset="-127"/>
                <a:ea typeface="HY견고딕" pitchFamily="18" charset="-127"/>
              </a:rPr>
              <a:t>1</a:t>
            </a:r>
            <a:r>
              <a:rPr lang="ko-KR" altLang="en-US" sz="5400" dirty="0" smtClean="0">
                <a:solidFill>
                  <a:schemeClr val="bg1"/>
                </a:solidFill>
                <a:latin typeface="HY견고딕" pitchFamily="18" charset="-127"/>
                <a:ea typeface="HY견고딕" pitchFamily="18" charset="-127"/>
              </a:rPr>
              <a:t>부</a:t>
            </a:r>
            <a:endParaRPr lang="en-US" altLang="ko-KR" sz="5400" dirty="0">
              <a:solidFill>
                <a:schemeClr val="bg1"/>
              </a:solidFill>
              <a:latin typeface="HY견고딕" pitchFamily="18" charset="-127"/>
              <a:ea typeface="HY견고딕" pitchFamily="18" charset="-127"/>
            </a:endParaRPr>
          </a:p>
        </p:txBody>
      </p:sp>
      <p:sp>
        <p:nvSpPr>
          <p:cNvPr id="7" name="직사각형 6"/>
          <p:cNvSpPr/>
          <p:nvPr/>
        </p:nvSpPr>
        <p:spPr>
          <a:xfrm>
            <a:off x="1176833" y="1849388"/>
            <a:ext cx="6750566" cy="1569660"/>
          </a:xfrm>
          <a:prstGeom prst="rect">
            <a:avLst/>
          </a:prstGeom>
        </p:spPr>
        <p:txBody>
          <a:bodyPr wrap="none">
            <a:spAutoFit/>
          </a:bodyPr>
          <a:lstStyle/>
          <a:p>
            <a:pPr algn="ctr"/>
            <a:r>
              <a:rPr lang="ko-KR" altLang="en-US" sz="9600" dirty="0" smtClean="0">
                <a:solidFill>
                  <a:srgbClr val="0000FF"/>
                </a:solidFill>
                <a:latin typeface="HY견고딕" pitchFamily="18" charset="-127"/>
                <a:ea typeface="HY견고딕" pitchFamily="18" charset="-127"/>
              </a:rPr>
              <a:t>차명순 </a:t>
            </a:r>
            <a:r>
              <a:rPr lang="ko-KR" altLang="en-US" sz="9600" dirty="0" smtClean="0">
                <a:latin typeface="HY견고딕" pitchFamily="18" charset="-127"/>
                <a:ea typeface="HY견고딕" pitchFamily="18" charset="-127"/>
              </a:rPr>
              <a:t>집사</a:t>
            </a:r>
            <a:endParaRPr lang="en-US" altLang="ko-KR" sz="9600" dirty="0">
              <a:latin typeface="HY견고딕" pitchFamily="18" charset="-127"/>
              <a:ea typeface="HY견고딕" pitchFamily="18" charset="-127"/>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0" y="0"/>
            <a:ext cx="9144000" cy="5317773"/>
          </a:xfrm>
        </p:spPr>
        <p:txBody>
          <a:bodyPr/>
          <a:lstStyle/>
          <a:p>
            <a:pPr>
              <a:defRPr/>
            </a:pPr>
            <a:r>
              <a:rPr lang="en-US" altLang="ko-KR" dirty="0" smtClean="0">
                <a:solidFill>
                  <a:schemeClr val="tx1"/>
                </a:solidFill>
              </a:rPr>
              <a:t> </a:t>
            </a:r>
            <a:endParaRPr lang="ko-KR" altLang="en-US" dirty="0">
              <a:solidFill>
                <a:schemeClr val="tx1"/>
              </a:solidFill>
            </a:endParaRPr>
          </a:p>
        </p:txBody>
      </p:sp>
      <p:sp>
        <p:nvSpPr>
          <p:cNvPr id="13315" name="내용 개체 틀 3"/>
          <p:cNvSpPr>
            <a:spLocks noGrp="1"/>
          </p:cNvSpPr>
          <p:nvPr>
            <p:ph idx="1"/>
          </p:nvPr>
        </p:nvSpPr>
        <p:spPr>
          <a:xfrm>
            <a:off x="0" y="337220"/>
            <a:ext cx="8929688" cy="5377780"/>
          </a:xfrm>
        </p:spPr>
        <p:txBody>
          <a:bodyPr/>
          <a:lstStyle/>
          <a:p>
            <a:pPr marL="109537" indent="0" algn="ctr">
              <a:buNone/>
            </a:pPr>
            <a:r>
              <a:rPr lang="en-US" altLang="ko-KR" sz="3600" b="1" dirty="0" smtClean="0">
                <a:latin typeface="HY견고딕" panose="02030600000101010101" pitchFamily="18" charset="-127"/>
                <a:ea typeface="HY견고딕" panose="02030600000101010101" pitchFamily="18" charset="-127"/>
              </a:rPr>
              <a:t> </a:t>
            </a:r>
            <a:r>
              <a:rPr lang="en-US" altLang="ko-KR" sz="3600" b="1" dirty="0" smtClean="0">
                <a:latin typeface="HY견고딕" panose="02030600000101010101" pitchFamily="18" charset="-127"/>
                <a:ea typeface="HY견고딕" panose="02030600000101010101" pitchFamily="18" charset="-127"/>
              </a:rPr>
              <a:t>2</a:t>
            </a:r>
            <a:r>
              <a:rPr lang="en-US" altLang="ko-KR" sz="3600" b="1" dirty="0">
                <a:latin typeface="HY견고딕" panose="02030600000101010101" pitchFamily="18" charset="-127"/>
                <a:ea typeface="HY견고딕" panose="02030600000101010101" pitchFamily="18" charset="-127"/>
              </a:rPr>
              <a:t>. </a:t>
            </a:r>
            <a:r>
              <a:rPr lang="ko-KR" altLang="en-US" sz="3600" b="1" dirty="0">
                <a:latin typeface="HY견고딕" panose="02030600000101010101" pitchFamily="18" charset="-127"/>
                <a:ea typeface="HY견고딕" panose="02030600000101010101" pitchFamily="18" charset="-127"/>
              </a:rPr>
              <a:t>최고의 </a:t>
            </a:r>
            <a:r>
              <a:rPr lang="ko-KR" altLang="en-US" sz="3600" b="1" dirty="0" smtClean="0">
                <a:solidFill>
                  <a:srgbClr val="0000FF"/>
                </a:solidFill>
                <a:latin typeface="HY견고딕" panose="02030600000101010101" pitchFamily="18" charset="-127"/>
                <a:ea typeface="HY견고딕" panose="02030600000101010101" pitchFamily="18" charset="-127"/>
              </a:rPr>
              <a:t>일군</a:t>
            </a:r>
            <a:r>
              <a:rPr lang="en-US" altLang="ko-KR" sz="3600" b="1" dirty="0" smtClean="0">
                <a:latin typeface="HY견고딕" panose="02030600000101010101" pitchFamily="18" charset="-127"/>
                <a:ea typeface="HY견고딕" panose="02030600000101010101" pitchFamily="18" charset="-127"/>
              </a:rPr>
              <a:t>/</a:t>
            </a:r>
            <a:r>
              <a:rPr lang="ko-KR" altLang="en-US" sz="3600" b="1" dirty="0" smtClean="0">
                <a:latin typeface="HY견고딕" panose="02030600000101010101" pitchFamily="18" charset="-127"/>
                <a:ea typeface="HY견고딕" panose="02030600000101010101" pitchFamily="18" charset="-127"/>
              </a:rPr>
              <a:t> </a:t>
            </a:r>
            <a:r>
              <a:rPr lang="ko-KR" altLang="en-US" sz="3600" b="1" dirty="0" smtClean="0">
                <a:solidFill>
                  <a:srgbClr val="C00000"/>
                </a:solidFill>
                <a:latin typeface="HY견고딕" panose="02030600000101010101" pitchFamily="18" charset="-127"/>
                <a:ea typeface="HY견고딕" panose="02030600000101010101" pitchFamily="18" charset="-127"/>
              </a:rPr>
              <a:t>능력</a:t>
            </a:r>
            <a:r>
              <a:rPr lang="ko-KR" altLang="en-US" sz="3600" b="1" dirty="0" smtClean="0">
                <a:latin typeface="HY견고딕" panose="02030600000101010101" pitchFamily="18" charset="-127"/>
                <a:ea typeface="HY견고딕" panose="02030600000101010101" pitchFamily="18" charset="-127"/>
              </a:rPr>
              <a:t>자  </a:t>
            </a:r>
            <a:r>
              <a:rPr lang="ko-KR" altLang="en-US" sz="3600" b="1" dirty="0" err="1">
                <a:solidFill>
                  <a:srgbClr val="0000FF"/>
                </a:solidFill>
                <a:latin typeface="HY견고딕" panose="02030600000101010101" pitchFamily="18" charset="-127"/>
                <a:ea typeface="HY견고딕" panose="02030600000101010101" pitchFamily="18" charset="-127"/>
              </a:rPr>
              <a:t>순종</a:t>
            </a:r>
            <a:r>
              <a:rPr lang="ko-KR" altLang="en-US" sz="3600" b="1" dirty="0" err="1">
                <a:latin typeface="HY견고딕" panose="02030600000101010101" pitchFamily="18" charset="-127"/>
                <a:ea typeface="HY견고딕" panose="02030600000101010101" pitchFamily="18" charset="-127"/>
              </a:rPr>
              <a:t>자</a:t>
            </a:r>
            <a:r>
              <a:rPr lang="en-US" altLang="ko-KR" sz="3600" b="1" dirty="0">
                <a:latin typeface="HY견고딕" panose="02030600000101010101" pitchFamily="18" charset="-127"/>
                <a:ea typeface="HY견고딕" panose="02030600000101010101" pitchFamily="18" charset="-127"/>
              </a:rPr>
              <a:t>(3</a:t>
            </a:r>
            <a:r>
              <a:rPr lang="ko-KR" altLang="en-US" sz="3600" b="1" dirty="0">
                <a:latin typeface="HY견고딕" panose="02030600000101010101" pitchFamily="18" charset="-127"/>
                <a:ea typeface="HY견고딕" panose="02030600000101010101" pitchFamily="18" charset="-127"/>
              </a:rPr>
              <a:t>절</a:t>
            </a:r>
            <a:r>
              <a:rPr lang="en-US" altLang="ko-KR" sz="3600" b="1" dirty="0">
                <a:latin typeface="HY견고딕" panose="02030600000101010101" pitchFamily="18" charset="-127"/>
                <a:ea typeface="HY견고딕" panose="02030600000101010101" pitchFamily="18" charset="-127"/>
              </a:rPr>
              <a:t>)</a:t>
            </a:r>
            <a:endParaRPr lang="ko-KR" altLang="en-US" sz="3600" b="1" dirty="0">
              <a:latin typeface="HY견고딕" panose="02030600000101010101" pitchFamily="18" charset="-127"/>
              <a:ea typeface="HY견고딕" panose="02030600000101010101" pitchFamily="18" charset="-127"/>
            </a:endParaRPr>
          </a:p>
          <a:p>
            <a:pPr marL="109537" indent="0" algn="ctr" latinLnBrk="0">
              <a:buNone/>
            </a:pPr>
            <a:r>
              <a:rPr lang="en-US" altLang="ko-KR" sz="2000" b="1" dirty="0">
                <a:latin typeface="HY견고딕" panose="02030600000101010101" pitchFamily="18" charset="-127"/>
                <a:ea typeface="HY견고딕" panose="02030600000101010101" pitchFamily="18" charset="-127"/>
              </a:rPr>
              <a:t>(</a:t>
            </a:r>
            <a:r>
              <a:rPr lang="ko-KR" altLang="en-US" sz="2000" b="1" dirty="0">
                <a:latin typeface="HY견고딕" panose="02030600000101010101" pitchFamily="18" charset="-127"/>
                <a:ea typeface="HY견고딕" panose="02030600000101010101" pitchFamily="18" charset="-127"/>
              </a:rPr>
              <a:t>욘 </a:t>
            </a:r>
            <a:r>
              <a:rPr lang="en-US" altLang="ko-KR" sz="2000" b="1" dirty="0">
                <a:latin typeface="HY견고딕" panose="02030600000101010101" pitchFamily="18" charset="-127"/>
                <a:ea typeface="HY견고딕" panose="02030600000101010101" pitchFamily="18" charset="-127"/>
              </a:rPr>
              <a:t>1:3) </a:t>
            </a:r>
            <a:endParaRPr lang="en-US" altLang="ko-KR" sz="2000" b="1" dirty="0" smtClean="0">
              <a:latin typeface="HY견고딕" panose="02030600000101010101" pitchFamily="18" charset="-127"/>
              <a:ea typeface="HY견고딕" panose="02030600000101010101" pitchFamily="18" charset="-127"/>
            </a:endParaRPr>
          </a:p>
          <a:p>
            <a:pPr marL="109537" indent="0" algn="ctr" latinLnBrk="0">
              <a:buNone/>
            </a:pPr>
            <a:r>
              <a:rPr lang="en-US" altLang="ko-KR" sz="3600" b="1" dirty="0" smtClean="0">
                <a:latin typeface="HY견고딕" panose="02030600000101010101" pitchFamily="18" charset="-127"/>
                <a:ea typeface="HY견고딕" panose="02030600000101010101" pitchFamily="18" charset="-127"/>
              </a:rPr>
              <a:t>『</a:t>
            </a:r>
            <a:r>
              <a:rPr lang="ko-KR" altLang="en-US" sz="3600" b="1" dirty="0">
                <a:latin typeface="HY견고딕" panose="02030600000101010101" pitchFamily="18" charset="-127"/>
                <a:ea typeface="HY견고딕" panose="02030600000101010101" pitchFamily="18" charset="-127"/>
              </a:rPr>
              <a:t>그러나 </a:t>
            </a:r>
            <a:r>
              <a:rPr lang="ko-KR" altLang="en-US" sz="3600" b="1" dirty="0" err="1">
                <a:latin typeface="HY견고딕" panose="02030600000101010101" pitchFamily="18" charset="-127"/>
                <a:ea typeface="HY견고딕" panose="02030600000101010101" pitchFamily="18" charset="-127"/>
              </a:rPr>
              <a:t>요나가</a:t>
            </a:r>
            <a:r>
              <a:rPr lang="ko-KR" altLang="en-US" sz="3600" b="1" dirty="0">
                <a:latin typeface="HY견고딕" panose="02030600000101010101" pitchFamily="18" charset="-127"/>
                <a:ea typeface="HY견고딕" panose="02030600000101010101" pitchFamily="18" charset="-127"/>
              </a:rPr>
              <a:t> 여호와의 얼굴을 피하려고 일어나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도망하려 하여 </a:t>
            </a:r>
            <a:r>
              <a:rPr lang="ko-KR" altLang="en-US" sz="3600" b="1" dirty="0" err="1">
                <a:latin typeface="HY견고딕" panose="02030600000101010101" pitchFamily="18" charset="-127"/>
                <a:ea typeface="HY견고딕" panose="02030600000101010101" pitchFamily="18" charset="-127"/>
              </a:rPr>
              <a:t>욥바로</a:t>
            </a:r>
            <a:r>
              <a:rPr lang="ko-KR" altLang="en-US" sz="3600" b="1" dirty="0">
                <a:latin typeface="HY견고딕" panose="02030600000101010101" pitchFamily="18" charset="-127"/>
                <a:ea typeface="HY견고딕" panose="02030600000101010101" pitchFamily="18" charset="-127"/>
              </a:rPr>
              <a:t> 내려갔더니 마침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가는 배를 만난 지라 여호와의 얼굴을 피하여 그들과 함께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가려고 </a:t>
            </a:r>
            <a:r>
              <a:rPr lang="ko-KR" altLang="en-US" sz="3600" b="1" dirty="0" err="1">
                <a:latin typeface="HY견고딕" panose="02030600000101010101" pitchFamily="18" charset="-127"/>
                <a:ea typeface="HY견고딕" panose="02030600000101010101" pitchFamily="18" charset="-127"/>
              </a:rPr>
              <a:t>배삯을</a:t>
            </a:r>
            <a:r>
              <a:rPr lang="ko-KR" altLang="en-US" sz="3600" b="1" dirty="0">
                <a:latin typeface="HY견고딕" panose="02030600000101010101" pitchFamily="18" charset="-127"/>
                <a:ea typeface="HY견고딕" panose="02030600000101010101" pitchFamily="18" charset="-127"/>
              </a:rPr>
              <a:t> 주고 배에 올랐더라</a:t>
            </a:r>
            <a:r>
              <a:rPr lang="en-US" altLang="ko-KR" sz="3600" b="1" dirty="0">
                <a:latin typeface="HY견고딕" panose="02030600000101010101" pitchFamily="18" charset="-127"/>
                <a:ea typeface="HY견고딕" panose="02030600000101010101" pitchFamily="18" charset="-127"/>
              </a:rPr>
              <a:t>』</a:t>
            </a:r>
            <a:endParaRPr lang="ko-KR" altLang="en-US" sz="3600" b="1" dirty="0">
              <a:latin typeface="HY견고딕" panose="02030600000101010101" pitchFamily="18" charset="-127"/>
              <a:ea typeface="HY견고딕" panose="02030600000101010101" pitchFamily="18" charset="-127"/>
            </a:endParaRPr>
          </a:p>
          <a:p>
            <a:pPr marL="109537" indent="0" algn="ctr">
              <a:buNone/>
            </a:pPr>
            <a:r>
              <a:rPr lang="en-US" altLang="ko-KR" sz="3600" b="1" dirty="0" smtClean="0">
                <a:solidFill>
                  <a:srgbClr val="0000FF"/>
                </a:solidFill>
                <a:latin typeface="HY견고딕" panose="02030600000101010101" pitchFamily="18" charset="-127"/>
                <a:ea typeface="HY견고딕" panose="02030600000101010101" pitchFamily="18" charset="-127"/>
              </a:rPr>
              <a:t> </a:t>
            </a:r>
            <a:endParaRPr lang="ko-KR" altLang="en-US" sz="2800" b="1" dirty="0" smtClean="0">
              <a:solidFill>
                <a:srgbClr val="0000FF"/>
              </a:solidFill>
              <a:latin typeface="HY견고딕" pitchFamily="18" charset="-127"/>
              <a:ea typeface="HY견고딕" pitchFamily="18" charset="-127"/>
            </a:endParaRPr>
          </a:p>
        </p:txBody>
      </p:sp>
    </p:spTree>
    <p:extLst>
      <p:ext uri="{BB962C8B-B14F-4D97-AF65-F5344CB8AC3E}">
        <p14:creationId xmlns:p14="http://schemas.microsoft.com/office/powerpoint/2010/main" val="2132174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042988" y="545945"/>
            <a:ext cx="7561262" cy="1815882"/>
          </a:xfrm>
          <a:prstGeom prst="rect">
            <a:avLst/>
          </a:prstGeom>
          <a:noFill/>
          <a:ln>
            <a:noFill/>
          </a:ln>
          <a:effectLst/>
          <a:extLst/>
        </p:spPr>
        <p:txBody>
          <a:bodyPr anchor="ctr">
            <a:spAutoFit/>
          </a:bodyPr>
          <a:lstStyle/>
          <a:p>
            <a:pPr algn="ctr" latinLnBrk="0">
              <a:defRPr/>
            </a:pPr>
            <a:r>
              <a:rPr lang="en-US" altLang="ko-KR" sz="4000" dirty="0">
                <a:latin typeface="+mj-ea"/>
                <a:ea typeface="+mj-ea"/>
              </a:rPr>
              <a:t> </a:t>
            </a:r>
            <a:endParaRPr lang="ko-KR" altLang="en-US" sz="4000" dirty="0">
              <a:latin typeface="+mj-ea"/>
              <a:ea typeface="+mj-ea"/>
            </a:endParaRPr>
          </a:p>
          <a:p>
            <a:pPr algn="ctr" latinLnBrk="0">
              <a:defRPr/>
            </a:pPr>
            <a:endParaRPr lang="ko-KR" altLang="en-US" sz="7200" dirty="0">
              <a:latin typeface="HY견고딕" pitchFamily="18" charset="-127"/>
              <a:ea typeface="HY견고딕" pitchFamily="18" charset="-127"/>
            </a:endParaRPr>
          </a:p>
        </p:txBody>
      </p:sp>
      <p:sp>
        <p:nvSpPr>
          <p:cNvPr id="12291" name="Rectangle 6"/>
          <p:cNvSpPr>
            <a:spLocks noChangeArrowheads="1"/>
          </p:cNvSpPr>
          <p:nvPr/>
        </p:nvSpPr>
        <p:spPr bwMode="auto">
          <a:xfrm>
            <a:off x="251520" y="4723765"/>
            <a:ext cx="1911350" cy="646331"/>
          </a:xfrm>
          <a:prstGeom prst="rect">
            <a:avLst/>
          </a:prstGeom>
          <a:noFill/>
          <a:ln w="9525">
            <a:noFill/>
            <a:miter lim="800000"/>
            <a:headEnd/>
            <a:tailEnd/>
          </a:ln>
        </p:spPr>
        <p:txBody>
          <a:bodyPr anchor="ctr">
            <a:spAutoFit/>
          </a:bodyPr>
          <a:lstStyle/>
          <a:p>
            <a:pPr algn="ctr"/>
            <a:r>
              <a:rPr lang="en-US" altLang="ko-KR" sz="3600" dirty="0" smtClean="0">
                <a:latin typeface="궁서" pitchFamily="18" charset="-127"/>
                <a:ea typeface="궁서" pitchFamily="18" charset="-127"/>
              </a:rPr>
              <a:t> </a:t>
            </a:r>
            <a:endParaRPr lang="en-US" altLang="ko-KR" sz="3600" dirty="0">
              <a:latin typeface="궁서" pitchFamily="18" charset="-127"/>
              <a:ea typeface="궁서" pitchFamily="18" charset="-127"/>
            </a:endParaRPr>
          </a:p>
        </p:txBody>
      </p:sp>
      <p:sp>
        <p:nvSpPr>
          <p:cNvPr id="9220" name="Rectangle 6"/>
          <p:cNvSpPr>
            <a:spLocks noChangeArrowheads="1"/>
          </p:cNvSpPr>
          <p:nvPr/>
        </p:nvSpPr>
        <p:spPr bwMode="auto">
          <a:xfrm>
            <a:off x="971550" y="982627"/>
            <a:ext cx="6840538" cy="1446550"/>
          </a:xfrm>
          <a:prstGeom prst="rect">
            <a:avLst/>
          </a:prstGeom>
          <a:noFill/>
          <a:ln w="9525">
            <a:noFill/>
            <a:miter lim="800000"/>
            <a:headEnd/>
            <a:tailEnd/>
          </a:ln>
        </p:spPr>
        <p:txBody>
          <a:bodyPr anchor="ctr">
            <a:spAutoFit/>
          </a:bodyPr>
          <a:lstStyle/>
          <a:p>
            <a:pPr algn="ctr">
              <a:defRPr/>
            </a:pPr>
            <a:r>
              <a:rPr lang="en-US" altLang="ko-KR" sz="8800" b="1" dirty="0">
                <a:latin typeface="+mj-ea"/>
                <a:ea typeface="+mj-ea"/>
              </a:rPr>
              <a:t>  </a:t>
            </a:r>
          </a:p>
        </p:txBody>
      </p:sp>
      <p:sp>
        <p:nvSpPr>
          <p:cNvPr id="6" name="Rectangle 6"/>
          <p:cNvSpPr>
            <a:spLocks noChangeArrowheads="1"/>
          </p:cNvSpPr>
          <p:nvPr/>
        </p:nvSpPr>
        <p:spPr bwMode="auto">
          <a:xfrm>
            <a:off x="467544" y="200269"/>
            <a:ext cx="3240360" cy="92333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nchor="ctr">
            <a:spAutoFit/>
          </a:bodyPr>
          <a:lstStyle/>
          <a:p>
            <a:pPr algn="ctr"/>
            <a:r>
              <a:rPr lang="ko-KR" altLang="en-US" sz="5400" dirty="0" smtClean="0">
                <a:solidFill>
                  <a:schemeClr val="bg1"/>
                </a:solidFill>
                <a:latin typeface="HY견고딕" pitchFamily="18" charset="-127"/>
                <a:ea typeface="HY견고딕" pitchFamily="18" charset="-127"/>
              </a:rPr>
              <a:t>기 도 </a:t>
            </a:r>
            <a:r>
              <a:rPr lang="en-US" altLang="ko-KR" sz="5400" dirty="0" smtClean="0">
                <a:solidFill>
                  <a:schemeClr val="bg1"/>
                </a:solidFill>
                <a:latin typeface="HY견고딕" pitchFamily="18" charset="-127"/>
                <a:ea typeface="HY견고딕" pitchFamily="18" charset="-127"/>
              </a:rPr>
              <a:t>2</a:t>
            </a:r>
            <a:r>
              <a:rPr lang="ko-KR" altLang="en-US" sz="5400" dirty="0" smtClean="0">
                <a:solidFill>
                  <a:schemeClr val="bg1"/>
                </a:solidFill>
                <a:latin typeface="HY견고딕" pitchFamily="18" charset="-127"/>
                <a:ea typeface="HY견고딕" pitchFamily="18" charset="-127"/>
              </a:rPr>
              <a:t>부</a:t>
            </a:r>
            <a:endParaRPr lang="en-US" altLang="ko-KR" sz="5400" dirty="0">
              <a:solidFill>
                <a:schemeClr val="bg1"/>
              </a:solidFill>
              <a:latin typeface="HY견고딕" pitchFamily="18" charset="-127"/>
              <a:ea typeface="HY견고딕" pitchFamily="18" charset="-127"/>
            </a:endParaRPr>
          </a:p>
        </p:txBody>
      </p:sp>
      <p:sp>
        <p:nvSpPr>
          <p:cNvPr id="7" name="직사각형 6"/>
          <p:cNvSpPr/>
          <p:nvPr/>
        </p:nvSpPr>
        <p:spPr>
          <a:xfrm>
            <a:off x="1176822" y="1849388"/>
            <a:ext cx="6750566" cy="1569660"/>
          </a:xfrm>
          <a:prstGeom prst="rect">
            <a:avLst/>
          </a:prstGeom>
        </p:spPr>
        <p:txBody>
          <a:bodyPr wrap="none">
            <a:spAutoFit/>
          </a:bodyPr>
          <a:lstStyle/>
          <a:p>
            <a:pPr algn="ctr"/>
            <a:r>
              <a:rPr lang="ko-KR" altLang="en-US" sz="9600" dirty="0" err="1" smtClean="0">
                <a:solidFill>
                  <a:srgbClr val="0000FF"/>
                </a:solidFill>
                <a:latin typeface="HY견고딕" pitchFamily="18" charset="-127"/>
                <a:ea typeface="HY견고딕" pitchFamily="18" charset="-127"/>
              </a:rPr>
              <a:t>유초동</a:t>
            </a:r>
            <a:r>
              <a:rPr lang="ko-KR" altLang="en-US" sz="9600" dirty="0" smtClean="0">
                <a:solidFill>
                  <a:srgbClr val="0000FF"/>
                </a:solidFill>
                <a:latin typeface="HY견고딕" pitchFamily="18" charset="-127"/>
                <a:ea typeface="HY견고딕" pitchFamily="18" charset="-127"/>
              </a:rPr>
              <a:t> </a:t>
            </a:r>
            <a:r>
              <a:rPr lang="ko-KR" altLang="en-US" sz="9600" dirty="0" smtClean="0">
                <a:latin typeface="HY견고딕" pitchFamily="18" charset="-127"/>
                <a:ea typeface="HY견고딕" pitchFamily="18" charset="-127"/>
              </a:rPr>
              <a:t>장사</a:t>
            </a:r>
            <a:endParaRPr lang="en-US" altLang="ko-KR" sz="9600" dirty="0">
              <a:solidFill>
                <a:srgbClr val="000000"/>
              </a:solidFill>
              <a:latin typeface="HY견고딕" pitchFamily="18" charset="-127"/>
              <a:ea typeface="HY견고딕" pitchFamily="18" charset="-127"/>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0" y="0"/>
            <a:ext cx="9144000" cy="5317773"/>
          </a:xfrm>
        </p:spPr>
        <p:txBody>
          <a:bodyPr/>
          <a:lstStyle/>
          <a:p>
            <a:pPr>
              <a:defRPr/>
            </a:pPr>
            <a:r>
              <a:rPr lang="en-US" altLang="ko-KR" dirty="0" smtClean="0">
                <a:solidFill>
                  <a:schemeClr val="tx1"/>
                </a:solidFill>
              </a:rPr>
              <a:t> </a:t>
            </a:r>
            <a:endParaRPr lang="ko-KR" altLang="en-US" dirty="0">
              <a:solidFill>
                <a:schemeClr val="tx1"/>
              </a:solidFill>
            </a:endParaRPr>
          </a:p>
        </p:txBody>
      </p:sp>
      <p:sp>
        <p:nvSpPr>
          <p:cNvPr id="13315" name="내용 개체 틀 3"/>
          <p:cNvSpPr>
            <a:spLocks noGrp="1"/>
          </p:cNvSpPr>
          <p:nvPr>
            <p:ph idx="1"/>
          </p:nvPr>
        </p:nvSpPr>
        <p:spPr>
          <a:xfrm>
            <a:off x="0" y="157428"/>
            <a:ext cx="8929688" cy="5461000"/>
          </a:xfrm>
        </p:spPr>
        <p:txBody>
          <a:bodyPr/>
          <a:lstStyle/>
          <a:p>
            <a:pPr>
              <a:buNone/>
            </a:pPr>
            <a:r>
              <a:rPr lang="en-US" altLang="ko-KR" sz="4400" b="1" dirty="0">
                <a:latin typeface="HY견고딕" panose="02030600000101010101" pitchFamily="18" charset="-127"/>
                <a:ea typeface="HY견고딕" panose="02030600000101010101" pitchFamily="18" charset="-127"/>
              </a:rPr>
              <a:t> </a:t>
            </a:r>
            <a:r>
              <a:rPr lang="en-US" altLang="ko-KR" sz="4400" b="1" dirty="0" smtClean="0">
                <a:latin typeface="HY견고딕" panose="02030600000101010101" pitchFamily="18" charset="-127"/>
                <a:ea typeface="HY견고딕" panose="02030600000101010101" pitchFamily="18" charset="-127"/>
              </a:rPr>
              <a:t>[1</a:t>
            </a:r>
            <a:r>
              <a:rPr lang="en-US" altLang="ko-KR" sz="4400" b="1" dirty="0">
                <a:latin typeface="HY견고딕" panose="02030600000101010101" pitchFamily="18" charset="-127"/>
                <a:ea typeface="HY견고딕" panose="02030600000101010101" pitchFamily="18" charset="-127"/>
              </a:rPr>
              <a:t>] </a:t>
            </a:r>
            <a:r>
              <a:rPr lang="ko-KR" altLang="en-US" sz="4400" b="1" dirty="0">
                <a:latin typeface="HY견고딕" panose="02030600000101010101" pitchFamily="18" charset="-127"/>
                <a:ea typeface="HY견고딕" panose="02030600000101010101" pitchFamily="18" charset="-127"/>
              </a:rPr>
              <a:t>여호와의 말씀이 </a:t>
            </a:r>
            <a:r>
              <a:rPr lang="ko-KR" altLang="en-US" sz="4400" b="1" dirty="0" err="1">
                <a:latin typeface="HY견고딕" panose="02030600000101010101" pitchFamily="18" charset="-127"/>
                <a:ea typeface="HY견고딕" panose="02030600000101010101" pitchFamily="18" charset="-127"/>
              </a:rPr>
              <a:t>아밋대의</a:t>
            </a:r>
            <a:r>
              <a:rPr lang="ko-KR" altLang="en-US" sz="4400" b="1" dirty="0">
                <a:latin typeface="HY견고딕" panose="02030600000101010101" pitchFamily="18" charset="-127"/>
                <a:ea typeface="HY견고딕" panose="02030600000101010101" pitchFamily="18" charset="-127"/>
              </a:rPr>
              <a:t> 아들 </a:t>
            </a:r>
            <a:r>
              <a:rPr lang="ko-KR" altLang="en-US" sz="4400" b="1" dirty="0" err="1">
                <a:latin typeface="HY견고딕" panose="02030600000101010101" pitchFamily="18" charset="-127"/>
                <a:ea typeface="HY견고딕" panose="02030600000101010101" pitchFamily="18" charset="-127"/>
              </a:rPr>
              <a:t>요나에게</a:t>
            </a:r>
            <a:r>
              <a:rPr lang="ko-KR" altLang="en-US" sz="4400" b="1" dirty="0">
                <a:latin typeface="HY견고딕" panose="02030600000101010101" pitchFamily="18" charset="-127"/>
                <a:ea typeface="HY견고딕" panose="02030600000101010101" pitchFamily="18" charset="-127"/>
              </a:rPr>
              <a:t> </a:t>
            </a:r>
            <a:r>
              <a:rPr lang="ko-KR" altLang="en-US" sz="4400" b="1" dirty="0" err="1">
                <a:latin typeface="HY견고딕" panose="02030600000101010101" pitchFamily="18" charset="-127"/>
                <a:ea typeface="HY견고딕" panose="02030600000101010101" pitchFamily="18" charset="-127"/>
              </a:rPr>
              <a:t>임하니라</a:t>
            </a:r>
            <a:r>
              <a:rPr lang="ko-KR" altLang="en-US" sz="4400" b="1" dirty="0">
                <a:latin typeface="HY견고딕" panose="02030600000101010101" pitchFamily="18" charset="-127"/>
                <a:ea typeface="HY견고딕" panose="02030600000101010101" pitchFamily="18" charset="-127"/>
              </a:rPr>
              <a:t> 이르시되 </a:t>
            </a:r>
            <a:r>
              <a:rPr lang="en-US" altLang="ko-KR" sz="4400" b="1" dirty="0">
                <a:latin typeface="HY견고딕" panose="02030600000101010101" pitchFamily="18" charset="-127"/>
                <a:ea typeface="HY견고딕" panose="02030600000101010101" pitchFamily="18" charset="-127"/>
              </a:rPr>
              <a:t>[2] </a:t>
            </a:r>
            <a:r>
              <a:rPr lang="ko-KR" altLang="en-US" sz="4400" b="1" dirty="0">
                <a:solidFill>
                  <a:srgbClr val="0000FF"/>
                </a:solidFill>
                <a:latin typeface="HY견고딕" panose="02030600000101010101" pitchFamily="18" charset="-127"/>
                <a:ea typeface="HY견고딕" panose="02030600000101010101" pitchFamily="18" charset="-127"/>
              </a:rPr>
              <a:t>너는 일어나 저 큰 성읍 </a:t>
            </a:r>
            <a:r>
              <a:rPr lang="ko-KR" altLang="en-US" sz="4400" b="1" dirty="0" err="1">
                <a:solidFill>
                  <a:srgbClr val="0000FF"/>
                </a:solidFill>
                <a:latin typeface="HY견고딕" panose="02030600000101010101" pitchFamily="18" charset="-127"/>
                <a:ea typeface="HY견고딕" panose="02030600000101010101" pitchFamily="18" charset="-127"/>
              </a:rPr>
              <a:t>니느웨로</a:t>
            </a:r>
            <a:r>
              <a:rPr lang="ko-KR" altLang="en-US" sz="4400" b="1" dirty="0">
                <a:solidFill>
                  <a:srgbClr val="0000FF"/>
                </a:solidFill>
                <a:latin typeface="HY견고딕" panose="02030600000101010101" pitchFamily="18" charset="-127"/>
                <a:ea typeface="HY견고딕" panose="02030600000101010101" pitchFamily="18" charset="-127"/>
              </a:rPr>
              <a:t> 가서 그것을 향하여 외치라 그 악독이 내 앞에 </a:t>
            </a:r>
            <a:r>
              <a:rPr lang="ko-KR" altLang="en-US" sz="4400" b="1" dirty="0" err="1">
                <a:solidFill>
                  <a:srgbClr val="0000FF"/>
                </a:solidFill>
                <a:latin typeface="HY견고딕" panose="02030600000101010101" pitchFamily="18" charset="-127"/>
                <a:ea typeface="HY견고딕" panose="02030600000101010101" pitchFamily="18" charset="-127"/>
              </a:rPr>
              <a:t>상달되었음이니라</a:t>
            </a:r>
            <a:r>
              <a:rPr lang="ko-KR" altLang="en-US" sz="4400" b="1" dirty="0">
                <a:solidFill>
                  <a:srgbClr val="0000FF"/>
                </a:solidFill>
                <a:latin typeface="HY견고딕" panose="02030600000101010101" pitchFamily="18" charset="-127"/>
                <a:ea typeface="HY견고딕" panose="02030600000101010101" pitchFamily="18" charset="-127"/>
              </a:rPr>
              <a:t> 하시니라 </a:t>
            </a:r>
            <a:r>
              <a:rPr lang="en-US" altLang="ko-KR" sz="4400" b="1" dirty="0" smtClean="0">
                <a:solidFill>
                  <a:srgbClr val="0000FF"/>
                </a:solidFill>
                <a:latin typeface="HY견고딕" panose="02030600000101010101" pitchFamily="18" charset="-127"/>
                <a:ea typeface="HY견고딕" panose="02030600000101010101" pitchFamily="18" charset="-127"/>
              </a:rPr>
              <a:t> </a:t>
            </a:r>
            <a:endParaRPr lang="ko-KR" altLang="en-US" sz="4400" b="1" dirty="0" smtClean="0">
              <a:solidFill>
                <a:srgbClr val="0000FF"/>
              </a:solidFill>
              <a:latin typeface="HY견고딕" pitchFamily="18" charset="-127"/>
              <a:ea typeface="HY견고딕" panose="02030600000101010101" pitchFamily="18" charset="-127"/>
            </a:endParaRPr>
          </a:p>
        </p:txBody>
      </p:sp>
    </p:spTree>
    <p:extLst>
      <p:ext uri="{BB962C8B-B14F-4D97-AF65-F5344CB8AC3E}">
        <p14:creationId xmlns:p14="http://schemas.microsoft.com/office/powerpoint/2010/main" val="3896041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0" y="0"/>
            <a:ext cx="9144000" cy="5317773"/>
          </a:xfrm>
        </p:spPr>
        <p:txBody>
          <a:bodyPr/>
          <a:lstStyle/>
          <a:p>
            <a:pPr>
              <a:defRPr/>
            </a:pPr>
            <a:r>
              <a:rPr lang="en-US" altLang="ko-KR" dirty="0" smtClean="0">
                <a:solidFill>
                  <a:schemeClr val="tx1"/>
                </a:solidFill>
              </a:rPr>
              <a:t> </a:t>
            </a:r>
            <a:endParaRPr lang="ko-KR" altLang="en-US" dirty="0">
              <a:solidFill>
                <a:schemeClr val="tx1"/>
              </a:solidFill>
            </a:endParaRPr>
          </a:p>
        </p:txBody>
      </p:sp>
      <p:sp>
        <p:nvSpPr>
          <p:cNvPr id="13315" name="내용 개체 틀 3"/>
          <p:cNvSpPr>
            <a:spLocks noGrp="1"/>
          </p:cNvSpPr>
          <p:nvPr>
            <p:ph idx="1"/>
          </p:nvPr>
        </p:nvSpPr>
        <p:spPr>
          <a:xfrm>
            <a:off x="0" y="157428"/>
            <a:ext cx="8929688" cy="5461000"/>
          </a:xfrm>
        </p:spPr>
        <p:txBody>
          <a:bodyPr/>
          <a:lstStyle/>
          <a:p>
            <a:pPr>
              <a:buNone/>
            </a:pPr>
            <a:r>
              <a:rPr lang="en-US" altLang="ko-KR" sz="3600" b="1" dirty="0">
                <a:latin typeface="HY견고딕" panose="02030600000101010101" pitchFamily="18" charset="-127"/>
                <a:ea typeface="HY견고딕" panose="02030600000101010101" pitchFamily="18" charset="-127"/>
              </a:rPr>
              <a:t> </a:t>
            </a:r>
            <a:r>
              <a:rPr lang="en-US" altLang="ko-KR" sz="3600" b="1" dirty="0" smtClean="0">
                <a:latin typeface="HY견고딕" panose="02030600000101010101" pitchFamily="18" charset="-127"/>
                <a:ea typeface="HY견고딕" panose="02030600000101010101" pitchFamily="18" charset="-127"/>
              </a:rPr>
              <a:t>[3</a:t>
            </a:r>
            <a:r>
              <a:rPr lang="en-US" altLang="ko-KR" sz="3600" b="1" dirty="0">
                <a:latin typeface="HY견고딕" panose="02030600000101010101" pitchFamily="18" charset="-127"/>
                <a:ea typeface="HY견고딕" panose="02030600000101010101" pitchFamily="18" charset="-127"/>
              </a:rPr>
              <a:t>] </a:t>
            </a:r>
            <a:r>
              <a:rPr lang="ko-KR" altLang="en-US" sz="3600" b="1" dirty="0">
                <a:latin typeface="HY견고딕" panose="02030600000101010101" pitchFamily="18" charset="-127"/>
                <a:ea typeface="HY견고딕" panose="02030600000101010101" pitchFamily="18" charset="-127"/>
              </a:rPr>
              <a:t>그러나 </a:t>
            </a:r>
            <a:r>
              <a:rPr lang="ko-KR" altLang="en-US" sz="3600" b="1" dirty="0" err="1">
                <a:latin typeface="HY견고딕" panose="02030600000101010101" pitchFamily="18" charset="-127"/>
                <a:ea typeface="HY견고딕" panose="02030600000101010101" pitchFamily="18" charset="-127"/>
              </a:rPr>
              <a:t>요나가</a:t>
            </a:r>
            <a:r>
              <a:rPr lang="ko-KR" altLang="en-US" sz="3600" b="1" dirty="0">
                <a:latin typeface="HY견고딕" panose="02030600000101010101" pitchFamily="18" charset="-127"/>
                <a:ea typeface="HY견고딕" panose="02030600000101010101" pitchFamily="18" charset="-127"/>
              </a:rPr>
              <a:t> 여호와의 얼굴을 피하려고 일어나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도망하려 하여 </a:t>
            </a:r>
            <a:r>
              <a:rPr lang="ko-KR" altLang="en-US" sz="3600" b="1" dirty="0" err="1">
                <a:latin typeface="HY견고딕" panose="02030600000101010101" pitchFamily="18" charset="-127"/>
                <a:ea typeface="HY견고딕" panose="02030600000101010101" pitchFamily="18" charset="-127"/>
              </a:rPr>
              <a:t>욥바로</a:t>
            </a:r>
            <a:r>
              <a:rPr lang="ko-KR" altLang="en-US" sz="3600" b="1" dirty="0">
                <a:latin typeface="HY견고딕" panose="02030600000101010101" pitchFamily="18" charset="-127"/>
                <a:ea typeface="HY견고딕" panose="02030600000101010101" pitchFamily="18" charset="-127"/>
              </a:rPr>
              <a:t> 내려갔더니 마침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가는 배를 만난 지라 여호와의 얼굴을 피하여 그들과 함께 </a:t>
            </a:r>
            <a:r>
              <a:rPr lang="ko-KR" altLang="en-US" sz="3600" b="1" dirty="0" err="1">
                <a:latin typeface="HY견고딕" panose="02030600000101010101" pitchFamily="18" charset="-127"/>
                <a:ea typeface="HY견고딕" panose="02030600000101010101" pitchFamily="18" charset="-127"/>
              </a:rPr>
              <a:t>다시스로</a:t>
            </a:r>
            <a:r>
              <a:rPr lang="ko-KR" altLang="en-US" sz="3600" b="1" dirty="0">
                <a:latin typeface="HY견고딕" panose="02030600000101010101" pitchFamily="18" charset="-127"/>
                <a:ea typeface="HY견고딕" panose="02030600000101010101" pitchFamily="18" charset="-127"/>
              </a:rPr>
              <a:t> 가려고 </a:t>
            </a:r>
            <a:r>
              <a:rPr lang="ko-KR" altLang="en-US" sz="3600" b="1" dirty="0" err="1">
                <a:latin typeface="HY견고딕" panose="02030600000101010101" pitchFamily="18" charset="-127"/>
                <a:ea typeface="HY견고딕" panose="02030600000101010101" pitchFamily="18" charset="-127"/>
              </a:rPr>
              <a:t>배삯을</a:t>
            </a:r>
            <a:r>
              <a:rPr lang="ko-KR" altLang="en-US" sz="3600" b="1" dirty="0">
                <a:latin typeface="HY견고딕" panose="02030600000101010101" pitchFamily="18" charset="-127"/>
                <a:ea typeface="HY견고딕" panose="02030600000101010101" pitchFamily="18" charset="-127"/>
              </a:rPr>
              <a:t> 주고 배에 올랐더라 </a:t>
            </a:r>
            <a:endParaRPr lang="en-US" altLang="ko-KR" sz="3600" b="1" dirty="0" smtClean="0">
              <a:latin typeface="HY견고딕" panose="02030600000101010101" pitchFamily="18" charset="-127"/>
              <a:ea typeface="HY견고딕" panose="02030600000101010101" pitchFamily="18" charset="-127"/>
            </a:endParaRPr>
          </a:p>
          <a:p>
            <a:pPr>
              <a:buNone/>
            </a:pPr>
            <a:r>
              <a:rPr lang="en-US" altLang="ko-KR" sz="3600" b="1" dirty="0" smtClean="0">
                <a:latin typeface="HY견고딕" panose="02030600000101010101" pitchFamily="18" charset="-127"/>
                <a:ea typeface="HY견고딕" panose="02030600000101010101" pitchFamily="18" charset="-127"/>
              </a:rPr>
              <a:t>[</a:t>
            </a:r>
            <a:r>
              <a:rPr lang="en-US" altLang="ko-KR" sz="3600" b="1" dirty="0">
                <a:latin typeface="HY견고딕" panose="02030600000101010101" pitchFamily="18" charset="-127"/>
                <a:ea typeface="HY견고딕" panose="02030600000101010101" pitchFamily="18" charset="-127"/>
              </a:rPr>
              <a:t>4] </a:t>
            </a:r>
            <a:r>
              <a:rPr lang="ko-KR" altLang="en-US" sz="3600" b="1" dirty="0">
                <a:solidFill>
                  <a:srgbClr val="0000FF"/>
                </a:solidFill>
                <a:latin typeface="HY견고딕" panose="02030600000101010101" pitchFamily="18" charset="-127"/>
                <a:ea typeface="HY견고딕" panose="02030600000101010101" pitchFamily="18" charset="-127"/>
              </a:rPr>
              <a:t>여호와께서 큰 바람을 바다 위에 내리시매 바다 가운데에 큰 폭풍이 일어나 </a:t>
            </a:r>
            <a:endParaRPr lang="en-US" altLang="ko-KR" sz="3600" b="1" dirty="0" smtClean="0">
              <a:solidFill>
                <a:srgbClr val="0000FF"/>
              </a:solidFill>
              <a:latin typeface="HY견고딕" panose="02030600000101010101" pitchFamily="18" charset="-127"/>
              <a:ea typeface="HY견고딕" panose="02030600000101010101" pitchFamily="18" charset="-127"/>
            </a:endParaRPr>
          </a:p>
          <a:p>
            <a:pPr>
              <a:buNone/>
            </a:pPr>
            <a:r>
              <a:rPr lang="en-US" altLang="ko-KR" sz="3600" b="1" dirty="0">
                <a:solidFill>
                  <a:srgbClr val="0000FF"/>
                </a:solidFill>
                <a:latin typeface="HY견고딕" panose="02030600000101010101" pitchFamily="18" charset="-127"/>
                <a:ea typeface="HY견고딕" panose="02030600000101010101" pitchFamily="18" charset="-127"/>
              </a:rPr>
              <a:t> </a:t>
            </a:r>
            <a:r>
              <a:rPr lang="en-US" altLang="ko-KR" sz="3600" b="1" dirty="0" smtClean="0">
                <a:solidFill>
                  <a:srgbClr val="0000FF"/>
                </a:solidFill>
                <a:latin typeface="HY견고딕" panose="02030600000101010101" pitchFamily="18" charset="-127"/>
                <a:ea typeface="HY견고딕" panose="02030600000101010101" pitchFamily="18" charset="-127"/>
              </a:rPr>
              <a:t>               </a:t>
            </a:r>
            <a:r>
              <a:rPr lang="ko-KR" altLang="en-US" sz="3600" b="1" dirty="0" smtClean="0">
                <a:solidFill>
                  <a:srgbClr val="0000FF"/>
                </a:solidFill>
                <a:latin typeface="HY견고딕" panose="02030600000101010101" pitchFamily="18" charset="-127"/>
                <a:ea typeface="HY견고딕" panose="02030600000101010101" pitchFamily="18" charset="-127"/>
              </a:rPr>
              <a:t>배가 </a:t>
            </a:r>
            <a:r>
              <a:rPr lang="ko-KR" altLang="en-US" sz="3600" b="1" dirty="0">
                <a:solidFill>
                  <a:srgbClr val="0000FF"/>
                </a:solidFill>
                <a:latin typeface="HY견고딕" panose="02030600000101010101" pitchFamily="18" charset="-127"/>
                <a:ea typeface="HY견고딕" panose="02030600000101010101" pitchFamily="18" charset="-127"/>
              </a:rPr>
              <a:t>거의 깨지게 된지라 </a:t>
            </a:r>
            <a:endParaRPr lang="ko-KR" altLang="en-US" sz="3600" b="1" dirty="0" smtClean="0">
              <a:solidFill>
                <a:srgbClr val="0000FF"/>
              </a:solidFill>
              <a:latin typeface="HY견고딕" pitchFamily="18" charset="-127"/>
              <a:ea typeface="HY견고딕" panose="02030600000101010101" pitchFamily="18" charset="-127"/>
            </a:endParaRPr>
          </a:p>
        </p:txBody>
      </p:sp>
    </p:spTree>
    <p:extLst>
      <p:ext uri="{BB962C8B-B14F-4D97-AF65-F5344CB8AC3E}">
        <p14:creationId xmlns:p14="http://schemas.microsoft.com/office/powerpoint/2010/main" val="3623071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0" y="0"/>
            <a:ext cx="9144000" cy="5317773"/>
          </a:xfrm>
        </p:spPr>
        <p:txBody>
          <a:bodyPr/>
          <a:lstStyle/>
          <a:p>
            <a:pPr>
              <a:defRPr/>
            </a:pPr>
            <a:r>
              <a:rPr lang="en-US" altLang="ko-KR" dirty="0" smtClean="0">
                <a:solidFill>
                  <a:schemeClr val="tx1"/>
                </a:solidFill>
              </a:rPr>
              <a:t> </a:t>
            </a:r>
            <a:endParaRPr lang="ko-KR" altLang="en-US" dirty="0">
              <a:solidFill>
                <a:schemeClr val="tx1"/>
              </a:solidFill>
            </a:endParaRPr>
          </a:p>
        </p:txBody>
      </p:sp>
      <p:sp>
        <p:nvSpPr>
          <p:cNvPr id="13315" name="내용 개체 틀 3"/>
          <p:cNvSpPr>
            <a:spLocks noGrp="1"/>
          </p:cNvSpPr>
          <p:nvPr>
            <p:ph idx="1"/>
          </p:nvPr>
        </p:nvSpPr>
        <p:spPr>
          <a:xfrm>
            <a:off x="0" y="157428"/>
            <a:ext cx="8929688" cy="5461000"/>
          </a:xfrm>
        </p:spPr>
        <p:txBody>
          <a:bodyPr/>
          <a:lstStyle/>
          <a:p>
            <a:pPr marL="109537" indent="0">
              <a:buNone/>
            </a:pPr>
            <a:r>
              <a:rPr lang="en-US" altLang="ko-KR" sz="4400" b="1" dirty="0" smtClean="0">
                <a:latin typeface="HY견고딕" panose="02030600000101010101" pitchFamily="18" charset="-127"/>
                <a:ea typeface="HY견고딕" panose="02030600000101010101" pitchFamily="18" charset="-127"/>
              </a:rPr>
              <a:t>[</a:t>
            </a:r>
            <a:r>
              <a:rPr lang="en-US" altLang="ko-KR" sz="4400" b="1" dirty="0">
                <a:latin typeface="HY견고딕" panose="02030600000101010101" pitchFamily="18" charset="-127"/>
                <a:ea typeface="HY견고딕" panose="02030600000101010101" pitchFamily="18" charset="-127"/>
              </a:rPr>
              <a:t>5] </a:t>
            </a:r>
            <a:r>
              <a:rPr lang="ko-KR" altLang="en-US" sz="4400" b="1" dirty="0">
                <a:solidFill>
                  <a:srgbClr val="0000FF"/>
                </a:solidFill>
                <a:latin typeface="HY견고딕" panose="02030600000101010101" pitchFamily="18" charset="-127"/>
                <a:ea typeface="HY견고딕" panose="02030600000101010101" pitchFamily="18" charset="-127"/>
              </a:rPr>
              <a:t>사공들이 두려워하여 각각 자기의 신을 부르고 또 배를 가볍게 하려고 그 가운데 물건들을 바다에 </a:t>
            </a:r>
            <a:r>
              <a:rPr lang="ko-KR" altLang="en-US" sz="4400" b="1" dirty="0" err="1">
                <a:solidFill>
                  <a:srgbClr val="0000FF"/>
                </a:solidFill>
                <a:latin typeface="HY견고딕" panose="02030600000101010101" pitchFamily="18" charset="-127"/>
                <a:ea typeface="HY견고딕" panose="02030600000101010101" pitchFamily="18" charset="-127"/>
              </a:rPr>
              <a:t>던지니라</a:t>
            </a:r>
            <a:r>
              <a:rPr lang="ko-KR" altLang="en-US" sz="4400" b="1" dirty="0">
                <a:solidFill>
                  <a:srgbClr val="0000FF"/>
                </a:solidFill>
                <a:latin typeface="HY견고딕" panose="02030600000101010101" pitchFamily="18" charset="-127"/>
                <a:ea typeface="HY견고딕" panose="02030600000101010101" pitchFamily="18" charset="-127"/>
              </a:rPr>
              <a:t> 그러나 </a:t>
            </a:r>
            <a:r>
              <a:rPr lang="ko-KR" altLang="en-US" sz="4400" b="1" dirty="0" err="1">
                <a:solidFill>
                  <a:srgbClr val="0000FF"/>
                </a:solidFill>
                <a:latin typeface="HY견고딕" panose="02030600000101010101" pitchFamily="18" charset="-127"/>
                <a:ea typeface="HY견고딕" panose="02030600000101010101" pitchFamily="18" charset="-127"/>
              </a:rPr>
              <a:t>요나는</a:t>
            </a:r>
            <a:r>
              <a:rPr lang="ko-KR" altLang="en-US" sz="4400" b="1" dirty="0">
                <a:solidFill>
                  <a:srgbClr val="0000FF"/>
                </a:solidFill>
                <a:latin typeface="HY견고딕" panose="02030600000101010101" pitchFamily="18" charset="-127"/>
                <a:ea typeface="HY견고딕" panose="02030600000101010101" pitchFamily="18" charset="-127"/>
              </a:rPr>
              <a:t> 배 밑층에 내려가서 누워 깊이 잠이 </a:t>
            </a:r>
            <a:r>
              <a:rPr lang="ko-KR" altLang="en-US" sz="4400" b="1" dirty="0" err="1">
                <a:solidFill>
                  <a:srgbClr val="0000FF"/>
                </a:solidFill>
                <a:latin typeface="HY견고딕" panose="02030600000101010101" pitchFamily="18" charset="-127"/>
                <a:ea typeface="HY견고딕" panose="02030600000101010101" pitchFamily="18" charset="-127"/>
              </a:rPr>
              <a:t>든지라</a:t>
            </a:r>
            <a:r>
              <a:rPr lang="en-US" altLang="ko-KR" sz="4400" b="1" dirty="0">
                <a:latin typeface="HY견고딕" panose="02030600000101010101" pitchFamily="18" charset="-127"/>
                <a:ea typeface="HY견고딕" panose="02030600000101010101" pitchFamily="18" charset="-127"/>
              </a:rPr>
              <a:t>』</a:t>
            </a:r>
            <a:endParaRPr lang="ko-KR" altLang="en-US" sz="4400" b="1" dirty="0">
              <a:latin typeface="HY견고딕" panose="02030600000101010101" pitchFamily="18" charset="-127"/>
              <a:ea typeface="HY견고딕" panose="02030600000101010101" pitchFamily="18" charset="-127"/>
            </a:endParaRPr>
          </a:p>
        </p:txBody>
      </p:sp>
    </p:spTree>
    <p:extLst>
      <p:ext uri="{BB962C8B-B14F-4D97-AF65-F5344CB8AC3E}">
        <p14:creationId xmlns:p14="http://schemas.microsoft.com/office/powerpoint/2010/main" val="4291164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251520" y="625252"/>
            <a:ext cx="8712968" cy="4608512"/>
          </a:xfrm>
        </p:spPr>
        <p:txBody>
          <a:bodyPr>
            <a:noAutofit/>
          </a:bodyPr>
          <a:lstStyle/>
          <a:p>
            <a:r>
              <a:rPr lang="ko-KR" altLang="en-US" sz="2800" dirty="0" smtClean="0">
                <a:solidFill>
                  <a:schemeClr val="tx1"/>
                </a:solidFill>
                <a:latin typeface="HY견고딕" panose="02030600000101010101" pitchFamily="18" charset="-127"/>
                <a:ea typeface="HY견고딕" panose="02030600000101010101" pitchFamily="18" charset="-127"/>
              </a:rPr>
              <a:t>우 시온의 영광이 빛나는 아침 어둡던 땅들이 밝아오네 슬픔과 애통이 기쁨이 되니 시온의 영광이 비쳐오네 시온의 영광이 빛나는 아침 </a:t>
            </a:r>
            <a:r>
              <a:rPr lang="ko-KR" altLang="en-US" sz="2800" u="sng" dirty="0" smtClean="0">
                <a:solidFill>
                  <a:schemeClr val="tx1"/>
                </a:solidFill>
                <a:latin typeface="HY견고딕" panose="02030600000101010101" pitchFamily="18" charset="-127"/>
                <a:ea typeface="HY견고딕" panose="02030600000101010101" pitchFamily="18" charset="-127"/>
              </a:rPr>
              <a:t>매였던 종들이  </a:t>
            </a:r>
            <a:r>
              <a:rPr lang="ko-KR" altLang="en-US" sz="2800" dirty="0" smtClean="0">
                <a:solidFill>
                  <a:schemeClr val="tx1"/>
                </a:solidFill>
                <a:latin typeface="HY견고딕" panose="02030600000101010101" pitchFamily="18" charset="-127"/>
                <a:ea typeface="HY견고딕" panose="02030600000101010101" pitchFamily="18" charset="-127"/>
              </a:rPr>
              <a:t>슬픔과 애통이 기쁨이 되니 시온의 영광이 비쳐오네 </a:t>
            </a:r>
            <a:r>
              <a:rPr lang="en-US" altLang="ko-KR" sz="2800" dirty="0" smtClean="0">
                <a:solidFill>
                  <a:schemeClr val="tx1"/>
                </a:solidFill>
                <a:latin typeface="HY견고딕" panose="02030600000101010101" pitchFamily="18" charset="-127"/>
                <a:ea typeface="HY견고딕" panose="02030600000101010101" pitchFamily="18" charset="-127"/>
              </a:rPr>
              <a:t/>
            </a:r>
            <a:br>
              <a:rPr lang="en-US" altLang="ko-KR" sz="2800" dirty="0" smtClean="0">
                <a:solidFill>
                  <a:schemeClr val="tx1"/>
                </a:solidFill>
                <a:latin typeface="HY견고딕" panose="02030600000101010101" pitchFamily="18" charset="-127"/>
                <a:ea typeface="HY견고딕" panose="02030600000101010101" pitchFamily="18" charset="-127"/>
              </a:rPr>
            </a:br>
            <a:r>
              <a:rPr lang="ko-KR" altLang="en-US" sz="2800" dirty="0" smtClean="0">
                <a:solidFill>
                  <a:schemeClr val="tx1"/>
                </a:solidFill>
                <a:latin typeface="HY견고딕" panose="02030600000101010101" pitchFamily="18" charset="-127"/>
                <a:ea typeface="HY견고딕" panose="02030600000101010101" pitchFamily="18" charset="-127"/>
              </a:rPr>
              <a:t>시온의 영광이 빛나는 아침 매였던 종들이 돌아오네 </a:t>
            </a:r>
            <a:r>
              <a:rPr lang="ko-KR" altLang="en-US" sz="2800" u="sng" dirty="0" smtClean="0">
                <a:solidFill>
                  <a:schemeClr val="tx1"/>
                </a:solidFill>
                <a:latin typeface="HY견고딕" panose="02030600000101010101" pitchFamily="18" charset="-127"/>
                <a:ea typeface="HY견고딕" panose="02030600000101010101" pitchFamily="18" charset="-127"/>
              </a:rPr>
              <a:t>오래던 선지자 </a:t>
            </a:r>
            <a:r>
              <a:rPr lang="ko-KR" altLang="en-US" sz="2800" dirty="0" smtClean="0">
                <a:solidFill>
                  <a:schemeClr val="tx1"/>
                </a:solidFill>
                <a:latin typeface="HY견고딕" panose="02030600000101010101" pitchFamily="18" charset="-127"/>
                <a:ea typeface="HY견고딕" panose="02030600000101010101" pitchFamily="18" charset="-127"/>
              </a:rPr>
              <a:t>꿈꾸던 복을 만민이 다같이 누리겠네 일어나라 빛을 발하라 영광 할렐루야 만군의 여호와 또 그의 영광 네 위에 임하니 예루살렘 나오라  눈을 들어 보라 내 모든 백성 잃었던 모든 것 돌아오네 네 모든 백성 잃었던 모든 것 </a:t>
            </a:r>
            <a:r>
              <a:rPr lang="en-US" altLang="ko-KR" sz="2800" dirty="0" smtClean="0">
                <a:solidFill>
                  <a:schemeClr val="tx1"/>
                </a:solidFill>
                <a:latin typeface="HY견고딕" panose="02030600000101010101" pitchFamily="18" charset="-127"/>
                <a:ea typeface="HY견고딕" panose="02030600000101010101" pitchFamily="18" charset="-127"/>
              </a:rPr>
              <a:t> </a:t>
            </a:r>
            <a:endParaRPr lang="ko-KR" altLang="en-US" sz="2800" dirty="0">
              <a:solidFill>
                <a:schemeClr val="tx1"/>
              </a:solidFill>
              <a:latin typeface="HY견고딕" panose="02030600000101010101" pitchFamily="18" charset="-127"/>
              <a:ea typeface="HY견고딕" panose="02030600000101010101" pitchFamily="18" charset="-127"/>
            </a:endParaRPr>
          </a:p>
        </p:txBody>
      </p:sp>
      <p:sp>
        <p:nvSpPr>
          <p:cNvPr id="4" name="내용 개체 틀 3"/>
          <p:cNvSpPr>
            <a:spLocks noGrp="1"/>
          </p:cNvSpPr>
          <p:nvPr>
            <p:ph idx="1"/>
          </p:nvPr>
        </p:nvSpPr>
        <p:spPr>
          <a:xfrm>
            <a:off x="0" y="0"/>
            <a:ext cx="3456384" cy="540680"/>
          </a:xfrm>
        </p:spPr>
        <p:style>
          <a:lnRef idx="0">
            <a:schemeClr val="accent3"/>
          </a:lnRef>
          <a:fillRef idx="3">
            <a:schemeClr val="accent3"/>
          </a:fillRef>
          <a:effectRef idx="3">
            <a:schemeClr val="accent3"/>
          </a:effectRef>
          <a:fontRef idx="minor">
            <a:schemeClr val="lt1"/>
          </a:fontRef>
        </p:style>
        <p:txBody>
          <a:bodyPr/>
          <a:lstStyle/>
          <a:p>
            <a:pPr>
              <a:buFont typeface="Wingdings 3" pitchFamily="18" charset="2"/>
              <a:buNone/>
            </a:pPr>
            <a:r>
              <a:rPr lang="ko-KR" altLang="en-US" sz="3200" b="1" dirty="0" smtClean="0">
                <a:solidFill>
                  <a:schemeClr val="bg1"/>
                </a:solidFill>
                <a:latin typeface="HY견고딕" pitchFamily="18" charset="-127"/>
                <a:ea typeface="HY견고딕" pitchFamily="18" charset="-127"/>
              </a:rPr>
              <a:t>할렐루야찬양대</a:t>
            </a:r>
          </a:p>
        </p:txBody>
      </p:sp>
      <p:sp>
        <p:nvSpPr>
          <p:cNvPr id="5" name="내용 개체 틀 3"/>
          <p:cNvSpPr txBox="1">
            <a:spLocks/>
          </p:cNvSpPr>
          <p:nvPr/>
        </p:nvSpPr>
        <p:spPr bwMode="auto">
          <a:xfrm>
            <a:off x="3707904" y="0"/>
            <a:ext cx="5436096" cy="540680"/>
          </a:xfrm>
          <a:prstGeom prst="rect">
            <a:avLst/>
          </a:prstGeom>
          <a:solidFill>
            <a:srgbClr val="000000"/>
          </a:solidFill>
          <a:ln w="9525">
            <a:noFill/>
            <a:miter lim="800000"/>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pPr marL="365125" marR="0" lvl="0" indent="-255588" algn="ctr" defTabSz="914400" rtl="0" eaLnBrk="0" fontAlgn="base" latinLnBrk="1" hangingPunct="0">
              <a:lnSpc>
                <a:spcPct val="100000"/>
              </a:lnSpc>
              <a:spcBef>
                <a:spcPts val="400"/>
              </a:spcBef>
              <a:spcAft>
                <a:spcPct val="0"/>
              </a:spcAft>
              <a:buClr>
                <a:schemeClr val="accent1"/>
              </a:buClr>
              <a:buSzPct val="68000"/>
              <a:buFont typeface="Wingdings 3" pitchFamily="18" charset="2"/>
              <a:buNone/>
              <a:tabLst/>
              <a:defRPr/>
            </a:pPr>
            <a:r>
              <a:rPr kumimoji="0" lang="ko-KR" altLang="en-US" sz="3200" b="1" dirty="0" smtClean="0">
                <a:solidFill>
                  <a:schemeClr val="bg1"/>
                </a:solidFill>
                <a:latin typeface="HY견고딕" pitchFamily="18" charset="-127"/>
                <a:ea typeface="HY견고딕" pitchFamily="18" charset="-127"/>
              </a:rPr>
              <a:t> 시온의 영광</a:t>
            </a:r>
            <a:r>
              <a:rPr kumimoji="0" lang="en-US" altLang="ko-KR" sz="3200" b="1" dirty="0" smtClean="0">
                <a:solidFill>
                  <a:schemeClr val="bg1"/>
                </a:solidFill>
                <a:latin typeface="HY견고딕" pitchFamily="18" charset="-127"/>
                <a:ea typeface="HY견고딕" pitchFamily="18" charset="-127"/>
              </a:rPr>
              <a:t>-1</a:t>
            </a:r>
            <a:endParaRPr kumimoji="0" lang="ko-KR" altLang="en-US" sz="3200" b="1" i="0" u="none" strike="noStrike" kern="1200" cap="none" spc="0" normalizeH="0" baseline="0" noProof="0" dirty="0" smtClean="0">
              <a:ln>
                <a:noFill/>
              </a:ln>
              <a:solidFill>
                <a:schemeClr val="bg1"/>
              </a:solidFill>
              <a:effectLst/>
              <a:uLnTx/>
              <a:uFillTx/>
              <a:latin typeface="HY견고딕" pitchFamily="18" charset="-127"/>
              <a:ea typeface="HY견고딕" pitchFamily="18" charset="-127"/>
              <a:cs typeface="+mn-cs"/>
            </a:endParaRPr>
          </a:p>
        </p:txBody>
      </p:sp>
    </p:spTree>
    <p:extLst>
      <p:ext uri="{BB962C8B-B14F-4D97-AF65-F5344CB8AC3E}">
        <p14:creationId xmlns:p14="http://schemas.microsoft.com/office/powerpoint/2010/main" val="972966150"/>
      </p:ext>
    </p:extLst>
  </p:cSld>
  <p:clrMapOvr>
    <a:masterClrMapping/>
  </p:clrMapOvr>
  <p:transition>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251520" y="553244"/>
            <a:ext cx="8712968" cy="4608512"/>
          </a:xfrm>
        </p:spPr>
        <p:txBody>
          <a:bodyPr>
            <a:noAutofit/>
          </a:bodyPr>
          <a:lstStyle/>
          <a:p>
            <a:r>
              <a:rPr lang="ko-KR" altLang="en-US" sz="2800" dirty="0" smtClean="0">
                <a:solidFill>
                  <a:schemeClr val="tx1"/>
                </a:solidFill>
                <a:latin typeface="HY견고딕" panose="02030600000101010101" pitchFamily="18" charset="-127"/>
                <a:ea typeface="HY견고딕" panose="02030600000101010101" pitchFamily="18" charset="-127"/>
              </a:rPr>
              <a:t>일어나 라 빛을 발하여라 영광 할렐루야 만군의 여호와 또 그의 영광 네 위에 </a:t>
            </a:r>
            <a:r>
              <a:rPr lang="ko-KR" altLang="en-US" sz="2800" dirty="0" err="1" smtClean="0">
                <a:solidFill>
                  <a:schemeClr val="tx1"/>
                </a:solidFill>
                <a:latin typeface="HY견고딕" panose="02030600000101010101" pitchFamily="18" charset="-127"/>
                <a:ea typeface="HY견고딕" panose="02030600000101010101" pitchFamily="18" charset="-127"/>
              </a:rPr>
              <a:t>임하니예루살렘</a:t>
            </a:r>
            <a:r>
              <a:rPr lang="en-US" altLang="ko-KR" sz="2800" dirty="0" smtClean="0">
                <a:solidFill>
                  <a:schemeClr val="tx1"/>
                </a:solidFill>
                <a:latin typeface="HY견고딕" panose="02030600000101010101" pitchFamily="18" charset="-127"/>
                <a:ea typeface="HY견고딕" panose="02030600000101010101" pitchFamily="18" charset="-127"/>
              </a:rPr>
              <a:t/>
            </a:r>
            <a:br>
              <a:rPr lang="en-US" altLang="ko-KR" sz="2800" dirty="0" smtClean="0">
                <a:solidFill>
                  <a:schemeClr val="tx1"/>
                </a:solidFill>
                <a:latin typeface="HY견고딕" panose="02030600000101010101" pitchFamily="18" charset="-127"/>
                <a:ea typeface="HY견고딕" panose="02030600000101010101" pitchFamily="18" charset="-127"/>
              </a:rPr>
            </a:br>
            <a:r>
              <a:rPr lang="en-US" altLang="ko-KR" sz="2800" dirty="0" smtClean="0">
                <a:solidFill>
                  <a:schemeClr val="tx1"/>
                </a:solidFill>
                <a:latin typeface="HY견고딕" panose="02030600000101010101" pitchFamily="18" charset="-127"/>
                <a:ea typeface="HY견고딕" panose="02030600000101010101" pitchFamily="18" charset="-127"/>
              </a:rPr>
              <a:t>(</a:t>
            </a:r>
            <a:r>
              <a:rPr lang="ko-KR" altLang="en-US" sz="2800" dirty="0" smtClean="0">
                <a:solidFill>
                  <a:srgbClr val="C00000"/>
                </a:solidFill>
                <a:latin typeface="HY견고딕" panose="02030600000101010101" pitchFamily="18" charset="-127"/>
                <a:ea typeface="HY견고딕" panose="02030600000101010101" pitchFamily="18" charset="-127"/>
              </a:rPr>
              <a:t>성도 찬양</a:t>
            </a:r>
            <a:r>
              <a:rPr lang="en-US" altLang="ko-KR" sz="2800" dirty="0" smtClean="0">
                <a:solidFill>
                  <a:schemeClr val="tx1"/>
                </a:solidFill>
                <a:latin typeface="HY견고딕" panose="02030600000101010101" pitchFamily="18" charset="-127"/>
                <a:ea typeface="HY견고딕" panose="02030600000101010101" pitchFamily="18" charset="-127"/>
              </a:rPr>
              <a:t>) 3.</a:t>
            </a:r>
            <a:r>
              <a:rPr lang="ko-KR" altLang="en-US" sz="3600" dirty="0" smtClean="0">
                <a:solidFill>
                  <a:srgbClr val="0000FF"/>
                </a:solidFill>
                <a:latin typeface="HY견고딕" panose="02030600000101010101" pitchFamily="18" charset="-127"/>
                <a:ea typeface="HY견고딕" panose="02030600000101010101" pitchFamily="18" charset="-127"/>
              </a:rPr>
              <a:t>땅들아 바다야 많은 섬들아 찬양을 </a:t>
            </a:r>
            <a:r>
              <a:rPr lang="ko-KR" altLang="en-US" sz="3600" dirty="0" err="1" smtClean="0">
                <a:solidFill>
                  <a:srgbClr val="0000FF"/>
                </a:solidFill>
                <a:latin typeface="HY견고딕" panose="02030600000101010101" pitchFamily="18" charset="-127"/>
                <a:ea typeface="HY견고딕" panose="02030600000101010101" pitchFamily="18" charset="-127"/>
              </a:rPr>
              <a:t>주님께드리어라</a:t>
            </a:r>
            <a:r>
              <a:rPr lang="ko-KR" altLang="en-US" sz="3600" dirty="0" smtClean="0">
                <a:solidFill>
                  <a:srgbClr val="0000FF"/>
                </a:solidFill>
                <a:latin typeface="HY견고딕" panose="02030600000101010101" pitchFamily="18" charset="-127"/>
                <a:ea typeface="HY견고딕" panose="02030600000101010101" pitchFamily="18" charset="-127"/>
              </a:rPr>
              <a:t> 싸움과 죄악이 참혹한 땅에 찬송이 </a:t>
            </a:r>
            <a:r>
              <a:rPr lang="ko-KR" altLang="en-US" sz="3600" dirty="0" err="1" smtClean="0">
                <a:solidFill>
                  <a:srgbClr val="0000FF"/>
                </a:solidFill>
                <a:latin typeface="HY견고딕" panose="02030600000101010101" pitchFamily="18" charset="-127"/>
                <a:ea typeface="HY견고딕" panose="02030600000101010101" pitchFamily="18" charset="-127"/>
              </a:rPr>
              <a:t>하늘에사무치네</a:t>
            </a:r>
            <a:r>
              <a:rPr lang="ko-KR" altLang="en-US" sz="3600" dirty="0" smtClean="0">
                <a:solidFill>
                  <a:srgbClr val="0000FF"/>
                </a:solidFill>
                <a:latin typeface="HY견고딕" panose="02030600000101010101" pitchFamily="18" charset="-127"/>
                <a:ea typeface="HY견고딕" panose="02030600000101010101" pitchFamily="18" charset="-127"/>
              </a:rPr>
              <a:t> 시온의 영광이 빛나는 아침 어둡던 이 땅이 밝아오네 슬픔과 애통이 기쁨이 되니 시온영광이 비쳐오네  </a:t>
            </a:r>
            <a:r>
              <a:rPr lang="ko-KR" altLang="en-US" sz="2800" dirty="0" smtClean="0">
                <a:solidFill>
                  <a:schemeClr val="tx1"/>
                </a:solidFill>
                <a:latin typeface="HY견고딕" panose="02030600000101010101" pitchFamily="18" charset="-127"/>
                <a:ea typeface="HY견고딕" panose="02030600000101010101" pitchFamily="18" charset="-127"/>
              </a:rPr>
              <a:t>시온의 영광이 비쳐 오네 아멘</a:t>
            </a:r>
            <a:endParaRPr lang="ko-KR" altLang="en-US" sz="2800" dirty="0">
              <a:solidFill>
                <a:schemeClr val="tx1"/>
              </a:solidFill>
              <a:latin typeface="HY견고딕" panose="02030600000101010101" pitchFamily="18" charset="-127"/>
              <a:ea typeface="HY견고딕" panose="02030600000101010101" pitchFamily="18" charset="-127"/>
            </a:endParaRPr>
          </a:p>
        </p:txBody>
      </p:sp>
      <p:sp>
        <p:nvSpPr>
          <p:cNvPr id="4" name="내용 개체 틀 3"/>
          <p:cNvSpPr>
            <a:spLocks noGrp="1"/>
          </p:cNvSpPr>
          <p:nvPr>
            <p:ph idx="1"/>
          </p:nvPr>
        </p:nvSpPr>
        <p:spPr>
          <a:xfrm>
            <a:off x="0" y="0"/>
            <a:ext cx="3456384" cy="540680"/>
          </a:xfrm>
        </p:spPr>
        <p:style>
          <a:lnRef idx="0">
            <a:schemeClr val="accent3"/>
          </a:lnRef>
          <a:fillRef idx="3">
            <a:schemeClr val="accent3"/>
          </a:fillRef>
          <a:effectRef idx="3">
            <a:schemeClr val="accent3"/>
          </a:effectRef>
          <a:fontRef idx="minor">
            <a:schemeClr val="lt1"/>
          </a:fontRef>
        </p:style>
        <p:txBody>
          <a:bodyPr/>
          <a:lstStyle/>
          <a:p>
            <a:pPr>
              <a:buFont typeface="Wingdings 3" pitchFamily="18" charset="2"/>
              <a:buNone/>
            </a:pPr>
            <a:r>
              <a:rPr lang="ko-KR" altLang="en-US" sz="3200" b="1" dirty="0" smtClean="0">
                <a:solidFill>
                  <a:schemeClr val="bg1"/>
                </a:solidFill>
                <a:latin typeface="HY견고딕" pitchFamily="18" charset="-127"/>
                <a:ea typeface="HY견고딕" pitchFamily="18" charset="-127"/>
              </a:rPr>
              <a:t>할렐루야찬양대</a:t>
            </a:r>
          </a:p>
        </p:txBody>
      </p:sp>
      <p:sp>
        <p:nvSpPr>
          <p:cNvPr id="5" name="내용 개체 틀 3"/>
          <p:cNvSpPr txBox="1">
            <a:spLocks/>
          </p:cNvSpPr>
          <p:nvPr/>
        </p:nvSpPr>
        <p:spPr bwMode="auto">
          <a:xfrm>
            <a:off x="3707904" y="0"/>
            <a:ext cx="5436096" cy="540680"/>
          </a:xfrm>
          <a:prstGeom prst="rect">
            <a:avLst/>
          </a:prstGeom>
          <a:solidFill>
            <a:srgbClr val="000000"/>
          </a:solidFill>
          <a:ln w="9525">
            <a:noFill/>
            <a:miter lim="800000"/>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pPr marL="365125" marR="0" lvl="0" indent="-255588" algn="ctr" defTabSz="914400" rtl="0" eaLnBrk="0" fontAlgn="base" latinLnBrk="1" hangingPunct="0">
              <a:lnSpc>
                <a:spcPct val="100000"/>
              </a:lnSpc>
              <a:spcBef>
                <a:spcPts val="400"/>
              </a:spcBef>
              <a:spcAft>
                <a:spcPct val="0"/>
              </a:spcAft>
              <a:buClr>
                <a:schemeClr val="accent1"/>
              </a:buClr>
              <a:buSzPct val="68000"/>
              <a:buFont typeface="Wingdings 3" pitchFamily="18" charset="2"/>
              <a:buNone/>
              <a:tabLst/>
              <a:defRPr/>
            </a:pPr>
            <a:r>
              <a:rPr kumimoji="0" lang="ko-KR" altLang="en-US" sz="3200" b="1" dirty="0" smtClean="0">
                <a:solidFill>
                  <a:schemeClr val="bg1"/>
                </a:solidFill>
                <a:latin typeface="HY견고딕" pitchFamily="18" charset="-127"/>
                <a:ea typeface="HY견고딕" pitchFamily="18" charset="-127"/>
              </a:rPr>
              <a:t> 시온의 영광</a:t>
            </a:r>
            <a:r>
              <a:rPr kumimoji="0" lang="en-US" altLang="ko-KR" sz="3200" b="1" dirty="0" smtClean="0">
                <a:solidFill>
                  <a:schemeClr val="bg1"/>
                </a:solidFill>
                <a:latin typeface="HY견고딕" pitchFamily="18" charset="-127"/>
                <a:ea typeface="HY견고딕" pitchFamily="18" charset="-127"/>
              </a:rPr>
              <a:t>-2</a:t>
            </a:r>
            <a:endParaRPr kumimoji="0" lang="ko-KR" altLang="en-US" sz="3200" b="1" i="0" u="none" strike="noStrike" kern="1200" cap="none" spc="0" normalizeH="0" baseline="0" noProof="0" dirty="0" smtClean="0">
              <a:ln>
                <a:noFill/>
              </a:ln>
              <a:solidFill>
                <a:schemeClr val="bg1"/>
              </a:solidFill>
              <a:effectLst/>
              <a:uLnTx/>
              <a:uFillTx/>
              <a:latin typeface="HY견고딕" pitchFamily="18" charset="-127"/>
              <a:ea typeface="HY견고딕" pitchFamily="18" charset="-127"/>
              <a:cs typeface="+mn-cs"/>
            </a:endParaRPr>
          </a:p>
        </p:txBody>
      </p:sp>
    </p:spTree>
    <p:extLst>
      <p:ext uri="{BB962C8B-B14F-4D97-AF65-F5344CB8AC3E}">
        <p14:creationId xmlns:p14="http://schemas.microsoft.com/office/powerpoint/2010/main" val="1175003678"/>
      </p:ext>
    </p:extLst>
  </p:cSld>
  <p:clrMapOvr>
    <a:masterClrMapping/>
  </p:clrMapOvr>
  <p:transition>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042988" y="545945"/>
            <a:ext cx="7561262" cy="1815882"/>
          </a:xfrm>
          <a:prstGeom prst="rect">
            <a:avLst/>
          </a:prstGeom>
          <a:noFill/>
          <a:ln>
            <a:noFill/>
          </a:ln>
          <a:effectLst/>
          <a:extLst/>
        </p:spPr>
        <p:txBody>
          <a:bodyPr anchor="ctr">
            <a:spAutoFit/>
          </a:bodyPr>
          <a:lstStyle/>
          <a:p>
            <a:pPr algn="ctr" latinLnBrk="0">
              <a:defRPr/>
            </a:pPr>
            <a:r>
              <a:rPr lang="en-US" altLang="ko-KR" sz="4000" dirty="0">
                <a:latin typeface="+mj-ea"/>
                <a:ea typeface="+mj-ea"/>
              </a:rPr>
              <a:t> </a:t>
            </a:r>
            <a:endParaRPr lang="ko-KR" altLang="en-US" sz="4000" dirty="0">
              <a:latin typeface="+mj-ea"/>
              <a:ea typeface="+mj-ea"/>
            </a:endParaRPr>
          </a:p>
          <a:p>
            <a:pPr algn="ctr" latinLnBrk="0">
              <a:defRPr/>
            </a:pPr>
            <a:endParaRPr lang="ko-KR" altLang="en-US" sz="7200" dirty="0">
              <a:latin typeface="HY견고딕" pitchFamily="18" charset="-127"/>
              <a:ea typeface="HY견고딕" pitchFamily="18" charset="-127"/>
            </a:endParaRPr>
          </a:p>
        </p:txBody>
      </p:sp>
      <p:sp>
        <p:nvSpPr>
          <p:cNvPr id="12291" name="Rectangle 6"/>
          <p:cNvSpPr>
            <a:spLocks noChangeArrowheads="1"/>
          </p:cNvSpPr>
          <p:nvPr/>
        </p:nvSpPr>
        <p:spPr bwMode="auto">
          <a:xfrm>
            <a:off x="179512" y="4729710"/>
            <a:ext cx="1911350" cy="646331"/>
          </a:xfrm>
          <a:prstGeom prst="rect">
            <a:avLst/>
          </a:prstGeom>
          <a:noFill/>
          <a:ln w="9525">
            <a:noFill/>
            <a:miter lim="800000"/>
            <a:headEnd/>
            <a:tailEnd/>
          </a:ln>
        </p:spPr>
        <p:txBody>
          <a:bodyPr anchor="ctr">
            <a:spAutoFit/>
          </a:bodyPr>
          <a:lstStyle/>
          <a:p>
            <a:pPr algn="ctr"/>
            <a:r>
              <a:rPr lang="en-US" altLang="ko-KR" sz="3600" dirty="0" smtClean="0">
                <a:latin typeface="궁서" pitchFamily="18" charset="-127"/>
                <a:ea typeface="궁서" pitchFamily="18" charset="-127"/>
              </a:rPr>
              <a:t>0621</a:t>
            </a:r>
            <a:endParaRPr lang="en-US" altLang="ko-KR" sz="3600" dirty="0">
              <a:latin typeface="궁서" pitchFamily="18" charset="-127"/>
              <a:ea typeface="궁서" pitchFamily="18" charset="-127"/>
            </a:endParaRPr>
          </a:p>
        </p:txBody>
      </p:sp>
      <p:sp>
        <p:nvSpPr>
          <p:cNvPr id="9220" name="Rectangle 6"/>
          <p:cNvSpPr>
            <a:spLocks noChangeArrowheads="1"/>
          </p:cNvSpPr>
          <p:nvPr/>
        </p:nvSpPr>
        <p:spPr bwMode="auto">
          <a:xfrm>
            <a:off x="971550" y="1527162"/>
            <a:ext cx="6840538" cy="1446550"/>
          </a:xfrm>
          <a:prstGeom prst="rect">
            <a:avLst/>
          </a:prstGeom>
          <a:noFill/>
          <a:ln w="9525">
            <a:noFill/>
            <a:miter lim="800000"/>
            <a:headEnd/>
            <a:tailEnd/>
          </a:ln>
        </p:spPr>
        <p:txBody>
          <a:bodyPr wrap="square" anchor="ctr">
            <a:spAutoFit/>
          </a:bodyPr>
          <a:lstStyle/>
          <a:p>
            <a:pPr algn="ctr">
              <a:defRPr/>
            </a:pPr>
            <a:r>
              <a:rPr lang="en-US" altLang="ko-KR" sz="8800" b="1" dirty="0">
                <a:latin typeface="+mj-ea"/>
                <a:ea typeface="+mj-ea"/>
              </a:rPr>
              <a:t>  </a:t>
            </a:r>
          </a:p>
        </p:txBody>
      </p:sp>
      <p:sp>
        <p:nvSpPr>
          <p:cNvPr id="12293" name="Rectangle 6"/>
          <p:cNvSpPr>
            <a:spLocks noChangeArrowheads="1"/>
          </p:cNvSpPr>
          <p:nvPr/>
        </p:nvSpPr>
        <p:spPr bwMode="auto">
          <a:xfrm>
            <a:off x="1259632" y="1220700"/>
            <a:ext cx="7776864" cy="1323439"/>
          </a:xfrm>
          <a:prstGeom prst="rect">
            <a:avLst/>
          </a:prstGeom>
          <a:noFill/>
          <a:ln w="9525">
            <a:noFill/>
            <a:miter lim="800000"/>
            <a:headEnd/>
            <a:tailEnd/>
          </a:ln>
        </p:spPr>
        <p:txBody>
          <a:bodyPr wrap="square" anchor="ctr">
            <a:spAutoFit/>
          </a:bodyPr>
          <a:lstStyle/>
          <a:p>
            <a:pPr algn="ctr"/>
            <a:r>
              <a:rPr lang="en-US" altLang="ko-KR" sz="8000" b="1" dirty="0" smtClean="0">
                <a:solidFill>
                  <a:srgbClr val="C00000"/>
                </a:solidFill>
                <a:latin typeface="HY견고딕" pitchFamily="18" charset="-127"/>
                <a:ea typeface="HY견고딕" pitchFamily="18" charset="-127"/>
              </a:rPr>
              <a:t> </a:t>
            </a:r>
            <a:endParaRPr lang="en-US" altLang="ko-KR" sz="8000" b="1" dirty="0">
              <a:solidFill>
                <a:srgbClr val="000000"/>
              </a:solidFill>
              <a:latin typeface="HY견고딕" pitchFamily="18" charset="-127"/>
              <a:ea typeface="HY견고딕" pitchFamily="18" charset="-127"/>
            </a:endParaRPr>
          </a:p>
        </p:txBody>
      </p:sp>
      <p:sp>
        <p:nvSpPr>
          <p:cNvPr id="6" name="Rectangle 6"/>
          <p:cNvSpPr>
            <a:spLocks noChangeArrowheads="1"/>
          </p:cNvSpPr>
          <p:nvPr/>
        </p:nvSpPr>
        <p:spPr bwMode="auto">
          <a:xfrm>
            <a:off x="941710" y="849503"/>
            <a:ext cx="7344816" cy="1446550"/>
          </a:xfrm>
          <a:prstGeom prst="rect">
            <a:avLst/>
          </a:prstGeom>
          <a:noFill/>
          <a:ln w="9525">
            <a:noFill/>
            <a:miter lim="800000"/>
            <a:headEnd/>
            <a:tailEnd/>
          </a:ln>
        </p:spPr>
        <p:txBody>
          <a:bodyPr wrap="square" anchor="ctr">
            <a:spAutoFit/>
          </a:bodyPr>
          <a:lstStyle/>
          <a:p>
            <a:pPr algn="ctr"/>
            <a:r>
              <a:rPr lang="ko-KR" altLang="en-US" sz="8800" b="1" dirty="0" smtClean="0">
                <a:solidFill>
                  <a:srgbClr val="C00000"/>
                </a:solidFill>
                <a:latin typeface="HY견고딕" pitchFamily="18" charset="-127"/>
                <a:ea typeface="HY견고딕" pitchFamily="18" charset="-127"/>
              </a:rPr>
              <a:t>최고</a:t>
            </a:r>
            <a:r>
              <a:rPr lang="ko-KR" altLang="en-US" sz="8800" b="1" dirty="0" smtClean="0">
                <a:latin typeface="HY견고딕" pitchFamily="18" charset="-127"/>
                <a:ea typeface="HY견고딕" pitchFamily="18" charset="-127"/>
              </a:rPr>
              <a:t>의 </a:t>
            </a:r>
            <a:r>
              <a:rPr lang="ko-KR" altLang="en-US" sz="8800" b="1" dirty="0" smtClean="0">
                <a:solidFill>
                  <a:srgbClr val="0000FF"/>
                </a:solidFill>
                <a:latin typeface="HY견고딕" pitchFamily="18" charset="-127"/>
                <a:ea typeface="HY견고딕" pitchFamily="18" charset="-127"/>
              </a:rPr>
              <a:t>일꾼</a:t>
            </a:r>
            <a:r>
              <a:rPr lang="ko-KR" altLang="en-US" sz="8800" b="1" dirty="0" smtClean="0">
                <a:latin typeface="HY견고딕" pitchFamily="18" charset="-127"/>
                <a:ea typeface="HY견고딕" pitchFamily="18" charset="-127"/>
              </a:rPr>
              <a:t>은</a:t>
            </a:r>
            <a:endParaRPr lang="en-US" altLang="ko-KR" sz="8800" b="1" dirty="0">
              <a:solidFill>
                <a:srgbClr val="C00000"/>
              </a:solidFill>
              <a:latin typeface="HY견고딕" pitchFamily="18" charset="-127"/>
              <a:ea typeface="HY견고딕" pitchFamily="18" charset="-127"/>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a:xfrm>
            <a:off x="0" y="0"/>
            <a:ext cx="9144000" cy="5317773"/>
          </a:xfrm>
        </p:spPr>
        <p:txBody>
          <a:bodyPr/>
          <a:lstStyle/>
          <a:p>
            <a:pPr>
              <a:defRPr/>
            </a:pPr>
            <a:r>
              <a:rPr lang="en-US" altLang="ko-KR" dirty="0" smtClean="0">
                <a:solidFill>
                  <a:schemeClr val="tx1"/>
                </a:solidFill>
              </a:rPr>
              <a:t> </a:t>
            </a:r>
            <a:endParaRPr lang="ko-KR" altLang="en-US" dirty="0">
              <a:solidFill>
                <a:schemeClr val="tx1"/>
              </a:solidFill>
            </a:endParaRPr>
          </a:p>
        </p:txBody>
      </p:sp>
      <p:sp>
        <p:nvSpPr>
          <p:cNvPr id="13315" name="내용 개체 틀 3"/>
          <p:cNvSpPr>
            <a:spLocks noGrp="1"/>
          </p:cNvSpPr>
          <p:nvPr>
            <p:ph idx="1"/>
          </p:nvPr>
        </p:nvSpPr>
        <p:spPr>
          <a:xfrm>
            <a:off x="0" y="337220"/>
            <a:ext cx="8929688" cy="5377780"/>
          </a:xfrm>
        </p:spPr>
        <p:txBody>
          <a:bodyPr/>
          <a:lstStyle/>
          <a:p>
            <a:pPr marL="109537" lvl="0" indent="0" algn="ctr">
              <a:buNone/>
            </a:pPr>
            <a:r>
              <a:rPr lang="en-US" altLang="ko-KR" sz="4000" b="1" dirty="0" smtClean="0">
                <a:latin typeface="HY견고딕" panose="02030600000101010101" pitchFamily="18" charset="-127"/>
                <a:ea typeface="HY견고딕" panose="02030600000101010101" pitchFamily="18" charset="-127"/>
              </a:rPr>
              <a:t> </a:t>
            </a:r>
            <a:r>
              <a:rPr lang="en-US" altLang="ko-KR" sz="4400" b="1" dirty="0" smtClean="0">
                <a:latin typeface="HY견고딕" panose="02030600000101010101" pitchFamily="18" charset="-127"/>
                <a:ea typeface="HY견고딕" panose="02030600000101010101" pitchFamily="18" charset="-127"/>
              </a:rPr>
              <a:t>1</a:t>
            </a:r>
            <a:r>
              <a:rPr lang="en-US" altLang="ko-KR" sz="4400" b="1" dirty="0" smtClean="0">
                <a:latin typeface="HY견고딕" panose="02030600000101010101" pitchFamily="18" charset="-127"/>
                <a:ea typeface="HY견고딕" panose="02030600000101010101" pitchFamily="18" charset="-127"/>
              </a:rPr>
              <a:t>.</a:t>
            </a:r>
            <a:r>
              <a:rPr lang="ko-KR" altLang="en-US" sz="4400" b="1" dirty="0">
                <a:latin typeface="HY견고딕" panose="02030600000101010101" pitchFamily="18" charset="-127"/>
                <a:ea typeface="HY견고딕" panose="02030600000101010101" pitchFamily="18" charset="-127"/>
              </a:rPr>
              <a:t> </a:t>
            </a:r>
            <a:r>
              <a:rPr lang="ko-KR" altLang="en-US" sz="4400" b="1" dirty="0">
                <a:solidFill>
                  <a:srgbClr val="0000FF"/>
                </a:solidFill>
                <a:latin typeface="HY견고딕" panose="02030600000101010101" pitchFamily="18" charset="-127"/>
                <a:ea typeface="HY견고딕" panose="02030600000101010101" pitchFamily="18" charset="-127"/>
              </a:rPr>
              <a:t>기준</a:t>
            </a:r>
            <a:r>
              <a:rPr lang="ko-KR" altLang="en-US" sz="4400" b="1" dirty="0">
                <a:latin typeface="HY견고딕" panose="02030600000101010101" pitchFamily="18" charset="-127"/>
                <a:ea typeface="HY견고딕" panose="02030600000101010101" pitchFamily="18" charset="-127"/>
              </a:rPr>
              <a:t>이 </a:t>
            </a:r>
            <a:r>
              <a:rPr lang="ko-KR" altLang="en-US" sz="4400" b="1" dirty="0">
                <a:solidFill>
                  <a:srgbClr val="C00000"/>
                </a:solidFill>
                <a:latin typeface="HY견고딕" panose="02030600000101010101" pitchFamily="18" charset="-127"/>
                <a:ea typeface="HY견고딕" panose="02030600000101010101" pitchFamily="18" charset="-127"/>
              </a:rPr>
              <a:t>다르</a:t>
            </a:r>
            <a:r>
              <a:rPr lang="ko-KR" altLang="en-US" sz="4400" b="1" dirty="0">
                <a:latin typeface="HY견고딕" panose="02030600000101010101" pitchFamily="18" charset="-127"/>
                <a:ea typeface="HY견고딕" panose="02030600000101010101" pitchFamily="18" charset="-127"/>
              </a:rPr>
              <a:t>다</a:t>
            </a:r>
            <a:r>
              <a:rPr lang="en-US" altLang="ko-KR" sz="4400" b="1" dirty="0">
                <a:latin typeface="HY견고딕" panose="02030600000101010101" pitchFamily="18" charset="-127"/>
                <a:ea typeface="HY견고딕" panose="02030600000101010101" pitchFamily="18" charset="-127"/>
              </a:rPr>
              <a:t>.(1</a:t>
            </a:r>
            <a:r>
              <a:rPr lang="ko-KR" altLang="en-US" sz="4400" b="1" dirty="0">
                <a:latin typeface="HY견고딕" panose="02030600000101010101" pitchFamily="18" charset="-127"/>
                <a:ea typeface="HY견고딕" panose="02030600000101010101" pitchFamily="18" charset="-127"/>
              </a:rPr>
              <a:t>절</a:t>
            </a:r>
            <a:r>
              <a:rPr lang="en-US" altLang="ko-KR" sz="4400" b="1" dirty="0">
                <a:latin typeface="HY견고딕" panose="02030600000101010101" pitchFamily="18" charset="-127"/>
                <a:ea typeface="HY견고딕" panose="02030600000101010101" pitchFamily="18" charset="-127"/>
              </a:rPr>
              <a:t>)</a:t>
            </a:r>
            <a:endParaRPr lang="ko-KR" altLang="en-US" sz="4400" b="1" dirty="0">
              <a:latin typeface="HY견고딕" panose="02030600000101010101" pitchFamily="18" charset="-127"/>
              <a:ea typeface="HY견고딕" panose="02030600000101010101" pitchFamily="18" charset="-127"/>
            </a:endParaRPr>
          </a:p>
          <a:p>
            <a:pPr marL="109537" indent="0" algn="ctr" latinLnBrk="0">
              <a:buNone/>
            </a:pPr>
            <a:endParaRPr lang="en-US" altLang="ko-KR" sz="2000" b="1" dirty="0" smtClean="0">
              <a:latin typeface="HY견고딕" panose="02030600000101010101" pitchFamily="18" charset="-127"/>
              <a:ea typeface="HY견고딕" panose="02030600000101010101" pitchFamily="18" charset="-127"/>
            </a:endParaRPr>
          </a:p>
          <a:p>
            <a:pPr marL="109537" indent="0" algn="ctr" latinLnBrk="0">
              <a:buNone/>
            </a:pPr>
            <a:r>
              <a:rPr lang="en-US" altLang="ko-KR" sz="2000" b="1" dirty="0" smtClean="0">
                <a:latin typeface="HY견고딕" panose="02030600000101010101" pitchFamily="18" charset="-127"/>
                <a:ea typeface="HY견고딕" panose="02030600000101010101" pitchFamily="18" charset="-127"/>
              </a:rPr>
              <a:t>(</a:t>
            </a:r>
            <a:r>
              <a:rPr lang="ko-KR" altLang="en-US" sz="2000" b="1" dirty="0">
                <a:latin typeface="HY견고딕" panose="02030600000101010101" pitchFamily="18" charset="-127"/>
                <a:ea typeface="HY견고딕" panose="02030600000101010101" pitchFamily="18" charset="-127"/>
              </a:rPr>
              <a:t>욘 </a:t>
            </a:r>
            <a:r>
              <a:rPr lang="en-US" altLang="ko-KR" sz="2000" b="1" dirty="0">
                <a:latin typeface="HY견고딕" panose="02030600000101010101" pitchFamily="18" charset="-127"/>
                <a:ea typeface="HY견고딕" panose="02030600000101010101" pitchFamily="18" charset="-127"/>
              </a:rPr>
              <a:t>1:1) </a:t>
            </a:r>
            <a:endParaRPr lang="en-US" altLang="ko-KR" sz="2000" b="1" dirty="0" smtClean="0">
              <a:latin typeface="HY견고딕" panose="02030600000101010101" pitchFamily="18" charset="-127"/>
              <a:ea typeface="HY견고딕" panose="02030600000101010101" pitchFamily="18" charset="-127"/>
            </a:endParaRPr>
          </a:p>
          <a:p>
            <a:pPr marL="109537" indent="0" algn="ctr" latinLnBrk="0">
              <a:buNone/>
            </a:pPr>
            <a:r>
              <a:rPr lang="en-US" altLang="ko-KR" sz="4400" b="1" dirty="0" smtClean="0">
                <a:latin typeface="HY견고딕" panose="02030600000101010101" pitchFamily="18" charset="-127"/>
                <a:ea typeface="HY견고딕" panose="02030600000101010101" pitchFamily="18" charset="-127"/>
              </a:rPr>
              <a:t>『</a:t>
            </a:r>
            <a:r>
              <a:rPr lang="ko-KR" altLang="en-US" sz="4400" b="1" dirty="0">
                <a:latin typeface="HY견고딕" panose="02030600000101010101" pitchFamily="18" charset="-127"/>
                <a:ea typeface="HY견고딕" panose="02030600000101010101" pitchFamily="18" charset="-127"/>
              </a:rPr>
              <a:t>여호와의 말씀이 </a:t>
            </a:r>
            <a:r>
              <a:rPr lang="ko-KR" altLang="en-US" sz="4400" b="1" dirty="0" err="1">
                <a:latin typeface="HY견고딕" panose="02030600000101010101" pitchFamily="18" charset="-127"/>
                <a:ea typeface="HY견고딕" panose="02030600000101010101" pitchFamily="18" charset="-127"/>
              </a:rPr>
              <a:t>아밋대의</a:t>
            </a:r>
            <a:r>
              <a:rPr lang="ko-KR" altLang="en-US" sz="4400" b="1" dirty="0">
                <a:latin typeface="HY견고딕" panose="02030600000101010101" pitchFamily="18" charset="-127"/>
                <a:ea typeface="HY견고딕" panose="02030600000101010101" pitchFamily="18" charset="-127"/>
              </a:rPr>
              <a:t> </a:t>
            </a:r>
            <a:endParaRPr lang="en-US" altLang="ko-KR" sz="4400" b="1" dirty="0" smtClean="0">
              <a:latin typeface="HY견고딕" panose="02030600000101010101" pitchFamily="18" charset="-127"/>
              <a:ea typeface="HY견고딕" panose="02030600000101010101" pitchFamily="18" charset="-127"/>
            </a:endParaRPr>
          </a:p>
          <a:p>
            <a:pPr marL="109537" indent="0" algn="ctr" latinLnBrk="0">
              <a:buNone/>
            </a:pPr>
            <a:r>
              <a:rPr lang="ko-KR" altLang="en-US" sz="4400" b="1" dirty="0" smtClean="0">
                <a:latin typeface="HY견고딕" panose="02030600000101010101" pitchFamily="18" charset="-127"/>
                <a:ea typeface="HY견고딕" panose="02030600000101010101" pitchFamily="18" charset="-127"/>
              </a:rPr>
              <a:t>아들 </a:t>
            </a:r>
            <a:r>
              <a:rPr lang="ko-KR" altLang="en-US" sz="4400" b="1" dirty="0" err="1">
                <a:latin typeface="HY견고딕" panose="02030600000101010101" pitchFamily="18" charset="-127"/>
                <a:ea typeface="HY견고딕" panose="02030600000101010101" pitchFamily="18" charset="-127"/>
              </a:rPr>
              <a:t>요나에게</a:t>
            </a:r>
            <a:r>
              <a:rPr lang="ko-KR" altLang="en-US" sz="4400" b="1" dirty="0">
                <a:latin typeface="HY견고딕" panose="02030600000101010101" pitchFamily="18" charset="-127"/>
                <a:ea typeface="HY견고딕" panose="02030600000101010101" pitchFamily="18" charset="-127"/>
              </a:rPr>
              <a:t> </a:t>
            </a:r>
            <a:r>
              <a:rPr lang="ko-KR" altLang="en-US" sz="4400" b="1" dirty="0" err="1">
                <a:latin typeface="HY견고딕" panose="02030600000101010101" pitchFamily="18" charset="-127"/>
                <a:ea typeface="HY견고딕" panose="02030600000101010101" pitchFamily="18" charset="-127"/>
              </a:rPr>
              <a:t>임하니라</a:t>
            </a:r>
            <a:r>
              <a:rPr lang="ko-KR" altLang="en-US" sz="4400" b="1" dirty="0">
                <a:latin typeface="HY견고딕" panose="02030600000101010101" pitchFamily="18" charset="-127"/>
                <a:ea typeface="HY견고딕" panose="02030600000101010101" pitchFamily="18" charset="-127"/>
              </a:rPr>
              <a:t> 이르시되</a:t>
            </a:r>
            <a:r>
              <a:rPr lang="en-US" altLang="ko-KR" sz="4400" b="1" dirty="0">
                <a:latin typeface="HY견고딕" panose="02030600000101010101" pitchFamily="18" charset="-127"/>
                <a:ea typeface="HY견고딕" panose="02030600000101010101" pitchFamily="18" charset="-127"/>
              </a:rPr>
              <a:t>』 </a:t>
            </a:r>
            <a:endParaRPr lang="ko-KR" altLang="en-US" sz="4400" b="1" dirty="0">
              <a:latin typeface="HY견고딕" panose="02030600000101010101" pitchFamily="18" charset="-127"/>
              <a:ea typeface="HY견고딕" panose="02030600000101010101" pitchFamily="18" charset="-127"/>
            </a:endParaRPr>
          </a:p>
          <a:p>
            <a:pPr marL="109537" lvl="0" indent="0" algn="ctr">
              <a:buNone/>
            </a:pPr>
            <a:r>
              <a:rPr lang="en-US" altLang="ko-KR" sz="4400" b="1" dirty="0" smtClean="0">
                <a:latin typeface="HY견고딕" panose="02030600000101010101" pitchFamily="18" charset="-127"/>
                <a:ea typeface="HY견고딕" panose="02030600000101010101" pitchFamily="18" charset="-127"/>
              </a:rPr>
              <a:t>  </a:t>
            </a:r>
            <a:endParaRPr lang="ko-KR" altLang="en-US" sz="4000" b="1" dirty="0">
              <a:latin typeface="HY견고딕" panose="02030600000101010101" pitchFamily="18" charset="-127"/>
              <a:ea typeface="HY견고딕" panose="02030600000101010101" pitchFamily="18" charset="-127"/>
            </a:endParaRPr>
          </a:p>
          <a:p>
            <a:pPr marL="109537" lvl="0" indent="0" algn="ctr">
              <a:buNone/>
            </a:pPr>
            <a:r>
              <a:rPr lang="en-US" altLang="ko-KR" sz="4000" b="1" dirty="0" smtClean="0">
                <a:latin typeface="HY견고딕" panose="02030600000101010101" pitchFamily="18" charset="-127"/>
                <a:ea typeface="HY견고딕" panose="02030600000101010101" pitchFamily="18" charset="-127"/>
              </a:rPr>
              <a:t> </a:t>
            </a:r>
            <a:r>
              <a:rPr lang="en-US" altLang="ko-KR" sz="4000" b="1" dirty="0" smtClean="0">
                <a:solidFill>
                  <a:srgbClr val="C00000"/>
                </a:solidFill>
                <a:latin typeface="HY견고딕" panose="02030600000101010101" pitchFamily="18" charset="-127"/>
                <a:ea typeface="HY견고딕" panose="02030600000101010101" pitchFamily="18" charset="-127"/>
              </a:rPr>
              <a:t> </a:t>
            </a:r>
            <a:endParaRPr lang="ko-KR" altLang="en-US" sz="4000" b="1" dirty="0" smtClean="0">
              <a:solidFill>
                <a:srgbClr val="0000FF"/>
              </a:solidFill>
              <a:latin typeface="HY견고딕" pitchFamily="18" charset="-127"/>
              <a:ea typeface="HY견고딕" pitchFamily="18" charset="-127"/>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광장">
  <a:themeElements>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광장">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광장">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23609</TotalTime>
  <Words>263</Words>
  <Application>Microsoft Office PowerPoint</Application>
  <PresentationFormat>화면 슬라이드 쇼(16:10)</PresentationFormat>
  <Paragraphs>42</Paragraphs>
  <Slides>10</Slides>
  <Notes>0</Notes>
  <HiddenSlides>0</HiddenSlides>
  <MMClips>0</MMClips>
  <ScaleCrop>false</ScaleCrop>
  <HeadingPairs>
    <vt:vector size="4" baseType="variant">
      <vt:variant>
        <vt:lpstr>테마</vt:lpstr>
      </vt:variant>
      <vt:variant>
        <vt:i4>1</vt:i4>
      </vt:variant>
      <vt:variant>
        <vt:lpstr>슬라이드 제목</vt:lpstr>
      </vt:variant>
      <vt:variant>
        <vt:i4>10</vt:i4>
      </vt:variant>
    </vt:vector>
  </HeadingPairs>
  <TitlesOfParts>
    <vt:vector size="11" baseType="lpstr">
      <vt:lpstr>광장</vt:lpstr>
      <vt:lpstr>PowerPoint 프레젠테이션</vt:lpstr>
      <vt:lpstr>PowerPoint 프레젠테이션</vt:lpstr>
      <vt:lpstr> </vt:lpstr>
      <vt:lpstr> </vt:lpstr>
      <vt:lpstr> </vt:lpstr>
      <vt:lpstr>우 시온의 영광이 빛나는 아침 어둡던 땅들이 밝아오네 슬픔과 애통이 기쁨이 되니 시온의 영광이 비쳐오네 시온의 영광이 빛나는 아침 매였던 종들이  슬픔과 애통이 기쁨이 되니 시온의 영광이 비쳐오네  시온의 영광이 빛나는 아침 매였던 종들이 돌아오네 오래던 선지자 꿈꾸던 복을 만민이 다같이 누리겠네 일어나라 빛을 발하라 영광 할렐루야 만군의 여호와 또 그의 영광 네 위에 임하니 예루살렘 나오라  눈을 들어 보라 내 모든 백성 잃었던 모든 것 돌아오네 네 모든 백성 잃었던 모든 것  </vt:lpstr>
      <vt:lpstr>일어나 라 빛을 발하여라 영광 할렐루야 만군의 여호와 또 그의 영광 네 위에 임하니예루살렘 (성도 찬양) 3.땅들아 바다야 많은 섬들아 찬양을 주님께드리어라 싸움과 죄악이 참혹한 땅에 찬송이 하늘에사무치네 시온의 영광이 빛나는 아침 어둡던 이 땅이 밝아오네 슬픔과 애통이 기쁨이 되니 시온영광이 비쳐오네  시온의 영광이 비쳐 오네 아멘</vt:lpstr>
      <vt:lpstr>PowerPoint 프레젠테이션</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“무시아 앞에 이르러  비두니아로 가고 애쓰되  예수의 영이  허락하지 아니하시는지라” (행 16:7)</dc:title>
  <dc:creator>TG</dc:creator>
  <cp:lastModifiedBy>lee</cp:lastModifiedBy>
  <cp:revision>1311</cp:revision>
  <cp:lastPrinted>2014-09-19T23:01:08Z</cp:lastPrinted>
  <dcterms:created xsi:type="dcterms:W3CDTF">2013-08-09T11:03:14Z</dcterms:created>
  <dcterms:modified xsi:type="dcterms:W3CDTF">2026-06-20T04:52:22Z</dcterms:modified>
</cp:coreProperties>
</file>