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365" r:id="rId3"/>
    <p:sldId id="394" r:id="rId4"/>
    <p:sldId id="366" r:id="rId5"/>
    <p:sldId id="391" r:id="rId6"/>
    <p:sldId id="392" r:id="rId7"/>
    <p:sldId id="393" r:id="rId8"/>
    <p:sldId id="395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76" autoAdjust="0"/>
    <p:restoredTop sz="94660"/>
  </p:normalViewPr>
  <p:slideViewPr>
    <p:cSldViewPr>
      <p:cViewPr varScale="1">
        <p:scale>
          <a:sx n="69" d="100"/>
          <a:sy n="69" d="100"/>
        </p:scale>
        <p:origin x="66" y="12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944CC-BAA4-47D0-863E-AECFD07ADC24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1829420"/>
            <a:ext cx="912715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내게 있는 향유 </a:t>
            </a:r>
            <a:r>
              <a:rPr lang="ko-KR" altLang="en-US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옥합</a:t>
            </a:r>
            <a:endParaRPr lang="en-US" altLang="ko-KR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8153400" y="4400551"/>
            <a:ext cx="973751" cy="742950"/>
            <a:chOff x="8075001" y="6121831"/>
            <a:chExt cx="1000310" cy="839930"/>
          </a:xfrm>
        </p:grpSpPr>
        <p:sp>
          <p:nvSpPr>
            <p:cNvPr id="6" name="직사각형 5"/>
            <p:cNvSpPr/>
            <p:nvPr/>
          </p:nvSpPr>
          <p:spPr>
            <a:xfrm>
              <a:off x="8805493" y="6121831"/>
              <a:ext cx="72008" cy="674361"/>
            </a:xfrm>
            <a:prstGeom prst="rect">
              <a:avLst/>
            </a:prstGeom>
            <a:solidFill>
              <a:srgbClr val="B2B2B2">
                <a:lumMod val="60000"/>
                <a:lumOff val="40000"/>
              </a:srgbClr>
            </a:solidFill>
            <a:ln w="25400" cap="flat" cmpd="sng" algn="ctr">
              <a:solidFill>
                <a:srgbClr val="B2B2B2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 latinLnBrk="1">
                <a:buClrTx/>
                <a:defRPr/>
              </a:pPr>
              <a:endParaRPr lang="ko-KR" altLang="en-US" sz="1350" dirty="0">
                <a:solidFill>
                  <a:prstClr val="white"/>
                </a:solidFill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8674099" y="6228513"/>
              <a:ext cx="332621" cy="45719"/>
            </a:xfrm>
            <a:prstGeom prst="rect">
              <a:avLst/>
            </a:prstGeom>
            <a:solidFill>
              <a:srgbClr val="B2B2B2">
                <a:lumMod val="60000"/>
                <a:lumOff val="40000"/>
              </a:srgbClr>
            </a:solidFill>
            <a:ln w="25400" cap="flat" cmpd="sng" algn="ctr">
              <a:solidFill>
                <a:srgbClr val="B2B2B2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 latinLnBrk="1">
                <a:buClrTx/>
                <a:defRPr/>
              </a:pPr>
              <a:endParaRPr lang="ko-KR" altLang="en-US" sz="1350" dirty="0">
                <a:solidFill>
                  <a:prstClr val="white"/>
                </a:solidFill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8075001" y="6402505"/>
              <a:ext cx="1000310" cy="559256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 defTabSz="685800" latinLnBrk="1">
                <a:buClrTx/>
              </a:pP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srgbClr val="000000">
                      <a:lumMod val="60000"/>
                      <a:lumOff val="40000"/>
                    </a:srgb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N</a:t>
              </a: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S</a:t>
              </a: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prstClr val="black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2119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218388" y="2007899"/>
            <a:ext cx="67072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내게 있는 향유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옥합</a:t>
            </a:r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주께 가져와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그 발 위에 입 맞추고 깨뜨립니다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231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218388" y="2007899"/>
            <a:ext cx="67072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내게 있는 향유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옥합</a:t>
            </a:r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주께 가져와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그 발 위에 입 맞추고 깨뜨립니다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4332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166288" y="2007899"/>
            <a:ext cx="681148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나를 위해 험한 산길 오르신 그 발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걸음마다 크신 사랑 새겨 놓았네</a:t>
            </a:r>
          </a:p>
        </p:txBody>
      </p:sp>
    </p:spTree>
    <p:extLst>
      <p:ext uri="{BB962C8B-B14F-4D97-AF65-F5344CB8AC3E}">
        <p14:creationId xmlns:p14="http://schemas.microsoft.com/office/powerpoint/2010/main" val="168620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218386" y="2007899"/>
            <a:ext cx="67072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내게 있는 향유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옥합</a:t>
            </a:r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주께 가져와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그 발 위에 입 맞추고 깨뜨립니다</a:t>
            </a:r>
          </a:p>
        </p:txBody>
      </p:sp>
    </p:spTree>
    <p:extLst>
      <p:ext uri="{BB962C8B-B14F-4D97-AF65-F5344CB8AC3E}">
        <p14:creationId xmlns:p14="http://schemas.microsoft.com/office/powerpoint/2010/main" val="2430953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218390" y="2007899"/>
            <a:ext cx="67072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나를 위해 십자가에 달리신 그 밤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흘린 피로 나의 죄를 대속하셨네</a:t>
            </a:r>
          </a:p>
        </p:txBody>
      </p:sp>
    </p:spTree>
    <p:extLst>
      <p:ext uri="{BB962C8B-B14F-4D97-AF65-F5344CB8AC3E}">
        <p14:creationId xmlns:p14="http://schemas.microsoft.com/office/powerpoint/2010/main" val="3357426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039651" y="2007899"/>
            <a:ext cx="706475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주님 다시 이 땅 위에 임하실 그때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주의 크신 사랑으로 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받아주소서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2155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039651" y="2007899"/>
            <a:ext cx="706475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주님 다시 이 땅 위에 임하실 그때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주의 크신 사랑으로 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받아주소서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7406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102</Words>
  <Application>Microsoft Office PowerPoint</Application>
  <PresentationFormat>화면 슬라이드 쇼(16:9)</PresentationFormat>
  <Paragraphs>23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나눔고딕 ExtraBold</vt:lpstr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Woo</dc:creator>
  <cp:lastModifiedBy>PC</cp:lastModifiedBy>
  <cp:revision>144</cp:revision>
  <dcterms:created xsi:type="dcterms:W3CDTF">2021-03-05T13:58:49Z</dcterms:created>
  <dcterms:modified xsi:type="dcterms:W3CDTF">2026-06-23T09:12:31Z</dcterms:modified>
</cp:coreProperties>
</file>