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365" r:id="rId3"/>
    <p:sldId id="366" r:id="rId4"/>
    <p:sldId id="391" r:id="rId5"/>
    <p:sldId id="392" r:id="rId6"/>
    <p:sldId id="393" r:id="rId7"/>
    <p:sldId id="401" r:id="rId8"/>
    <p:sldId id="402" r:id="rId9"/>
    <p:sldId id="403" r:id="rId10"/>
    <p:sldId id="404" r:id="rId11"/>
    <p:sldId id="405" r:id="rId12"/>
    <p:sldId id="406" r:id="rId13"/>
    <p:sldId id="407" r:id="rId14"/>
    <p:sldId id="408" r:id="rId15"/>
    <p:sldId id="409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576" autoAdjust="0"/>
    <p:restoredTop sz="94660"/>
  </p:normalViewPr>
  <p:slideViewPr>
    <p:cSldViewPr>
      <p:cViewPr varScale="1">
        <p:scale>
          <a:sx n="69" d="100"/>
          <a:sy n="69" d="100"/>
        </p:scale>
        <p:origin x="66" y="12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44CC-BAA4-47D0-863E-AECFD07ADC24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944CC-BAA4-47D0-863E-AECFD07ADC24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83B4F-B1DE-4690-9CCD-B37B340EC2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1829420"/>
            <a:ext cx="912715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o-KR" altLang="en-US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우리가 넉넉히 </a:t>
            </a:r>
            <a:r>
              <a:rPr lang="ko-KR" altLang="en-US" sz="5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이기느니라</a:t>
            </a:r>
            <a:endParaRPr lang="en-US" altLang="ko-KR" sz="5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grpSp>
        <p:nvGrpSpPr>
          <p:cNvPr id="5" name="그룹 4"/>
          <p:cNvGrpSpPr/>
          <p:nvPr/>
        </p:nvGrpSpPr>
        <p:grpSpPr>
          <a:xfrm>
            <a:off x="8153400" y="4400551"/>
            <a:ext cx="973751" cy="742950"/>
            <a:chOff x="8075001" y="6121831"/>
            <a:chExt cx="1000310" cy="839930"/>
          </a:xfrm>
        </p:grpSpPr>
        <p:sp>
          <p:nvSpPr>
            <p:cNvPr id="6" name="직사각형 5"/>
            <p:cNvSpPr/>
            <p:nvPr/>
          </p:nvSpPr>
          <p:spPr>
            <a:xfrm>
              <a:off x="8805493" y="6121831"/>
              <a:ext cx="72008" cy="674361"/>
            </a:xfrm>
            <a:prstGeom prst="rect">
              <a:avLst/>
            </a:prstGeom>
            <a:solidFill>
              <a:srgbClr val="B2B2B2">
                <a:lumMod val="60000"/>
                <a:lumOff val="40000"/>
              </a:srgbClr>
            </a:solidFill>
            <a:ln w="25400" cap="flat" cmpd="sng" algn="ctr">
              <a:solidFill>
                <a:srgbClr val="B2B2B2">
                  <a:lumMod val="40000"/>
                  <a:lumOff val="6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685800" latinLnBrk="1">
                <a:buClrTx/>
                <a:defRPr/>
              </a:pPr>
              <a:endParaRPr lang="ko-KR" altLang="en-US" sz="1350" dirty="0">
                <a:solidFill>
                  <a:prstClr val="white"/>
                </a:solidFill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8674099" y="6228513"/>
              <a:ext cx="332621" cy="45719"/>
            </a:xfrm>
            <a:prstGeom prst="rect">
              <a:avLst/>
            </a:prstGeom>
            <a:solidFill>
              <a:srgbClr val="B2B2B2">
                <a:lumMod val="60000"/>
                <a:lumOff val="40000"/>
              </a:srgbClr>
            </a:solidFill>
            <a:ln w="25400" cap="flat" cmpd="sng" algn="ctr">
              <a:solidFill>
                <a:srgbClr val="B2B2B2">
                  <a:lumMod val="40000"/>
                  <a:lumOff val="6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685800" latinLnBrk="1">
                <a:buClrTx/>
                <a:defRPr/>
              </a:pPr>
              <a:endParaRPr lang="ko-KR" altLang="en-US" sz="1350" dirty="0">
                <a:solidFill>
                  <a:prstClr val="white"/>
                </a:solidFill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8075001" y="6402505"/>
              <a:ext cx="1000310" cy="559256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 defTabSz="685800" latinLnBrk="1">
                <a:buClrTx/>
              </a:pPr>
              <a:r>
                <a:rPr lang="en-US" altLang="ko-KR" sz="1800" b="1" kern="1200" dirty="0">
                  <a:ln w="19050">
                    <a:solidFill>
                      <a:srgbClr val="000000">
                        <a:tint val="1000"/>
                      </a:srgbClr>
                    </a:solidFill>
                    <a:prstDash val="solid"/>
                  </a:ln>
                  <a:solidFill>
                    <a:srgbClr val="000000">
                      <a:lumMod val="60000"/>
                      <a:lumOff val="40000"/>
                    </a:srgb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나눔고딕 ExtraBold" panose="020D0904000000000000" pitchFamily="50" charset="-127"/>
                  <a:ea typeface="나눔고딕 ExtraBold" panose="020D0904000000000000" pitchFamily="50" charset="-127"/>
                  <a:cs typeface="+mn-cs"/>
                </a:rPr>
                <a:t>N</a:t>
              </a:r>
              <a:r>
                <a:rPr lang="en-US" altLang="ko-KR" sz="1800" b="1" kern="1200" dirty="0">
                  <a:ln w="19050">
                    <a:solidFill>
                      <a:srgbClr val="000000">
                        <a:tint val="1000"/>
                      </a:srgb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나눔고딕 ExtraBold" panose="020D0904000000000000" pitchFamily="50" charset="-127"/>
                  <a:ea typeface="나눔고딕 ExtraBold" panose="020D0904000000000000" pitchFamily="50" charset="-127"/>
                  <a:cs typeface="+mn-cs"/>
                </a:rPr>
                <a:t>S</a:t>
              </a:r>
              <a:r>
                <a:rPr lang="en-US" altLang="ko-KR" sz="1800" b="1" kern="1200" dirty="0">
                  <a:ln w="19050">
                    <a:solidFill>
                      <a:srgbClr val="000000">
                        <a:tint val="1000"/>
                      </a:srgbClr>
                    </a:solidFill>
                    <a:prstDash val="solid"/>
                  </a:ln>
                  <a:solidFill>
                    <a:prstClr val="black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나눔고딕 ExtraBold" panose="020D0904000000000000" pitchFamily="50" charset="-127"/>
                  <a:ea typeface="나눔고딕 ExtraBold" panose="020D0904000000000000" pitchFamily="50" charset="-127"/>
                  <a:cs typeface="+mn-cs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32119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808819" y="2007899"/>
            <a:ext cx="752641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우리를 사랑하시는 이 그로 말미암아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우리가 넉넉히 </a:t>
            </a:r>
            <a:r>
              <a:rPr lang="ko-KR" alt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이기느니라</a:t>
            </a:r>
            <a:endParaRPr lang="ko-KR" altLang="en-US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54898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808819" y="2007899"/>
            <a:ext cx="752641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우리를 사랑하시는 이 그로 말미암아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우리가 넉넉히 </a:t>
            </a:r>
            <a:r>
              <a:rPr lang="ko-KR" alt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이기느니라</a:t>
            </a:r>
            <a:endParaRPr lang="ko-KR" altLang="en-US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21083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2126" y="2007899"/>
            <a:ext cx="911980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사망이나 생명이나 권세자들이나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현재 일이나 장래 일이나 높음이나 깊음이나 </a:t>
            </a:r>
          </a:p>
        </p:txBody>
      </p:sp>
    </p:spTree>
    <p:extLst>
      <p:ext uri="{BB962C8B-B14F-4D97-AF65-F5344CB8AC3E}">
        <p14:creationId xmlns:p14="http://schemas.microsoft.com/office/powerpoint/2010/main" val="4215178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039650" y="2007899"/>
            <a:ext cx="706475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그 어느 것도 그리스도 예수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하나님의 사랑에서 끊을 수 </a:t>
            </a:r>
            <a:r>
              <a:rPr lang="ko-KR" alt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없도다</a:t>
            </a:r>
            <a:endParaRPr lang="ko-KR" altLang="en-US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993808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808819" y="2007899"/>
            <a:ext cx="752641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우리를 사랑하시는 이 그로 말미암아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우리가 넉넉히 </a:t>
            </a:r>
            <a:r>
              <a:rPr lang="ko-KR" alt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이기느니라</a:t>
            </a:r>
            <a:endParaRPr lang="ko-KR" altLang="en-US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49847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808819" y="2007899"/>
            <a:ext cx="752641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우리를 사랑하시는 이 그로 말미암아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우리가 넉넉히 </a:t>
            </a:r>
            <a:r>
              <a:rPr lang="ko-KR" alt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이기느니라</a:t>
            </a:r>
            <a:endParaRPr lang="ko-KR" altLang="en-US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29341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322583" y="2007899"/>
            <a:ext cx="649889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아들을 주신 이가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나를 부르시고 영화롭게 </a:t>
            </a:r>
            <a:r>
              <a:rPr lang="ko-KR" alt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하시네</a:t>
            </a:r>
            <a:endParaRPr lang="en-US" altLang="ko-KR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2318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501315" y="2007899"/>
            <a:ext cx="614142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지금 우리의 고난은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장차 영광과 비교할 수 </a:t>
            </a:r>
            <a:r>
              <a:rPr lang="ko-KR" alt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없도다</a:t>
            </a:r>
            <a:endParaRPr lang="ko-KR" altLang="en-US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6205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553413" y="2007899"/>
            <a:ext cx="603723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보이는 소망은 소망이 아니니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보이는 것을 누가 바라리요</a:t>
            </a:r>
          </a:p>
        </p:txBody>
      </p:sp>
    </p:spTree>
    <p:extLst>
      <p:ext uri="{BB962C8B-B14F-4D97-AF65-F5344CB8AC3E}">
        <p14:creationId xmlns:p14="http://schemas.microsoft.com/office/powerpoint/2010/main" val="2430953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015077" y="2007899"/>
            <a:ext cx="511389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보이지 않는 것을 바라면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오래 참고 </a:t>
            </a:r>
            <a:r>
              <a:rPr lang="ko-KR" alt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기다릴지라</a:t>
            </a:r>
            <a:endParaRPr lang="ko-KR" altLang="en-US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7426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808819" y="2007899"/>
            <a:ext cx="752641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우리를 사랑하시는 이 그로 말미암아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우리가 넉넉히 </a:t>
            </a:r>
            <a:r>
              <a:rPr lang="ko-KR" alt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이기느니라</a:t>
            </a:r>
            <a:endParaRPr lang="ko-KR" altLang="en-US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62155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808819" y="2007899"/>
            <a:ext cx="752641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우리를 사랑하시는 이 그로 말미암아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우리가 넉넉히 </a:t>
            </a:r>
            <a:r>
              <a:rPr lang="ko-KR" alt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이기느니라</a:t>
            </a:r>
            <a:endParaRPr lang="ko-KR" altLang="en-US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7795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553413" y="2007899"/>
            <a:ext cx="603723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보이는 소망은 소망이 아니니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보이는 것을 누가 바라리요</a:t>
            </a:r>
          </a:p>
        </p:txBody>
      </p:sp>
    </p:spTree>
    <p:extLst>
      <p:ext uri="{BB962C8B-B14F-4D97-AF65-F5344CB8AC3E}">
        <p14:creationId xmlns:p14="http://schemas.microsoft.com/office/powerpoint/2010/main" val="3636192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8600" y="205979"/>
            <a:ext cx="8686800" cy="48041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10400" y="44993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할렐루야 찬양대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70670"/>
            <a:ext cx="9144000" cy="4172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ko-K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015077" y="2007899"/>
            <a:ext cx="511389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보이지 않는 것을 바라면</a:t>
            </a:r>
          </a:p>
          <a:p>
            <a:pPr algn="ctr"/>
            <a:r>
              <a:rPr lang="ko-KR" alt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오래 참고 </a:t>
            </a:r>
            <a:r>
              <a:rPr lang="ko-KR" alt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기다릴지라</a:t>
            </a:r>
            <a:endParaRPr lang="ko-KR" altLang="en-US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2446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</TotalTime>
  <Words>144</Words>
  <Application>Microsoft Office PowerPoint</Application>
  <PresentationFormat>화면 슬라이드 쇼(16:9)</PresentationFormat>
  <Paragraphs>44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0" baseType="lpstr">
      <vt:lpstr>나눔고딕 ExtraBold</vt:lpstr>
      <vt:lpstr>맑은 고딕</vt:lpstr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Woo</dc:creator>
  <cp:lastModifiedBy>PC</cp:lastModifiedBy>
  <cp:revision>143</cp:revision>
  <dcterms:created xsi:type="dcterms:W3CDTF">2021-03-05T13:58:49Z</dcterms:created>
  <dcterms:modified xsi:type="dcterms:W3CDTF">2026-06-16T10:03:31Z</dcterms:modified>
</cp:coreProperties>
</file>