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65" r:id="rId3"/>
    <p:sldId id="366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76" autoAdjust="0"/>
    <p:restoredTop sz="94660"/>
  </p:normalViewPr>
  <p:slideViewPr>
    <p:cSldViewPr>
      <p:cViewPr varScale="1">
        <p:scale>
          <a:sx n="69" d="100"/>
          <a:sy n="69" d="100"/>
        </p:scale>
        <p:origin x="66" y="12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44CC-BAA4-47D0-863E-AECFD07ADC24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829420"/>
            <a:ext cx="91271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나의 형질이</a:t>
            </a:r>
            <a:endParaRPr lang="en-US" altLang="ko-KR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8153400" y="4400551"/>
            <a:ext cx="973751" cy="742950"/>
            <a:chOff x="8075001" y="6121831"/>
            <a:chExt cx="1000310" cy="839930"/>
          </a:xfrm>
        </p:grpSpPr>
        <p:sp>
          <p:nvSpPr>
            <p:cNvPr id="6" name="직사각형 5"/>
            <p:cNvSpPr/>
            <p:nvPr/>
          </p:nvSpPr>
          <p:spPr>
            <a:xfrm>
              <a:off x="8805493" y="6121831"/>
              <a:ext cx="72008" cy="674361"/>
            </a:xfrm>
            <a:prstGeom prst="rect">
              <a:avLst/>
            </a:prstGeom>
            <a:solidFill>
              <a:srgbClr val="B2B2B2">
                <a:lumMod val="60000"/>
                <a:lumOff val="40000"/>
              </a:srgbClr>
            </a:solidFill>
            <a:ln w="25400" cap="flat" cmpd="sng" algn="ctr">
              <a:solidFill>
                <a:srgbClr val="B2B2B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 latinLnBrk="1">
                <a:buClrTx/>
                <a:defRPr/>
              </a:pPr>
              <a:endParaRPr lang="ko-KR" altLang="en-US" sz="1350" dirty="0">
                <a:solidFill>
                  <a:prstClr val="white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8674099" y="6228513"/>
              <a:ext cx="332621" cy="45719"/>
            </a:xfrm>
            <a:prstGeom prst="rect">
              <a:avLst/>
            </a:prstGeom>
            <a:solidFill>
              <a:srgbClr val="B2B2B2">
                <a:lumMod val="60000"/>
                <a:lumOff val="40000"/>
              </a:srgbClr>
            </a:solidFill>
            <a:ln w="25400" cap="flat" cmpd="sng" algn="ctr">
              <a:solidFill>
                <a:srgbClr val="B2B2B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 latinLnBrk="1">
                <a:buClrTx/>
                <a:defRPr/>
              </a:pPr>
              <a:endParaRPr lang="ko-KR" altLang="en-US" sz="1350" dirty="0">
                <a:solidFill>
                  <a:prstClr val="white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8075001" y="6402505"/>
              <a:ext cx="1000310" cy="55925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 defTabSz="685800" latinLnBrk="1">
                <a:buClrTx/>
              </a:pP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srgbClr val="000000">
                      <a:lumMod val="60000"/>
                      <a:lumOff val="40000"/>
                    </a:srgb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N</a:t>
              </a: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S</a:t>
              </a: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prstClr val="black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2119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910882" y="2007899"/>
            <a:ext cx="53222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나는 주의 것 항상 주의 것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세상 끝에 나 거할지라도 </a:t>
            </a:r>
          </a:p>
        </p:txBody>
      </p:sp>
    </p:spTree>
    <p:extLst>
      <p:ext uri="{BB962C8B-B14F-4D97-AF65-F5344CB8AC3E}">
        <p14:creationId xmlns:p14="http://schemas.microsoft.com/office/powerpoint/2010/main" val="3430791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680049" y="2007899"/>
            <a:ext cx="57839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나는 주의 것 여전히 주의 것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누구도 그 사랑 뺏지 못하리</a:t>
            </a:r>
          </a:p>
        </p:txBody>
      </p:sp>
    </p:spTree>
    <p:extLst>
      <p:ext uri="{BB962C8B-B14F-4D97-AF65-F5344CB8AC3E}">
        <p14:creationId xmlns:p14="http://schemas.microsoft.com/office/powerpoint/2010/main" val="1731955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910882" y="2007899"/>
            <a:ext cx="53222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나는 주의 것 항상 주의 것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세상 끝에 나 거할지라도 </a:t>
            </a:r>
          </a:p>
        </p:txBody>
      </p:sp>
    </p:spTree>
    <p:extLst>
      <p:ext uri="{BB962C8B-B14F-4D97-AF65-F5344CB8AC3E}">
        <p14:creationId xmlns:p14="http://schemas.microsoft.com/office/powerpoint/2010/main" val="1555918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680049" y="2007899"/>
            <a:ext cx="57839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나는 주의 것 여전히 주의 것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누구도 그 사랑 뺏지 못하리</a:t>
            </a:r>
          </a:p>
        </p:txBody>
      </p:sp>
    </p:spTree>
    <p:extLst>
      <p:ext uri="{BB962C8B-B14F-4D97-AF65-F5344CB8AC3E}">
        <p14:creationId xmlns:p14="http://schemas.microsoft.com/office/powerpoint/2010/main" val="1160898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01318" y="2007899"/>
            <a:ext cx="61414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나의 형질이 이뤄지기 전부터 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주님 나를 알고 계셨네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231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01315" y="2007899"/>
            <a:ext cx="61414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나의 시간이 시작되기 전부터 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주의 책에 기록하셨네</a:t>
            </a:r>
          </a:p>
        </p:txBody>
      </p:sp>
    </p:spTree>
    <p:extLst>
      <p:ext uri="{BB962C8B-B14F-4D97-AF65-F5344CB8AC3E}">
        <p14:creationId xmlns:p14="http://schemas.microsoft.com/office/powerpoint/2010/main" val="168620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53413" y="2007899"/>
            <a:ext cx="60372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향하신 하나님의 생각이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어찌 그리 보배로운지</a:t>
            </a:r>
          </a:p>
        </p:txBody>
      </p:sp>
    </p:spTree>
    <p:extLst>
      <p:ext uri="{BB962C8B-B14F-4D97-AF65-F5344CB8AC3E}">
        <p14:creationId xmlns:p14="http://schemas.microsoft.com/office/powerpoint/2010/main" val="243095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01314" y="2007899"/>
            <a:ext cx="61414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향하신 주의 인자하심이 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어찌 그리 크고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진실하신지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742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910882" y="2007899"/>
            <a:ext cx="53222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나는 주의 것 항상 주의 것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세상 끝에 나 거할지라도 </a:t>
            </a:r>
          </a:p>
        </p:txBody>
      </p:sp>
    </p:spTree>
    <p:extLst>
      <p:ext uri="{BB962C8B-B14F-4D97-AF65-F5344CB8AC3E}">
        <p14:creationId xmlns:p14="http://schemas.microsoft.com/office/powerpoint/2010/main" val="2262155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680049" y="2007899"/>
            <a:ext cx="57839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나는 주의 것 여전히 주의 것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누구도 그 사랑 뺏지 못하리</a:t>
            </a:r>
          </a:p>
        </p:txBody>
      </p:sp>
    </p:spTree>
    <p:extLst>
      <p:ext uri="{BB962C8B-B14F-4D97-AF65-F5344CB8AC3E}">
        <p14:creationId xmlns:p14="http://schemas.microsoft.com/office/powerpoint/2010/main" val="77193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53413" y="2007899"/>
            <a:ext cx="60372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향하신 하나님의 생각이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어찌 그리 보배로운지</a:t>
            </a:r>
          </a:p>
        </p:txBody>
      </p:sp>
    </p:spTree>
    <p:extLst>
      <p:ext uri="{BB962C8B-B14F-4D97-AF65-F5344CB8AC3E}">
        <p14:creationId xmlns:p14="http://schemas.microsoft.com/office/powerpoint/2010/main" val="2317108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01314" y="2007899"/>
            <a:ext cx="61414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향하신 주의 인자하심이 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어찌 그리 크고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진실하신지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4599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135</Words>
  <Application>Microsoft Office PowerPoint</Application>
  <PresentationFormat>화면 슬라이드 쇼(16:9)</PresentationFormat>
  <Paragraphs>38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8" baseType="lpstr">
      <vt:lpstr>나눔고딕 ExtraBold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Woo</dc:creator>
  <cp:lastModifiedBy>PC</cp:lastModifiedBy>
  <cp:revision>142</cp:revision>
  <dcterms:created xsi:type="dcterms:W3CDTF">2021-03-05T13:58:49Z</dcterms:created>
  <dcterms:modified xsi:type="dcterms:W3CDTF">2026-06-09T09:21:27Z</dcterms:modified>
</cp:coreProperties>
</file>