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  <p:sldMasterId id="2147483688" r:id="rId4"/>
    <p:sldMasterId id="2147483690" r:id="rId5"/>
    <p:sldMasterId id="2147483704" r:id="rId6"/>
    <p:sldMasterId id="2147483706" r:id="rId7"/>
    <p:sldMasterId id="2147483708" r:id="rId8"/>
    <p:sldMasterId id="2147483710" r:id="rId9"/>
    <p:sldMasterId id="2147483774" r:id="rId10"/>
    <p:sldMasterId id="2147483776" r:id="rId11"/>
    <p:sldMasterId id="2147483787" r:id="rId12"/>
    <p:sldMasterId id="2147483789" r:id="rId13"/>
    <p:sldMasterId id="2147483790" r:id="rId14"/>
  </p:sldMasterIdLst>
  <p:notesMasterIdLst>
    <p:notesMasterId r:id="rId93"/>
  </p:notesMasterIdLst>
  <p:sldIdLst>
    <p:sldId id="256" r:id="rId15"/>
    <p:sldId id="257" r:id="rId16"/>
    <p:sldId id="3167" r:id="rId17"/>
    <p:sldId id="3168" r:id="rId18"/>
    <p:sldId id="258" r:id="rId19"/>
    <p:sldId id="259" r:id="rId20"/>
    <p:sldId id="260" r:id="rId21"/>
    <p:sldId id="261" r:id="rId22"/>
    <p:sldId id="2861" r:id="rId23"/>
    <p:sldId id="2862" r:id="rId24"/>
    <p:sldId id="2863" r:id="rId25"/>
    <p:sldId id="2864" r:id="rId26"/>
    <p:sldId id="2865" r:id="rId27"/>
    <p:sldId id="2866" r:id="rId28"/>
    <p:sldId id="2867" r:id="rId29"/>
    <p:sldId id="2868" r:id="rId30"/>
    <p:sldId id="2869" r:id="rId31"/>
    <p:sldId id="2870" r:id="rId32"/>
    <p:sldId id="289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155" r:id="rId41"/>
    <p:sldId id="3169" r:id="rId42"/>
    <p:sldId id="3170" r:id="rId43"/>
    <p:sldId id="3171" r:id="rId44"/>
    <p:sldId id="3172" r:id="rId45"/>
    <p:sldId id="3173" r:id="rId46"/>
    <p:sldId id="3174" r:id="rId47"/>
    <p:sldId id="262" r:id="rId48"/>
    <p:sldId id="263" r:id="rId49"/>
    <p:sldId id="3165" r:id="rId50"/>
    <p:sldId id="2022" r:id="rId51"/>
    <p:sldId id="342" r:id="rId52"/>
    <p:sldId id="3195" r:id="rId53"/>
    <p:sldId id="3196" r:id="rId54"/>
    <p:sldId id="3197" r:id="rId55"/>
    <p:sldId id="3198" r:id="rId56"/>
    <p:sldId id="3199" r:id="rId57"/>
    <p:sldId id="3200" r:id="rId58"/>
    <p:sldId id="3201" r:id="rId59"/>
    <p:sldId id="2037" r:id="rId60"/>
    <p:sldId id="2656" r:id="rId61"/>
    <p:sldId id="3175" r:id="rId62"/>
    <p:sldId id="3176" r:id="rId63"/>
    <p:sldId id="3177" r:id="rId64"/>
    <p:sldId id="3178" r:id="rId65"/>
    <p:sldId id="3179" r:id="rId66"/>
    <p:sldId id="3180" r:id="rId67"/>
    <p:sldId id="266" r:id="rId68"/>
    <p:sldId id="267" r:id="rId69"/>
    <p:sldId id="3181" r:id="rId70"/>
    <p:sldId id="3182" r:id="rId71"/>
    <p:sldId id="268" r:id="rId72"/>
    <p:sldId id="269" r:id="rId73"/>
    <p:sldId id="264" r:id="rId74"/>
    <p:sldId id="265" r:id="rId75"/>
    <p:sldId id="270" r:id="rId76"/>
    <p:sldId id="271" r:id="rId77"/>
    <p:sldId id="3166" r:id="rId78"/>
    <p:sldId id="3092" r:id="rId79"/>
    <p:sldId id="3183" r:id="rId80"/>
    <p:sldId id="3184" r:id="rId81"/>
    <p:sldId id="3185" r:id="rId82"/>
    <p:sldId id="3186" r:id="rId83"/>
    <p:sldId id="3187" r:id="rId84"/>
    <p:sldId id="3188" r:id="rId85"/>
    <p:sldId id="3189" r:id="rId86"/>
    <p:sldId id="3190" r:id="rId87"/>
    <p:sldId id="3191" r:id="rId88"/>
    <p:sldId id="3192" r:id="rId89"/>
    <p:sldId id="3193" r:id="rId90"/>
    <p:sldId id="3194" r:id="rId91"/>
    <p:sldId id="3022" r:id="rId9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E8"/>
    <a:srgbClr val="C5E4FF"/>
    <a:srgbClr val="CCFF66"/>
    <a:srgbClr val="0D3884"/>
    <a:srgbClr val="4C6EAC"/>
    <a:srgbClr val="326084"/>
    <a:srgbClr val="4689C2"/>
    <a:srgbClr val="FF6315"/>
    <a:srgbClr val="F75100"/>
    <a:srgbClr val="8F3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238" autoAdjust="0"/>
  </p:normalViewPr>
  <p:slideViewPr>
    <p:cSldViewPr>
      <p:cViewPr varScale="1">
        <p:scale>
          <a:sx n="103" d="100"/>
          <a:sy n="103" d="100"/>
        </p:scale>
        <p:origin x="185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slide" Target="slides/slide62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87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90" Type="http://schemas.openxmlformats.org/officeDocument/2006/relationships/slide" Target="slides/slide76.xml"/><Relationship Id="rId95" Type="http://schemas.openxmlformats.org/officeDocument/2006/relationships/viewProps" Target="viewProps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slide" Target="slides/slide77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BA430-590C-4DBB-9B30-34D900588A79}" type="datetimeFigureOut">
              <a:rPr lang="ko-KR" altLang="en-US" smtClean="0"/>
              <a:pPr/>
              <a:t>2022-03-05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8C482-3C15-4E19-A78A-0DABF55118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84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945A8-461A-4C27-A5C0-9EA5BE21C4A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6C8E4-CB66-4032-A36A-B4B328C2C99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5F0FE-6A1B-4F13-A8AA-7B7001B0605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08E3F-8A0C-4AE9-B38D-883493C42FE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0B830-DB30-4C49-8B19-B83D8F6221C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AAFC76-7232-4F20-ABC3-0C4BE52BB53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88B5A-9DD9-437F-8BF9-F2448D3D84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/>
              <a:pPr/>
              <a:t>2022-03-05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94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/>
              <a:pPr/>
              <a:t>2022-03-05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07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/>
              <a:pPr/>
              <a:t>2022-03-05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622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/>
              <a:pPr/>
              <a:t>2022-03-05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916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823E2-0230-4E75-8E04-83983A1CBB1A}" type="datetimeFigureOut">
              <a:rPr lang="ko-KR" altLang="en-US"/>
              <a:pPr>
                <a:defRPr/>
              </a:pPr>
              <a:t>2022-03-05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3BA2-D384-42E0-8664-198179E42E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544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11F5-9959-4284-9109-43DCBC1B6C69}" type="datetimeFigureOut">
              <a:rPr lang="ko-KR" altLang="en-US"/>
              <a:pPr>
                <a:defRPr/>
              </a:pPr>
              <a:t>2022-03-05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5C9D3-95D4-43FE-BE4C-72231F05154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837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9A44-F1EE-4884-8F8A-547FCFFFBFFA}" type="datetimeFigureOut">
              <a:rPr lang="ko-KR" altLang="en-US"/>
              <a:pPr>
                <a:defRPr/>
              </a:pPr>
              <a:t>2022-03-05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8CBF-8799-48AC-9B6F-9866FCBAC48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590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4CEB-1D81-4479-BD02-3E6FAABEC66D}" type="datetimeFigureOut">
              <a:rPr lang="ko-KR" altLang="en-US"/>
              <a:pPr>
                <a:defRPr/>
              </a:pPr>
              <a:t>2022-03-05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555A-1AE4-4EB4-9077-3D200362F92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564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CDDE8-82A3-44AD-92B8-0E3406F5ED21}" type="datetimeFigureOut">
              <a:rPr lang="ko-KR" altLang="en-US"/>
              <a:pPr>
                <a:defRPr/>
              </a:pPr>
              <a:t>2022-03-05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BC76E-467D-4469-AABB-E55FE45106E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342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B11D-4F5D-4096-A6F9-4CEDD81EF504}" type="datetimeFigureOut">
              <a:rPr lang="ko-KR" altLang="en-US"/>
              <a:pPr>
                <a:defRPr/>
              </a:pPr>
              <a:t>2022-03-05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0990-ED56-46FB-BCF9-DA0073F436D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203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0A3D5-7D73-4B96-AED0-6982E21F6335}" type="datetimeFigureOut">
              <a:rPr lang="ko-KR" altLang="en-US"/>
              <a:pPr>
                <a:defRPr/>
              </a:pPr>
              <a:t>2022-03-05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2072C-4BF5-4516-B458-DD86D073F9E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806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015E-AC8B-4B4F-81F2-353A8F4CA7EA}" type="datetimeFigureOut">
              <a:rPr lang="ko-KR" altLang="en-US"/>
              <a:pPr>
                <a:defRPr/>
              </a:pPr>
              <a:t>2022-03-05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EA9-0B87-4BC6-B442-0D46AAF963B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613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E2E-4B00-48B4-80F4-F145368FA57B}" type="datetimeFigureOut">
              <a:rPr lang="ko-KR" altLang="en-US"/>
              <a:pPr>
                <a:defRPr/>
              </a:pPr>
              <a:t>2022-03-05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52A9-E524-4437-A47F-5A436E2573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2751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86A1C-AC36-4FB4-A41C-AD0C825725A0}" type="datetimeFigureOut">
              <a:rPr lang="ko-KR" altLang="en-US"/>
              <a:pPr>
                <a:defRPr/>
              </a:pPr>
              <a:t>2022-03-05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F2AA5-D720-4EEF-83B2-B1D4438FA41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06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/>
              <a:pPr/>
              <a:t>2022-03-05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1789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156C-669D-4E0A-9769-9DCEE1527E65}" type="datetimeFigureOut">
              <a:rPr lang="ko-KR" altLang="en-US"/>
              <a:pPr>
                <a:defRPr/>
              </a:pPr>
              <a:t>2022-03-05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1F80F-384F-4968-A5F4-57906EE90F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72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/>
              <a:pPr/>
              <a:t>2022-03-05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40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/>
              <a:pPr/>
              <a:t>2022-03-05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47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/>
              <a:pPr/>
              <a:t>2022-03-05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52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/>
              <a:pPr/>
              <a:t>2022-03-05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57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/>
              <a:pPr/>
              <a:t>2022-03-05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92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/>
              <a:pPr/>
              <a:t>2022-03-05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39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DD290-74B2-4BDD-8D7A-692C2375B082}" type="datetimeFigureOut">
              <a:rPr lang="ko-KR" altLang="en-US" smtClean="0"/>
              <a:pPr/>
              <a:t>2022-03-05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6243-E622-4489-A541-C2B9149AE9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43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9032E2-53AF-42F7-AE6D-82B45D07B72B}" type="datetimeFigureOut">
              <a:rPr lang="ko-KR" altLang="en-US"/>
              <a:pPr>
                <a:defRPr/>
              </a:pPr>
              <a:t>2022-03-05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0C5CA9-6965-45C9-A4E9-1740999F39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48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slide" Target="slide2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3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slide" Target="slide2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3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slide" Target="slide2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3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slide" Target="slide2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3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slide" Target="slide2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3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slide" Target="slide2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3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slide" Target="slide2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3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slide" Target="slide28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3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8.xml"/><Relationship Id="rId4" Type="http://schemas.openxmlformats.org/officeDocument/2006/relationships/image" Target="../media/image17.png"/><Relationship Id="rId9" Type="http://schemas.openxmlformats.org/officeDocument/2006/relationships/slide" Target="slide4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slide" Target="slide66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72.xml"/><Relationship Id="rId4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slide" Target="slide66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72.xml"/><Relationship Id="rId4" Type="http://schemas.openxmlformats.org/officeDocument/2006/relationships/image" Target="../media/image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slide" Target="slide66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72.xml"/><Relationship Id="rId4" Type="http://schemas.openxmlformats.org/officeDocument/2006/relationships/image" Target="../media/image1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slide" Target="slide66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7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slide" Target="slide66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72.xml"/><Relationship Id="rId4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slide" Target="slide66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72.xml"/><Relationship Id="rId4" Type="http://schemas.openxmlformats.org/officeDocument/2006/relationships/image" Target="../media/image1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slide" Target="slide66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72.xml"/><Relationship Id="rId4" Type="http://schemas.openxmlformats.org/officeDocument/2006/relationships/image" Target="../media/image1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slide" Target="slide66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72.xml"/><Relationship Id="rId4" Type="http://schemas.openxmlformats.org/officeDocument/2006/relationships/image" Target="../media/image1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slide" Target="slide66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72.xml"/><Relationship Id="rId4" Type="http://schemas.openxmlformats.org/officeDocument/2006/relationships/image" Target="../media/image1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slide" Target="slide66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72.xml"/><Relationship Id="rId4" Type="http://schemas.openxmlformats.org/officeDocument/2006/relationships/image" Target="../media/image1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slide" Target="slide66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72.xml"/><Relationship Id="rId4" Type="http://schemas.openxmlformats.org/officeDocument/2006/relationships/image" Target="../media/image1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slide" Target="slide66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72.xml"/><Relationship Id="rId4" Type="http://schemas.openxmlformats.org/officeDocument/2006/relationships/image" Target="../media/image1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836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0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8000">
                <a:solidFill>
                  <a:srgbClr val="000000"/>
                </a:solidFill>
                <a:latin typeface="휴먼옛체" pitchFamily="2" charset="-127"/>
                <a:ea typeface="휴먼옛체" pitchFamily="2" charset="-127"/>
              </a:rPr>
              <a:t> 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0434" y="1822172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나는 전능하신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아버지 하나님</a:t>
            </a:r>
            <a:r>
              <a:rPr lang="en-US" altLang="ko-KR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br>
              <a:rPr lang="en-US" altLang="ko-KR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천지의 창조주를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믿습니다</a:t>
            </a:r>
            <a:r>
              <a:rPr lang="en-US" altLang="ko-KR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6600" dirty="0">
              <a:solidFill>
                <a:srgbClr val="000000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0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8000">
                <a:solidFill>
                  <a:srgbClr val="000000"/>
                </a:solidFill>
                <a:latin typeface="휴먼옛체" pitchFamily="2" charset="-127"/>
                <a:ea typeface="휴먼옛체" pitchFamily="2" charset="-127"/>
              </a:rPr>
              <a:t> 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334373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나는 그의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유일하신 아들</a:t>
            </a:r>
            <a:b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우리 주 예수 </a:t>
            </a:r>
            <a:b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그리스도를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믿습니다</a:t>
            </a:r>
            <a:br>
              <a:rPr lang="ko-KR" altLang="en-US" sz="6600" dirty="0">
                <a:solidFill>
                  <a:srgbClr val="000000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</a:br>
            <a:endParaRPr lang="ko-KR" altLang="en-US" sz="6600" dirty="0">
              <a:solidFill>
                <a:srgbClr val="000000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0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8000" dirty="0">
                <a:solidFill>
                  <a:srgbClr val="000000"/>
                </a:solidFill>
                <a:latin typeface="휴먼옛체" pitchFamily="2" charset="-127"/>
                <a:ea typeface="휴먼옛체" pitchFamily="2" charset="-127"/>
              </a:rPr>
              <a:t> 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446932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그는 성령으로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잉태되어 </a:t>
            </a:r>
            <a:b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동정녀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마리아에게서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나시고</a:t>
            </a:r>
            <a:r>
              <a:rPr lang="en-US" altLang="ko-KR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,</a:t>
            </a:r>
            <a:br>
              <a:rPr lang="en-US" altLang="ko-KR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</a:br>
            <a:endParaRPr lang="en-US" altLang="ko-KR" sz="5400" dirty="0">
              <a:solidFill>
                <a:srgbClr val="000000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0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8000">
                <a:solidFill>
                  <a:srgbClr val="000000"/>
                </a:solidFill>
                <a:latin typeface="휴먼옛체" pitchFamily="2" charset="-127"/>
                <a:ea typeface="휴먼옛체" pitchFamily="2" charset="-127"/>
              </a:rPr>
              <a:t> 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452860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 err="1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본디오</a:t>
            </a: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5400" dirty="0" err="1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빌라도에게</a:t>
            </a: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b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고난을 받아 </a:t>
            </a:r>
            <a:b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십자가에 못 박혀 </a:t>
            </a:r>
            <a:endParaRPr lang="en-US" altLang="ko-KR" sz="5400" dirty="0">
              <a:solidFill>
                <a:srgbClr val="000000"/>
              </a:solidFill>
              <a:latin typeface="다음_SemiBold" pitchFamily="2" charset="-127"/>
              <a:ea typeface="다음_SemiBold" pitchFamily="2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죽으시고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0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8000">
                <a:solidFill>
                  <a:srgbClr val="000000"/>
                </a:solidFill>
                <a:latin typeface="휴먼옛체" pitchFamily="2" charset="-127"/>
                <a:ea typeface="휴먼옛체" pitchFamily="2" charset="-127"/>
              </a:rPr>
              <a:t> </a:t>
            </a:r>
          </a:p>
        </p:txBody>
      </p:sp>
      <p:sp>
        <p:nvSpPr>
          <p:cNvPr id="9248771" name="Rectangle 3"/>
          <p:cNvSpPr>
            <a:spLocks noChangeArrowheads="1"/>
          </p:cNvSpPr>
          <p:nvPr/>
        </p:nvSpPr>
        <p:spPr bwMode="auto">
          <a:xfrm>
            <a:off x="0" y="1445096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장사된 지 </a:t>
            </a:r>
          </a:p>
          <a:p>
            <a:pPr algn="ctr">
              <a:defRPr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사흘 만에 죽은 자 </a:t>
            </a:r>
            <a:b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가운데서 다시 </a:t>
            </a:r>
          </a:p>
          <a:p>
            <a:pPr algn="ctr">
              <a:defRPr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살아나셨으며</a:t>
            </a:r>
            <a:br>
              <a:rPr lang="ko-KR" altLang="en-US" sz="4000" dirty="0">
                <a:solidFill>
                  <a:srgbClr val="000000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</a:br>
            <a:br>
              <a:rPr lang="ko-KR" altLang="en-US" sz="4000" dirty="0">
                <a:solidFill>
                  <a:srgbClr val="000000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</a:br>
            <a:endParaRPr lang="ko-KR" altLang="en-US" sz="4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0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8000" dirty="0">
                <a:solidFill>
                  <a:srgbClr val="000000"/>
                </a:solidFill>
                <a:latin typeface="휴먼옛체" pitchFamily="2" charset="-127"/>
                <a:ea typeface="휴먼옛체" pitchFamily="2" charset="-127"/>
              </a:rPr>
              <a:t> 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764704"/>
            <a:ext cx="914400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ko-KR" sz="5500" dirty="0">
              <a:solidFill>
                <a:srgbClr val="000000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하늘에</a:t>
            </a:r>
            <a:r>
              <a:rPr lang="ko-KR" altLang="en-US" sz="65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오르시어</a:t>
            </a:r>
            <a:r>
              <a:rPr lang="ko-KR" altLang="en-US" sz="65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br>
              <a:rPr lang="ko-KR" altLang="en-US" sz="65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전능하신</a:t>
            </a:r>
            <a:r>
              <a:rPr lang="ko-KR" altLang="en-US" sz="65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아버지</a:t>
            </a:r>
            <a:r>
              <a:rPr lang="ko-KR" altLang="en-US" sz="65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endParaRPr lang="en-US" altLang="ko-KR" sz="6500" dirty="0">
              <a:solidFill>
                <a:srgbClr val="000000"/>
              </a:solidFill>
              <a:latin typeface="다음_SemiBold" pitchFamily="2" charset="-127"/>
              <a:ea typeface="다음_SemiBold" pitchFamily="2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하나님</a:t>
            </a:r>
            <a:r>
              <a:rPr lang="ko-KR" altLang="en-US" sz="65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br>
              <a:rPr lang="ko-KR" altLang="en-US" sz="8000" dirty="0">
                <a:solidFill>
                  <a:srgbClr val="000000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</a:br>
            <a:endParaRPr lang="ko-KR" altLang="en-US" sz="4800" dirty="0">
              <a:solidFill>
                <a:srgbClr val="000000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0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8000">
                <a:solidFill>
                  <a:srgbClr val="000000"/>
                </a:solidFill>
                <a:latin typeface="휴먼옛체" pitchFamily="2" charset="-127"/>
                <a:ea typeface="휴먼옛체" pitchFamily="2" charset="-127"/>
              </a:rPr>
              <a:t> 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424965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8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우편에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8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앉아 계시다가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8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거기로부터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8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살아 있는 자와 </a:t>
            </a:r>
            <a:br>
              <a:rPr lang="ko-KR" altLang="en-US" sz="48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48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죽은 자를 </a:t>
            </a:r>
            <a:br>
              <a:rPr lang="ko-KR" altLang="en-US" sz="48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48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심판하러 오십니다</a:t>
            </a:r>
            <a:r>
              <a:rPr lang="en-US" altLang="ko-KR" sz="48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4400" b="1" dirty="0">
              <a:solidFill>
                <a:srgbClr val="000000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0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8000">
                <a:solidFill>
                  <a:srgbClr val="000000"/>
                </a:solidFill>
                <a:latin typeface="휴먼옛체" pitchFamily="2" charset="-127"/>
                <a:ea typeface="휴먼옛체" pitchFamily="2" charset="-127"/>
              </a:rPr>
              <a:t> 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1421085"/>
            <a:ext cx="9144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나는 성령을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믿으며</a:t>
            </a:r>
            <a:r>
              <a:rPr lang="en-US" altLang="ko-KR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거룩한 </a:t>
            </a:r>
            <a:b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공 교회와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성도의 교제와</a:t>
            </a:r>
            <a:br>
              <a:rPr lang="ko-KR" altLang="en-US" sz="6500" b="1" dirty="0">
                <a:solidFill>
                  <a:srgbClr val="000000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</a:br>
            <a:endParaRPr lang="ko-KR" altLang="en-US" sz="6500" b="1" dirty="0">
              <a:solidFill>
                <a:srgbClr val="000000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0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8000">
                <a:solidFill>
                  <a:srgbClr val="000000"/>
                </a:solidFill>
                <a:latin typeface="휴먼옛체" pitchFamily="2" charset="-127"/>
                <a:ea typeface="휴먼옛체" pitchFamily="2" charset="-127"/>
              </a:rPr>
              <a:t> 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1446932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죄를 용서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받는 것과 </a:t>
            </a:r>
            <a:b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몸의 부활과 </a:t>
            </a:r>
            <a:b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영생을 믿습니다</a:t>
            </a:r>
            <a:br>
              <a:rPr lang="en-US" altLang="ko-KR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아멘</a:t>
            </a:r>
            <a:br>
              <a:rPr lang="en-US" altLang="ko-KR" sz="5400" dirty="0">
                <a:solidFill>
                  <a:srgbClr val="000000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</a:br>
            <a:endParaRPr lang="en-US" altLang="ko-KR" sz="5400" dirty="0">
              <a:solidFill>
                <a:srgbClr val="000000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\바탕 화면\그림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1113"/>
            <a:ext cx="9167813" cy="688181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42A1B3-FD09-4839-B962-09ABDA99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F437FE-2785-474E-A233-92B1431AB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31C9E1A-20DC-45EF-9E1E-11C6802A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91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a\바탕 화면\그림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-33338"/>
            <a:ext cx="9167813" cy="69246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\바탕 화면\그림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-33338"/>
            <a:ext cx="9167813" cy="69246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a\바탕 화면\그림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-33338"/>
            <a:ext cx="9167813" cy="69246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a\바탕 화면\그림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-33338"/>
            <a:ext cx="9167813" cy="69246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Documents and Settings\a\바탕 화면\그림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-33338"/>
            <a:ext cx="9167813" cy="69246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Documents and Settings\a\바탕 화면\그림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-33338"/>
            <a:ext cx="9167813" cy="69246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Documents and Settings\a\바탕 화면\그림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-33338"/>
            <a:ext cx="9167813" cy="69246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4304F9D-4AD9-43B1-B379-9560900F45EF}"/>
              </a:ext>
            </a:extLst>
          </p:cNvPr>
          <p:cNvSpPr/>
          <p:nvPr/>
        </p:nvSpPr>
        <p:spPr>
          <a:xfrm>
            <a:off x="251520" y="692696"/>
            <a:ext cx="8640960" cy="5472608"/>
          </a:xfrm>
          <a:prstGeom prst="roundRect">
            <a:avLst/>
          </a:prstGeom>
          <a:solidFill>
            <a:srgbClr val="FFFFFF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71472" y="1428736"/>
            <a:ext cx="835824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tx2">
                    <a:lumMod val="75000"/>
                  </a:schemeClr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함께 인사를 나눕니다</a:t>
            </a:r>
            <a:r>
              <a:rPr lang="en-US" altLang="ko-KR" sz="4800" b="1" dirty="0">
                <a:solidFill>
                  <a:schemeClr val="tx2">
                    <a:lumMod val="75000"/>
                  </a:schemeClr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.</a:t>
            </a:r>
          </a:p>
          <a:p>
            <a:endParaRPr lang="en-US" altLang="ko-KR" sz="4800" b="1" dirty="0">
              <a:solidFill>
                <a:schemeClr val="tx2">
                  <a:lumMod val="75000"/>
                </a:schemeClr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endParaRPr lang="en-US" altLang="ko-KR" sz="4800" b="1" dirty="0">
              <a:solidFill>
                <a:schemeClr val="tx2">
                  <a:lumMod val="75000"/>
                </a:schemeClr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endParaRPr lang="en-US" altLang="ko-KR" sz="4800" b="1" dirty="0">
              <a:solidFill>
                <a:schemeClr val="tx2">
                  <a:lumMod val="75000"/>
                </a:schemeClr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r>
              <a:rPr lang="ko-KR" altLang="en-US" sz="4400" b="1" dirty="0">
                <a:solidFill>
                  <a:srgbClr val="CF511F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하나님은 잠잠해도 </a:t>
            </a:r>
            <a:endParaRPr lang="en-US" altLang="ko-KR" sz="4400" b="1" dirty="0">
              <a:solidFill>
                <a:srgbClr val="CF511F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r"/>
            <a:r>
              <a:rPr lang="ko-KR" altLang="en-US" sz="4400" b="1" dirty="0">
                <a:solidFill>
                  <a:srgbClr val="CF511F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역사하고 계십니다</a:t>
            </a:r>
            <a:r>
              <a:rPr lang="en-US" altLang="ko-KR" sz="4400" b="1" dirty="0">
                <a:solidFill>
                  <a:srgbClr val="CF511F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.</a:t>
            </a:r>
          </a:p>
          <a:p>
            <a:pPr algn="ctr"/>
            <a:endParaRPr lang="en-US" altLang="ko-KR" sz="4400" b="1" dirty="0">
              <a:solidFill>
                <a:srgbClr val="CF511F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4400" b="1" dirty="0">
                <a:solidFill>
                  <a:srgbClr val="CF511F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 </a:t>
            </a:r>
            <a:endParaRPr lang="ko-KR" altLang="en-US" sz="4400" b="1" dirty="0">
              <a:solidFill>
                <a:srgbClr val="CF511F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536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>
            <a:extLst>
              <a:ext uri="{FF2B5EF4-FFF2-40B4-BE49-F238E27FC236}">
                <a16:creationId xmlns:a16="http://schemas.microsoft.com/office/drawing/2014/main" id="{CD72576F-E3C2-413D-91B5-4D020001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>
            <a:extLst>
              <a:ext uri="{FF2B5EF4-FFF2-40B4-BE49-F238E27FC236}">
                <a16:creationId xmlns:a16="http://schemas.microsoft.com/office/drawing/2014/main" id="{962D2B3C-C4FB-476A-B110-BD7429FE704C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05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AC7E5C11-12AA-45FE-A56E-DAAF38B63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5C0A4E7E-5CD4-452C-888E-F1B9271E3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F905CDED-84D2-46F8-9890-423A404AB4EA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05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497E58BF-139C-4B48-9CFD-97C07ADFF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4EBC5B1A-8FAE-47A2-9A17-B0E26DEE6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2059" name="Group 11">
            <a:extLst>
              <a:ext uri="{FF2B5EF4-FFF2-40B4-BE49-F238E27FC236}">
                <a16:creationId xmlns:a16="http://schemas.microsoft.com/office/drawing/2014/main" id="{1AB86672-07E1-42EC-BB40-C5A8A2A092C7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2060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70DE79D0-862E-4E50-A64E-B24353A44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38803396-F8DD-4524-85DA-92E8F84EA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2062" name="Group 14">
            <a:extLst>
              <a:ext uri="{FF2B5EF4-FFF2-40B4-BE49-F238E27FC236}">
                <a16:creationId xmlns:a16="http://schemas.microsoft.com/office/drawing/2014/main" id="{FCFEFDBA-31F0-43DF-BE17-E0F71483E6B6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2063" name="Picture 15">
              <a:extLst>
                <a:ext uri="{FF2B5EF4-FFF2-40B4-BE49-F238E27FC236}">
                  <a16:creationId xmlns:a16="http://schemas.microsoft.com/office/drawing/2014/main" id="{C77366E0-32E6-4D26-ACB6-3D1E8F8F7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4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A767CB54-7765-47C6-A438-252AE0FBB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94511BBB-D17E-4C54-B7C7-F935835F1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>
            <a:extLst>
              <a:ext uri="{FF2B5EF4-FFF2-40B4-BE49-F238E27FC236}">
                <a16:creationId xmlns:a16="http://schemas.microsoft.com/office/drawing/2014/main" id="{749E9E79-719A-4CDB-A72F-4C948D4A7189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3078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1DE4623B-87C9-4739-8C32-9471AE4A5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281EE2A7-3940-4735-9C77-A150099CB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3080" name="Group 8">
            <a:extLst>
              <a:ext uri="{FF2B5EF4-FFF2-40B4-BE49-F238E27FC236}">
                <a16:creationId xmlns:a16="http://schemas.microsoft.com/office/drawing/2014/main" id="{16574A83-9028-4FBE-8633-C9479754D921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3081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6475B62C-B169-429F-8058-93F1852C8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C3287BF1-C4B4-482C-BF26-D1F665C9E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083" name="Group 11">
            <a:extLst>
              <a:ext uri="{FF2B5EF4-FFF2-40B4-BE49-F238E27FC236}">
                <a16:creationId xmlns:a16="http://schemas.microsoft.com/office/drawing/2014/main" id="{B82E22C9-68E8-47C8-A2FD-4F485E341320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3084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FC498DF7-8CDD-4CF4-8DE4-2869BBC7B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3A7677A3-95D3-4E64-95A4-96F815D9D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3086" name="Group 14">
            <a:extLst>
              <a:ext uri="{FF2B5EF4-FFF2-40B4-BE49-F238E27FC236}">
                <a16:creationId xmlns:a16="http://schemas.microsoft.com/office/drawing/2014/main" id="{6BA922C8-1ED4-4892-9982-B1D30F867340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3087" name="Picture 15">
              <a:extLst>
                <a:ext uri="{FF2B5EF4-FFF2-40B4-BE49-F238E27FC236}">
                  <a16:creationId xmlns:a16="http://schemas.microsoft.com/office/drawing/2014/main" id="{D71B083D-2CE4-4BEB-9B26-182EB5952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8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5F5542FC-6F1B-4271-A04E-DCC337D80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>
            <a:extLst>
              <a:ext uri="{FF2B5EF4-FFF2-40B4-BE49-F238E27FC236}">
                <a16:creationId xmlns:a16="http://schemas.microsoft.com/office/drawing/2014/main" id="{ABCD073D-2FB0-4161-8F08-327EA8EA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>
            <a:extLst>
              <a:ext uri="{FF2B5EF4-FFF2-40B4-BE49-F238E27FC236}">
                <a16:creationId xmlns:a16="http://schemas.microsoft.com/office/drawing/2014/main" id="{CE2A6FCA-89E3-41F0-BB4B-153ED71409CA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05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C19BD876-0C64-4CD1-96CD-C2C0965F0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FB6E4761-6924-489B-874C-310368B78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05156496-3E5C-492B-A094-7EEF0A237619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05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972E4E8F-3AAE-4A24-88A9-2ABD1CDD4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4A26059B-FBEA-48AF-898D-FD595B5F6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2059" name="Group 11">
            <a:extLst>
              <a:ext uri="{FF2B5EF4-FFF2-40B4-BE49-F238E27FC236}">
                <a16:creationId xmlns:a16="http://schemas.microsoft.com/office/drawing/2014/main" id="{FF505305-024D-4E2D-94EB-194A7A750FAD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9099DA01-63FB-4A36-B514-C935412FB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563DF586-F3B6-4ACA-9FE9-F7D4D86FD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A435FD71-58E9-4C18-8D6A-832541F3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>
            <a:extLst>
              <a:ext uri="{FF2B5EF4-FFF2-40B4-BE49-F238E27FC236}">
                <a16:creationId xmlns:a16="http://schemas.microsoft.com/office/drawing/2014/main" id="{C3197793-33F7-4239-8567-2B9D1D6BC788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4102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52612AC1-2821-47EE-A0E6-47ADBF09D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A313D81B-F21F-4672-806D-8E23980CD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CC5F907C-CE4A-4056-A64A-59F69C9A2D79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4105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BDB059EE-3D9F-4EC3-809B-10A8BCC11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7B852C4B-F34D-42DE-A42D-53EBA72B8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241A5400-5D8C-456C-807D-BC9685A138B1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4108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C1545C05-290F-458C-B71B-3B49ABEA2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7AE9FE41-B4CD-4036-9841-5B3AE239B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110" name="Group 14">
            <a:extLst>
              <a:ext uri="{FF2B5EF4-FFF2-40B4-BE49-F238E27FC236}">
                <a16:creationId xmlns:a16="http://schemas.microsoft.com/office/drawing/2014/main" id="{784E0C0B-AEE3-446D-9321-BE4882685F7A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4111" name="Picture 15">
              <a:extLst>
                <a:ext uri="{FF2B5EF4-FFF2-40B4-BE49-F238E27FC236}">
                  <a16:creationId xmlns:a16="http://schemas.microsoft.com/office/drawing/2014/main" id="{70D3C44B-BA8F-4F7D-B89C-86D373ABE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2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7B052543-412B-4204-9FBB-AA0846F44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A3D8139F-92D7-43BD-BBE5-660E9DD8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23FFF0E8-943C-4A70-9623-E2B6E61DC0CA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5126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E3BFA592-8258-4DCB-ACEA-9027FFBCC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C8D792BE-29FD-4467-8AD5-C495333CC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E88AD313-6C45-4756-8B40-0A7A6A1757C6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5129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2AFD044C-4090-493F-949D-F8395A043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6D9056A4-9367-4047-AF86-60C730EBC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06615D46-161B-4687-A400-5D54A364422D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5132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5D4D1674-8EB5-449C-815C-8A3EDDBFC1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0F1399A5-9888-4A15-943F-876B4E3D7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5134" name="Group 14">
            <a:extLst>
              <a:ext uri="{FF2B5EF4-FFF2-40B4-BE49-F238E27FC236}">
                <a16:creationId xmlns:a16="http://schemas.microsoft.com/office/drawing/2014/main" id="{356A1494-3F3C-453D-8404-B504A321DDCC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5135" name="Picture 15">
              <a:extLst>
                <a:ext uri="{FF2B5EF4-FFF2-40B4-BE49-F238E27FC236}">
                  <a16:creationId xmlns:a16="http://schemas.microsoft.com/office/drawing/2014/main" id="{8DFE4397-7176-4D0D-817C-CB27A0FCA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6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FDA19E13-4BEF-42B1-8C1C-9D25B3E84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7B7ED5F0-52B7-40CE-89BE-FEA01DBAB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>
            <a:extLst>
              <a:ext uri="{FF2B5EF4-FFF2-40B4-BE49-F238E27FC236}">
                <a16:creationId xmlns:a16="http://schemas.microsoft.com/office/drawing/2014/main" id="{CD850476-914B-4CD0-8527-CF29698D5C4D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6150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AE85D6EE-80C9-44EE-ACA0-8EACEDA76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C2071082-D2BB-4DDE-B463-5CD051FC3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86B35505-8974-49F8-9569-030A0B4B7608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6153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97733443-D766-45B6-BC1B-0807873A3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E6A1C918-AB63-4B15-B853-FE709CE21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6155" name="Group 11">
            <a:extLst>
              <a:ext uri="{FF2B5EF4-FFF2-40B4-BE49-F238E27FC236}">
                <a16:creationId xmlns:a16="http://schemas.microsoft.com/office/drawing/2014/main" id="{928DD45D-95C5-4564-9345-5F0AA4EA6B65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6156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3141B4A7-437A-432F-8FE2-18861D114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305903D4-9A38-4B1C-9381-6DA9611BD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6158" name="Group 14">
            <a:extLst>
              <a:ext uri="{FF2B5EF4-FFF2-40B4-BE49-F238E27FC236}">
                <a16:creationId xmlns:a16="http://schemas.microsoft.com/office/drawing/2014/main" id="{5CE9076E-5C89-4716-B1C7-E21B68A4CF8F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6159" name="Picture 15">
              <a:extLst>
                <a:ext uri="{FF2B5EF4-FFF2-40B4-BE49-F238E27FC236}">
                  <a16:creationId xmlns:a16="http://schemas.microsoft.com/office/drawing/2014/main" id="{0165D0E3-5A45-495F-8A17-84583255CD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E75972B0-F327-410A-A67A-47507A85B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DC0978B7-6FB4-4375-8F70-11CDC987D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>
            <a:extLst>
              <a:ext uri="{FF2B5EF4-FFF2-40B4-BE49-F238E27FC236}">
                <a16:creationId xmlns:a16="http://schemas.microsoft.com/office/drawing/2014/main" id="{CE002073-EB0B-4A84-9763-C5CCFA72E891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717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B3AA74D6-B0B9-4D22-8D82-0710F8D53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3A5C6F4F-DE69-401D-BC91-403910157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7176" name="Group 8">
            <a:extLst>
              <a:ext uri="{FF2B5EF4-FFF2-40B4-BE49-F238E27FC236}">
                <a16:creationId xmlns:a16="http://schemas.microsoft.com/office/drawing/2014/main" id="{5C396EFE-76EA-4D07-B4F3-AAA76FD6F0A5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717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54D1BAE6-8EBA-421C-BA75-B377C2F03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4ACDCD3C-3E4B-4F7D-A2D4-698F89F60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7179" name="Group 11">
            <a:extLst>
              <a:ext uri="{FF2B5EF4-FFF2-40B4-BE49-F238E27FC236}">
                <a16:creationId xmlns:a16="http://schemas.microsoft.com/office/drawing/2014/main" id="{35C57FEF-4E31-4E52-B91E-053B82FCE42E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7180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FDC96CF5-D262-4343-8C2B-3D7A132BC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45056FB9-8A92-47C3-AD61-CC53CF69C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7182" name="Group 14">
            <a:extLst>
              <a:ext uri="{FF2B5EF4-FFF2-40B4-BE49-F238E27FC236}">
                <a16:creationId xmlns:a16="http://schemas.microsoft.com/office/drawing/2014/main" id="{55EC92C2-45BF-4AEA-AD4E-D1649E2AF22B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7183" name="Picture 15">
              <a:extLst>
                <a:ext uri="{FF2B5EF4-FFF2-40B4-BE49-F238E27FC236}">
                  <a16:creationId xmlns:a16="http://schemas.microsoft.com/office/drawing/2014/main" id="{80C6AC2E-66FD-4406-B476-C4D0D3FED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4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3EB8AF5A-E1A8-471A-AFFD-8B70ED7FF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14D5E3DE-04C8-4EBD-9D6A-5A82C566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Group 5">
            <a:extLst>
              <a:ext uri="{FF2B5EF4-FFF2-40B4-BE49-F238E27FC236}">
                <a16:creationId xmlns:a16="http://schemas.microsoft.com/office/drawing/2014/main" id="{98E2B7EB-1FA5-4EF1-A242-39DEFEEB3D84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8198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7B39A7EF-C69F-44AB-8FEE-EF8B32C0B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9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AB9FAE7A-C063-4815-9D6C-251C8BB79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8200" name="Group 8">
            <a:extLst>
              <a:ext uri="{FF2B5EF4-FFF2-40B4-BE49-F238E27FC236}">
                <a16:creationId xmlns:a16="http://schemas.microsoft.com/office/drawing/2014/main" id="{70827E98-D368-4919-A313-2366A8DD11ED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201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3DF9BF75-00DB-49CC-B419-2FFDA340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0F99A910-94D7-421F-AA48-FF07367D2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8203" name="Group 11">
            <a:extLst>
              <a:ext uri="{FF2B5EF4-FFF2-40B4-BE49-F238E27FC236}">
                <a16:creationId xmlns:a16="http://schemas.microsoft.com/office/drawing/2014/main" id="{60A95D42-CF58-41F4-A690-6BBED3EAF684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8204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44B6A0BB-DC07-4D94-BF26-40E053FFA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4325A48B-1F8F-4216-BA40-D6321BC57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8206" name="Group 14">
            <a:extLst>
              <a:ext uri="{FF2B5EF4-FFF2-40B4-BE49-F238E27FC236}">
                <a16:creationId xmlns:a16="http://schemas.microsoft.com/office/drawing/2014/main" id="{0C9B852D-46B4-460E-B150-F82BE0535DC6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8207" name="Picture 15">
              <a:extLst>
                <a:ext uri="{FF2B5EF4-FFF2-40B4-BE49-F238E27FC236}">
                  <a16:creationId xmlns:a16="http://schemas.microsoft.com/office/drawing/2014/main" id="{0870F67C-E3EA-41F6-AF4C-203F47286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8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63717F96-7345-42C7-8F69-702EE0D87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2D3D18B2-3B8A-4F9E-940C-A0653CB5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" name="Group 5">
            <a:extLst>
              <a:ext uri="{FF2B5EF4-FFF2-40B4-BE49-F238E27FC236}">
                <a16:creationId xmlns:a16="http://schemas.microsoft.com/office/drawing/2014/main" id="{9429DC06-0497-4D48-908E-48FB1C5C0B8A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9222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BB41E27D-D78F-4A92-A3ED-813A94F5A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A0FF9980-FCA8-4614-A907-14FEE7F50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9224" name="Group 8">
            <a:extLst>
              <a:ext uri="{FF2B5EF4-FFF2-40B4-BE49-F238E27FC236}">
                <a16:creationId xmlns:a16="http://schemas.microsoft.com/office/drawing/2014/main" id="{56FAB25A-8A37-457B-934E-3AAD5841B358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225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90673951-D0A3-47BF-A2D6-86E4A23BB1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71008610-D8EF-4DB0-8CB1-DD4ADAF9D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9227" name="Group 11">
            <a:extLst>
              <a:ext uri="{FF2B5EF4-FFF2-40B4-BE49-F238E27FC236}">
                <a16:creationId xmlns:a16="http://schemas.microsoft.com/office/drawing/2014/main" id="{CC1008BE-69F7-4322-93C0-44E7BF8AD84E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9228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D1F70FD5-1357-475E-83DB-F0ADFE4AD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366E62A9-6B2A-4349-B96D-6F25EA481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9230" name="Group 14">
            <a:extLst>
              <a:ext uri="{FF2B5EF4-FFF2-40B4-BE49-F238E27FC236}">
                <a16:creationId xmlns:a16="http://schemas.microsoft.com/office/drawing/2014/main" id="{7C6711FD-7914-403C-854F-1C84F60CA660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9231" name="Picture 15">
              <a:extLst>
                <a:ext uri="{FF2B5EF4-FFF2-40B4-BE49-F238E27FC236}">
                  <a16:creationId xmlns:a16="http://schemas.microsoft.com/office/drawing/2014/main" id="{EB0D1EA4-73C6-495E-80AF-5EFCF399B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2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CFB4DF6-AA1C-4349-8CEC-0E09BBF4D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음식, 전화이(가) 표시된 사진&#10;&#10;자동 생성된 설명">
            <a:extLst>
              <a:ext uri="{FF2B5EF4-FFF2-40B4-BE49-F238E27FC236}">
                <a16:creationId xmlns:a16="http://schemas.microsoft.com/office/drawing/2014/main" id="{9FC2E048-0BFB-4785-A8A8-BAB0E66E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327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251520" y="1781522"/>
            <a:ext cx="878497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8000" dirty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창세기</a:t>
            </a:r>
            <a:endParaRPr lang="en-US" altLang="ko-KR" sz="8000" dirty="0">
              <a:solidFill>
                <a:schemeClr val="bg1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8000" dirty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21:1-7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60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(</a:t>
            </a:r>
            <a:r>
              <a:rPr lang="ko-KR" altLang="en-US" sz="60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구약 </a:t>
            </a:r>
            <a:r>
              <a:rPr lang="en-US" altLang="ko-KR" sz="6000" dirty="0">
                <a:solidFill>
                  <a:srgbClr val="FF0000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26</a:t>
            </a:r>
            <a:r>
              <a:rPr lang="en-US" altLang="ko-KR" sz="60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.p)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ko-KR" sz="6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714348" y="2000240"/>
            <a:ext cx="7850187" cy="1454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ko-KR" sz="5400" dirty="0">
                <a:latin typeface="다음_SemiBold" pitchFamily="2" charset="-127"/>
                <a:ea typeface="다음_SemiBold" pitchFamily="2" charset="-127"/>
              </a:rPr>
              <a:t>1) </a:t>
            </a:r>
            <a:r>
              <a:rPr lang="ko-KR" altLang="en-US" sz="5400" dirty="0">
                <a:latin typeface="다음_SemiBold" pitchFamily="2" charset="-127"/>
                <a:ea typeface="다음_SemiBold" pitchFamily="2" charset="-127"/>
              </a:rPr>
              <a:t>여호와께서 말씀하신 대로 사라를 돌보셨고 여호와께서 말씀하신 대로 사라에게 행하셨으므로</a:t>
            </a: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5000" dirty="0">
              <a:latin typeface="다음_SemiBold" pitchFamily="2" charset="-127"/>
              <a:ea typeface="다음_SemiBold" pitchFamily="2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0" y="128586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sz="4400" dirty="0" err="1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성경봉독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[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창세기 </a:t>
            </a:r>
            <a:r>
              <a:rPr lang="en-US" altLang="ko-KR" sz="4400" dirty="0">
                <a:solidFill>
                  <a:srgbClr val="0031E8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21:1-7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]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714348" y="2000240"/>
            <a:ext cx="7850187" cy="1454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ko-KR" sz="5400" dirty="0">
                <a:latin typeface="다음_SemiBold" pitchFamily="2" charset="-127"/>
                <a:ea typeface="다음_SemiBold" pitchFamily="2" charset="-127"/>
              </a:rPr>
              <a:t>2) </a:t>
            </a:r>
            <a:r>
              <a:rPr lang="ko-KR" altLang="en-US" sz="5400" dirty="0">
                <a:latin typeface="다음_SemiBold" pitchFamily="2" charset="-127"/>
                <a:ea typeface="다음_SemiBold" pitchFamily="2" charset="-127"/>
              </a:rPr>
              <a:t>사라가 임신하고 하나님이 말씀하신 시기가 되어 노년의 아브라함에게 아들을 낳으니</a:t>
            </a: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5000" dirty="0">
              <a:latin typeface="다음_SemiBold" pitchFamily="2" charset="-127"/>
              <a:ea typeface="다음_SemiBold" pitchFamily="2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0" y="128586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sz="4400" dirty="0" err="1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성경봉독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[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창세기 </a:t>
            </a:r>
            <a:r>
              <a:rPr lang="en-US" altLang="ko-KR" sz="4400" dirty="0">
                <a:solidFill>
                  <a:srgbClr val="0031E8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21:1-7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9445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>
            <a:extLst>
              <a:ext uri="{FF2B5EF4-FFF2-40B4-BE49-F238E27FC236}">
                <a16:creationId xmlns:a16="http://schemas.microsoft.com/office/drawing/2014/main" id="{5693FD7F-14B7-48C6-9B99-B0D86228A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>
            <a:extLst>
              <a:ext uri="{FF2B5EF4-FFF2-40B4-BE49-F238E27FC236}">
                <a16:creationId xmlns:a16="http://schemas.microsoft.com/office/drawing/2014/main" id="{CCBEDAC7-53DF-434D-8A82-5FC2485D43BA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3078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F41D1A1E-DE27-438D-BAC5-567F45475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29A11939-D64F-45EE-962E-028E1C2C7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080" name="Group 8">
            <a:extLst>
              <a:ext uri="{FF2B5EF4-FFF2-40B4-BE49-F238E27FC236}">
                <a16:creationId xmlns:a16="http://schemas.microsoft.com/office/drawing/2014/main" id="{8DD728ED-BB38-451B-BB96-43C9B3733656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3081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05214BDD-A03C-4DA4-965B-E4A431C89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6A262ED7-A2D2-4311-A4A5-2E9C79601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3083" name="Group 11">
            <a:extLst>
              <a:ext uri="{FF2B5EF4-FFF2-40B4-BE49-F238E27FC236}">
                <a16:creationId xmlns:a16="http://schemas.microsoft.com/office/drawing/2014/main" id="{731AE4C0-62A8-4C8C-A4F8-557189DC7C94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B997FF59-436E-425D-9D5E-741177A17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2033A-B294-4BB4-9704-2B02F6391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714348" y="2000240"/>
            <a:ext cx="7850187" cy="1454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ko-KR" sz="5400" dirty="0">
                <a:latin typeface="다음_SemiBold" pitchFamily="2" charset="-127"/>
                <a:ea typeface="다음_SemiBold" pitchFamily="2" charset="-127"/>
              </a:rPr>
              <a:t>3) </a:t>
            </a:r>
            <a:r>
              <a:rPr lang="ko-KR" altLang="en-US" sz="5400" dirty="0">
                <a:latin typeface="다음_SemiBold" pitchFamily="2" charset="-127"/>
                <a:ea typeface="다음_SemiBold" pitchFamily="2" charset="-127"/>
              </a:rPr>
              <a:t>아브라함이 그에게 태어난 아들 곧 사라가 자기에게 낳은 아들을 이름하여 이삭이라 하였고</a:t>
            </a: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5000" dirty="0">
              <a:latin typeface="다음_SemiBold" pitchFamily="2" charset="-127"/>
              <a:ea typeface="다음_SemiBold" pitchFamily="2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0" y="128586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sz="4400" dirty="0" err="1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성경봉독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[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창세기 </a:t>
            </a:r>
            <a:r>
              <a:rPr lang="en-US" altLang="ko-KR" sz="4400" dirty="0">
                <a:solidFill>
                  <a:srgbClr val="0031E8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21:1-7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70061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714348" y="2000240"/>
            <a:ext cx="7850187" cy="1454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ko-KR" sz="5400" dirty="0">
                <a:latin typeface="다음_SemiBold" pitchFamily="2" charset="-127"/>
                <a:ea typeface="다음_SemiBold" pitchFamily="2" charset="-127"/>
              </a:rPr>
              <a:t>4) </a:t>
            </a:r>
            <a:r>
              <a:rPr lang="ko-KR" altLang="en-US" sz="5400" dirty="0">
                <a:latin typeface="다음_SemiBold" pitchFamily="2" charset="-127"/>
                <a:ea typeface="다음_SemiBold" pitchFamily="2" charset="-127"/>
              </a:rPr>
              <a:t>그 아들 이삭이 난 지 팔 일 만에 그가 하나님이 명령하신 대로 할례를 행하였더라</a:t>
            </a: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5000" dirty="0">
              <a:latin typeface="다음_SemiBold" pitchFamily="2" charset="-127"/>
              <a:ea typeface="다음_SemiBold" pitchFamily="2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0" y="128586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sz="4400" dirty="0" err="1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성경봉독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[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창세기 </a:t>
            </a:r>
            <a:r>
              <a:rPr lang="en-US" altLang="ko-KR" sz="4400" dirty="0">
                <a:solidFill>
                  <a:srgbClr val="0031E8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21:1-7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63820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714348" y="2000240"/>
            <a:ext cx="7850187" cy="1371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ko-KR" sz="5400" dirty="0">
                <a:latin typeface="다음_SemiBold" pitchFamily="2" charset="-127"/>
                <a:ea typeface="다음_SemiBold" pitchFamily="2" charset="-127"/>
              </a:rPr>
              <a:t>5) </a:t>
            </a:r>
            <a:r>
              <a:rPr lang="ko-KR" altLang="en-US" sz="5400" dirty="0">
                <a:latin typeface="다음_SemiBold" pitchFamily="2" charset="-127"/>
                <a:ea typeface="다음_SemiBold" pitchFamily="2" charset="-127"/>
              </a:rPr>
              <a:t>아브라함이 그의 아들 이삭이 그에게 태어날 때에 백세라</a:t>
            </a: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5000" dirty="0">
              <a:latin typeface="다음_SemiBold" pitchFamily="2" charset="-127"/>
              <a:ea typeface="다음_SemiBold" pitchFamily="2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0" y="128586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sz="4400" dirty="0" err="1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성경봉독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[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창세기 </a:t>
            </a:r>
            <a:r>
              <a:rPr lang="en-US" altLang="ko-KR" sz="4400" dirty="0">
                <a:solidFill>
                  <a:srgbClr val="0031E8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21:1-7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07508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714348" y="2000240"/>
            <a:ext cx="7850187" cy="1454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ko-KR" sz="5400" dirty="0">
                <a:latin typeface="다음_SemiBold" pitchFamily="2" charset="-127"/>
                <a:ea typeface="다음_SemiBold" pitchFamily="2" charset="-127"/>
              </a:rPr>
              <a:t>6) </a:t>
            </a:r>
            <a:r>
              <a:rPr lang="ko-KR" altLang="en-US" sz="5400" dirty="0">
                <a:latin typeface="다음_SemiBold" pitchFamily="2" charset="-127"/>
                <a:ea typeface="다음_SemiBold" pitchFamily="2" charset="-127"/>
              </a:rPr>
              <a:t>사라가 이르되 하나님이 나를 웃게 하시니 듣는 자가 다 나와 함께 </a:t>
            </a:r>
            <a:r>
              <a:rPr lang="ko-KR" altLang="en-US" sz="5400" dirty="0" err="1">
                <a:latin typeface="다음_SemiBold" pitchFamily="2" charset="-127"/>
                <a:ea typeface="다음_SemiBold" pitchFamily="2" charset="-127"/>
              </a:rPr>
              <a:t>웃으리로다</a:t>
            </a:r>
            <a:endParaRPr lang="ko-KR" altLang="en-US" sz="5400" dirty="0">
              <a:latin typeface="다음_SemiBold" pitchFamily="2" charset="-127"/>
              <a:ea typeface="다음_SemiBold" pitchFamily="2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5000" dirty="0">
              <a:latin typeface="다음_SemiBold" pitchFamily="2" charset="-127"/>
              <a:ea typeface="다음_SemiBold" pitchFamily="2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0" y="128586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sz="4400" dirty="0" err="1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성경봉독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[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창세기 </a:t>
            </a:r>
            <a:r>
              <a:rPr lang="en-US" altLang="ko-KR" sz="4400" dirty="0">
                <a:solidFill>
                  <a:srgbClr val="0031E8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21:1-7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43163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714348" y="2000240"/>
            <a:ext cx="7850187" cy="1338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ko-KR" sz="5400" dirty="0">
                <a:latin typeface="다음_SemiBold" pitchFamily="2" charset="-127"/>
                <a:ea typeface="다음_SemiBold" pitchFamily="2" charset="-127"/>
              </a:rPr>
              <a:t>7) </a:t>
            </a:r>
            <a:r>
              <a:rPr lang="ko-KR" altLang="en-US" sz="5400" dirty="0">
                <a:latin typeface="다음_SemiBold" pitchFamily="2" charset="-127"/>
                <a:ea typeface="다음_SemiBold" pitchFamily="2" charset="-127"/>
              </a:rPr>
              <a:t>또 이르되 사라가 자식들을 </a:t>
            </a:r>
            <a:r>
              <a:rPr lang="ko-KR" altLang="en-US" sz="5400" dirty="0" err="1">
                <a:latin typeface="다음_SemiBold" pitchFamily="2" charset="-127"/>
                <a:ea typeface="다음_SemiBold" pitchFamily="2" charset="-127"/>
              </a:rPr>
              <a:t>젖먹이겠다고</a:t>
            </a:r>
            <a:r>
              <a:rPr lang="ko-KR" altLang="en-US" sz="5400" dirty="0">
                <a:latin typeface="다음_SemiBold" pitchFamily="2" charset="-127"/>
                <a:ea typeface="다음_SemiBold" pitchFamily="2" charset="-127"/>
              </a:rPr>
              <a:t> 누가 아브라함에게 </a:t>
            </a:r>
            <a:r>
              <a:rPr lang="ko-KR" altLang="en-US" sz="5400" dirty="0" err="1">
                <a:latin typeface="다음_SemiBold" pitchFamily="2" charset="-127"/>
                <a:ea typeface="다음_SemiBold" pitchFamily="2" charset="-127"/>
              </a:rPr>
              <a:t>말하였으리요마는</a:t>
            </a:r>
            <a:endParaRPr lang="ko-KR" altLang="en-US" sz="5000" dirty="0">
              <a:latin typeface="다음_SemiBold" pitchFamily="2" charset="-127"/>
              <a:ea typeface="다음_SemiBold" pitchFamily="2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0" y="128586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sz="4400" dirty="0" err="1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성경봉독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[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창세기 </a:t>
            </a:r>
            <a:r>
              <a:rPr lang="en-US" altLang="ko-KR" sz="4400" dirty="0">
                <a:solidFill>
                  <a:srgbClr val="0031E8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21:1-7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91176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714348" y="2000240"/>
            <a:ext cx="7850187" cy="1172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다음_SemiBold" pitchFamily="2" charset="-127"/>
                <a:ea typeface="다음_SemiBold" pitchFamily="2" charset="-127"/>
                <a:cs typeface="+mn-cs"/>
              </a:rPr>
              <a:t>아브라함의 노경에 내가 아들을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다음_SemiBold" pitchFamily="2" charset="-127"/>
                <a:ea typeface="다음_SemiBold" pitchFamily="2" charset="-127"/>
                <a:cs typeface="+mn-cs"/>
              </a:rPr>
              <a:t>낳았도다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다음_SemiBold" pitchFamily="2" charset="-127"/>
                <a:ea typeface="다음_SemiBold" pitchFamily="2" charset="-127"/>
                <a:cs typeface="+mn-cs"/>
              </a:rPr>
              <a:t>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다음_SemiBold" pitchFamily="2" charset="-127"/>
                <a:ea typeface="다음_SemiBold" pitchFamily="2" charset="-127"/>
                <a:cs typeface="+mn-cs"/>
              </a:rPr>
              <a:t>하니라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다음_SemiBold" pitchFamily="2" charset="-127"/>
              <a:ea typeface="다음_SemiBold" pitchFamily="2" charset="-127"/>
              <a:cs typeface="+mn-cs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ko-KR" altLang="en-US" sz="4000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0" y="128586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sz="4400" dirty="0" err="1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성경봉독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[</a:t>
            </a:r>
            <a:r>
              <a:rPr lang="ko-KR" altLang="en-US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창세기 </a:t>
            </a:r>
            <a:r>
              <a:rPr lang="en-US" altLang="ko-KR" sz="4400" dirty="0">
                <a:solidFill>
                  <a:srgbClr val="0031E8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21:1-7</a:t>
            </a:r>
            <a:r>
              <a:rPr lang="en-US" altLang="ko-KR" sz="4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25298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147" y="2571744"/>
            <a:ext cx="7920038" cy="183245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  <a:defRPr/>
            </a:pPr>
            <a:r>
              <a:rPr lang="en-US" altLang="ko-KR" sz="6000" dirty="0">
                <a:solidFill>
                  <a:schemeClr val="tx2">
                    <a:lumMod val="75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『</a:t>
            </a:r>
            <a:r>
              <a:rPr lang="ko-KR" altLang="en-US" sz="6000" dirty="0">
                <a:solidFill>
                  <a:schemeClr val="tx2">
                    <a:lumMod val="75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침묵하시는 하나님</a:t>
            </a:r>
            <a:r>
              <a:rPr lang="en-US" altLang="ko-KR" sz="6000" dirty="0">
                <a:solidFill>
                  <a:schemeClr val="tx2">
                    <a:lumMod val="75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』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endParaRPr lang="en-US" altLang="ko-KR" sz="6500" dirty="0">
              <a:solidFill>
                <a:schemeClr val="tx2">
                  <a:lumMod val="75000"/>
                </a:schemeClr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143504" y="5429264"/>
            <a:ext cx="37468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3600" b="1" dirty="0">
                <a:solidFill>
                  <a:srgbClr val="2D502A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-</a:t>
            </a:r>
            <a:r>
              <a:rPr lang="ko-KR" altLang="en-US" sz="3600" b="1" dirty="0" err="1">
                <a:solidFill>
                  <a:srgbClr val="2D502A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이왕열</a:t>
            </a:r>
            <a:r>
              <a:rPr lang="ko-KR" altLang="en-US" sz="3600" b="1" dirty="0">
                <a:solidFill>
                  <a:srgbClr val="2D502A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목사</a:t>
            </a:r>
            <a:r>
              <a:rPr lang="en-US" altLang="ko-KR" sz="3600" dirty="0">
                <a:solidFill>
                  <a:srgbClr val="2D502A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-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제목 1"/>
          <p:cNvSpPr>
            <a:spLocks noGrp="1"/>
          </p:cNvSpPr>
          <p:nvPr>
            <p:ph type="ctrTitle"/>
          </p:nvPr>
        </p:nvSpPr>
        <p:spPr>
          <a:xfrm>
            <a:off x="611188" y="22764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말씀 후 기도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4DA1197-559C-4F43-879F-00D4C94F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>
            <a:extLst>
              <a:ext uri="{FF2B5EF4-FFF2-40B4-BE49-F238E27FC236}">
                <a16:creationId xmlns:a16="http://schemas.microsoft.com/office/drawing/2014/main" id="{FCB788F9-136F-4E5B-A4B6-C3F007477B02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05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209BF677-94E1-4CEA-838F-7707C54D8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218FFF81-C587-404C-9FC5-03A1BAF3A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BAC5887F-DF6A-474B-B23B-BEABE59FE02D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057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0DC6564D-2D40-4588-8051-0BDCE851D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FF81F213-6EC0-4BA5-9FAF-A6A4EA4F7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2059" name="Group 11">
            <a:extLst>
              <a:ext uri="{FF2B5EF4-FFF2-40B4-BE49-F238E27FC236}">
                <a16:creationId xmlns:a16="http://schemas.microsoft.com/office/drawing/2014/main" id="{FB719139-C40E-4B62-9BD9-E75E3C643930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2060" name="Picture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C9B0FC08-365E-471A-A304-024309627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98CA3916-524E-4D3B-B77E-F54A18F34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2062" name="Group 14">
            <a:extLst>
              <a:ext uri="{FF2B5EF4-FFF2-40B4-BE49-F238E27FC236}">
                <a16:creationId xmlns:a16="http://schemas.microsoft.com/office/drawing/2014/main" id="{2C82DFBA-BA6D-44BA-8677-EDECE7124A3E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2063" name="Picture 15">
              <a:extLst>
                <a:ext uri="{FF2B5EF4-FFF2-40B4-BE49-F238E27FC236}">
                  <a16:creationId xmlns:a16="http://schemas.microsoft.com/office/drawing/2014/main" id="{F92F5A9D-6DE1-44BC-BE9C-FDD3143B7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4" name="Text Box 16">
              <a:hlinkClick r:id="rId9" action="ppaction://hlinksldjump"/>
              <a:extLst>
                <a:ext uri="{FF2B5EF4-FFF2-40B4-BE49-F238E27FC236}">
                  <a16:creationId xmlns:a16="http://schemas.microsoft.com/office/drawing/2014/main" id="{699CAAD4-3CD5-4436-8C51-7565C8289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60CAF1CD-E68C-44E2-8966-5F828341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>
            <a:extLst>
              <a:ext uri="{FF2B5EF4-FFF2-40B4-BE49-F238E27FC236}">
                <a16:creationId xmlns:a16="http://schemas.microsoft.com/office/drawing/2014/main" id="{42CFE219-045D-4121-8942-0D5588E6CF63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3078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DA7AFA13-A220-4E3F-8007-DDF8A5A86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498D03D5-4BFB-48BA-A967-25B47C1C0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3080" name="Group 8">
            <a:extLst>
              <a:ext uri="{FF2B5EF4-FFF2-40B4-BE49-F238E27FC236}">
                <a16:creationId xmlns:a16="http://schemas.microsoft.com/office/drawing/2014/main" id="{9BAE7422-2046-43F8-AD73-3AA3170DA73F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3081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A6E608FD-38F1-4C8F-AB25-D26C61B77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B0D14DE4-7F44-4C16-9F8E-368A2991D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083" name="Group 11">
            <a:extLst>
              <a:ext uri="{FF2B5EF4-FFF2-40B4-BE49-F238E27FC236}">
                <a16:creationId xmlns:a16="http://schemas.microsoft.com/office/drawing/2014/main" id="{5BCAD85B-F50C-4672-B2F2-2B0F68237E2B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3084" name="Picture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947F0DE6-4F1C-49D5-99F4-CC13EFCC3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E57B463A-FD90-493B-8CBF-FDC62219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3086" name="Group 14">
            <a:extLst>
              <a:ext uri="{FF2B5EF4-FFF2-40B4-BE49-F238E27FC236}">
                <a16:creationId xmlns:a16="http://schemas.microsoft.com/office/drawing/2014/main" id="{0B7EAC15-E970-4DC1-A7A4-2EEAA02177B1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3087" name="Picture 15">
              <a:extLst>
                <a:ext uri="{FF2B5EF4-FFF2-40B4-BE49-F238E27FC236}">
                  <a16:creationId xmlns:a16="http://schemas.microsoft.com/office/drawing/2014/main" id="{891A7E46-BD89-4F3A-AD01-A422DE25D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8" name="Text Box 16">
              <a:hlinkClick r:id="rId9" action="ppaction://hlinksldjump"/>
              <a:extLst>
                <a:ext uri="{FF2B5EF4-FFF2-40B4-BE49-F238E27FC236}">
                  <a16:creationId xmlns:a16="http://schemas.microsoft.com/office/drawing/2014/main" id="{0B8ED02F-AF46-4CB7-BD3F-6644B0539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>
            <a:extLst>
              <a:ext uri="{FF2B5EF4-FFF2-40B4-BE49-F238E27FC236}">
                <a16:creationId xmlns:a16="http://schemas.microsoft.com/office/drawing/2014/main" id="{D1C5E66C-280E-43DA-A3D4-3C735CEB2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>
            <a:extLst>
              <a:ext uri="{FF2B5EF4-FFF2-40B4-BE49-F238E27FC236}">
                <a16:creationId xmlns:a16="http://schemas.microsoft.com/office/drawing/2014/main" id="{7711F184-C445-42DB-BB1E-C6526D905EBB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4102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418AB161-8D1A-4623-982C-0E09EC6E96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36481B7C-1C50-4234-B084-CD242B927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6CAC5D96-E725-4BBD-88A4-AAFD9FCE6EF6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4105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FC149F4D-0E2B-4EF3-BFB7-DBC85E31A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C8F7252C-518F-425E-AFDE-A18177091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88EE5272-5235-4B1F-BB06-049B8276C32E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4108" name="Picture 12">
              <a:extLst>
                <a:ext uri="{FF2B5EF4-FFF2-40B4-BE49-F238E27FC236}">
                  <a16:creationId xmlns:a16="http://schemas.microsoft.com/office/drawing/2014/main" id="{CF1615B5-1A14-4139-804F-E6E12CF79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AE2EFE58-84C8-4721-A647-C6C7CEF43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166C7201-0958-469F-A73A-55B53FF18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>
            <a:extLst>
              <a:ext uri="{FF2B5EF4-FFF2-40B4-BE49-F238E27FC236}">
                <a16:creationId xmlns:a16="http://schemas.microsoft.com/office/drawing/2014/main" id="{B855E796-B12F-4B18-8CF9-FD4F0EAB23F6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4102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830061A0-CE13-4AE9-82AB-E0A82669A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0BCB2345-780C-41C1-834C-FAC8C5D69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0E339B55-DAFA-4FE8-BCF7-9ECE3A99957A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4105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6FCD827F-2576-49BE-B360-B14F5A9A1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BA53C578-535B-4D83-867A-F09AF058A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91812854-FC55-4092-B02A-E8143FE4F41A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4108" name="Picture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59411BDB-8540-48D4-AA89-1539BED4B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0A608009-CA8B-4407-A91C-D597FAF28C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110" name="Group 14">
            <a:extLst>
              <a:ext uri="{FF2B5EF4-FFF2-40B4-BE49-F238E27FC236}">
                <a16:creationId xmlns:a16="http://schemas.microsoft.com/office/drawing/2014/main" id="{8C846E74-71AB-40DE-AAE5-5EA3CF06DA63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4111" name="Picture 15">
              <a:extLst>
                <a:ext uri="{FF2B5EF4-FFF2-40B4-BE49-F238E27FC236}">
                  <a16:creationId xmlns:a16="http://schemas.microsoft.com/office/drawing/2014/main" id="{E4722431-03AD-4593-A471-372E6D4A3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2" name="Text Box 16">
              <a:hlinkClick r:id="rId9" action="ppaction://hlinksldjump"/>
              <a:extLst>
                <a:ext uri="{FF2B5EF4-FFF2-40B4-BE49-F238E27FC236}">
                  <a16:creationId xmlns:a16="http://schemas.microsoft.com/office/drawing/2014/main" id="{4A40177B-3A3C-43AC-825E-4D57947F7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DD5A34A5-8A5E-4FA6-B502-F1AAEA363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C966D229-3B35-4808-A85F-263D01AE1A67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5126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8E241B08-B98D-4DE4-9419-3FF80BEE7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1E3FFCD1-EA13-4386-9F77-04BAF0BEB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3C5A6A66-1F9C-40B3-942B-8744FF356343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5129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7624CE8A-6F2C-4A84-8C2A-46C1E2C89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5DC51925-5A75-4649-AF45-2F9B58B93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8C2B86C5-93CC-4CAC-B35B-242A4ED12A83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5132" name="Picture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74C8DB6C-407C-4A44-A195-BD644C7F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62E7BB51-31A3-4607-BB85-BA5D9F2D9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5134" name="Group 14">
            <a:extLst>
              <a:ext uri="{FF2B5EF4-FFF2-40B4-BE49-F238E27FC236}">
                <a16:creationId xmlns:a16="http://schemas.microsoft.com/office/drawing/2014/main" id="{CD6FC238-9B34-4D21-B582-CE50C2EA800A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5135" name="Picture 15">
              <a:extLst>
                <a:ext uri="{FF2B5EF4-FFF2-40B4-BE49-F238E27FC236}">
                  <a16:creationId xmlns:a16="http://schemas.microsoft.com/office/drawing/2014/main" id="{6AD4DA19-D641-4896-BC09-325A6D6828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6" name="Text Box 16">
              <a:hlinkClick r:id="rId9" action="ppaction://hlinksldjump"/>
              <a:extLst>
                <a:ext uri="{FF2B5EF4-FFF2-40B4-BE49-F238E27FC236}">
                  <a16:creationId xmlns:a16="http://schemas.microsoft.com/office/drawing/2014/main" id="{421FEEF2-8081-4E61-8055-424ED8D31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>
            <a:extLst>
              <a:ext uri="{FF2B5EF4-FFF2-40B4-BE49-F238E27FC236}">
                <a16:creationId xmlns:a16="http://schemas.microsoft.com/office/drawing/2014/main" id="{636B5180-79BD-4FF5-A381-DB36BA350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>
            <a:extLst>
              <a:ext uri="{FF2B5EF4-FFF2-40B4-BE49-F238E27FC236}">
                <a16:creationId xmlns:a16="http://schemas.microsoft.com/office/drawing/2014/main" id="{92DE6B50-7612-4C18-9207-72E52611E006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6150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98962569-2950-45ED-A319-CFB380034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1E35CF12-615F-46B1-9BA4-7159B691E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FE0BC85A-B781-4A11-AD0F-3668A1DF6D46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6153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B26DA414-6621-4BDE-9F8C-3DE8D25EA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BF4CAA7D-6B5B-4B07-B76D-9261B32F6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6155" name="Group 11">
            <a:extLst>
              <a:ext uri="{FF2B5EF4-FFF2-40B4-BE49-F238E27FC236}">
                <a16:creationId xmlns:a16="http://schemas.microsoft.com/office/drawing/2014/main" id="{22C3D382-D05B-4B81-9C25-578CD9DE6008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6156" name="Picture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0D6953B1-CA8E-4E1B-B2E8-3F8B56F55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4FF27279-B17A-4F2F-A020-4B901A1B6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6158" name="Group 14">
            <a:extLst>
              <a:ext uri="{FF2B5EF4-FFF2-40B4-BE49-F238E27FC236}">
                <a16:creationId xmlns:a16="http://schemas.microsoft.com/office/drawing/2014/main" id="{132CA79D-67B6-4730-BC95-FA15D31AD4A6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6159" name="Picture 15">
              <a:extLst>
                <a:ext uri="{FF2B5EF4-FFF2-40B4-BE49-F238E27FC236}">
                  <a16:creationId xmlns:a16="http://schemas.microsoft.com/office/drawing/2014/main" id="{2B316427-0658-4633-A153-6D176AA4B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Text Box 16">
              <a:hlinkClick r:id="rId9" action="ppaction://hlinksldjump"/>
              <a:extLst>
                <a:ext uri="{FF2B5EF4-FFF2-40B4-BE49-F238E27FC236}">
                  <a16:creationId xmlns:a16="http://schemas.microsoft.com/office/drawing/2014/main" id="{151055F2-290C-4CC4-B17D-A31EE28C4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4A040F6D-4D02-4488-8946-9C298B2FE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>
            <a:extLst>
              <a:ext uri="{FF2B5EF4-FFF2-40B4-BE49-F238E27FC236}">
                <a16:creationId xmlns:a16="http://schemas.microsoft.com/office/drawing/2014/main" id="{D1107349-E818-42B0-8698-582ED47CF45A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717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8F5BC6D7-6E8F-4D2E-B318-DFB2167F7C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D4850876-E878-4244-9B68-ABF60F6CF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7176" name="Group 8">
            <a:extLst>
              <a:ext uri="{FF2B5EF4-FFF2-40B4-BE49-F238E27FC236}">
                <a16:creationId xmlns:a16="http://schemas.microsoft.com/office/drawing/2014/main" id="{398A7E26-4C6E-4B03-BC5D-4FFCE94679B8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7177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2EB494CD-5BC9-43A9-807A-D56516208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4A4AF85B-A38D-4FB2-AC72-A383BDDC9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7179" name="Group 11">
            <a:extLst>
              <a:ext uri="{FF2B5EF4-FFF2-40B4-BE49-F238E27FC236}">
                <a16:creationId xmlns:a16="http://schemas.microsoft.com/office/drawing/2014/main" id="{9491F103-FA28-4092-927C-EB410345E9E0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7180" name="Picture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F9C3583D-62D3-472F-A23B-23E030A5F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10440690-B982-427D-A119-285C639FF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7182" name="Group 14">
            <a:extLst>
              <a:ext uri="{FF2B5EF4-FFF2-40B4-BE49-F238E27FC236}">
                <a16:creationId xmlns:a16="http://schemas.microsoft.com/office/drawing/2014/main" id="{A2B963C2-2FD9-4F0B-8651-6EB09E1E34DD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7183" name="Picture 15">
              <a:extLst>
                <a:ext uri="{FF2B5EF4-FFF2-40B4-BE49-F238E27FC236}">
                  <a16:creationId xmlns:a16="http://schemas.microsoft.com/office/drawing/2014/main" id="{B4C2098B-2909-4260-9B09-66F95DF88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4" name="Text Box 16">
              <a:hlinkClick r:id="rId9" action="ppaction://hlinksldjump"/>
              <a:extLst>
                <a:ext uri="{FF2B5EF4-FFF2-40B4-BE49-F238E27FC236}">
                  <a16:creationId xmlns:a16="http://schemas.microsoft.com/office/drawing/2014/main" id="{38188EA1-9CBF-49CB-9DEF-A9CCB95AD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959F03E-0456-4CF7-AD7E-5361E2E6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1" name="Group 3">
            <a:extLst>
              <a:ext uri="{FF2B5EF4-FFF2-40B4-BE49-F238E27FC236}">
                <a16:creationId xmlns:a16="http://schemas.microsoft.com/office/drawing/2014/main" id="{1FF4868C-946B-49F3-A095-D1CED56A7C22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2292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B2DBC4B4-AD11-4402-BE1F-952FB7E53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3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D927DC4C-7F56-475E-9610-49E0C2DD2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B2B7DFFC-683E-4AC6-A443-3385C7147BB1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2295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ABF56582-DBD3-41B8-A535-A31BDDB84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6" name="Text Box 8">
              <a:hlinkClick r:id="rId7" action="ppaction://hlinksldjump"/>
              <a:extLst>
                <a:ext uri="{FF2B5EF4-FFF2-40B4-BE49-F238E27FC236}">
                  <a16:creationId xmlns:a16="http://schemas.microsoft.com/office/drawing/2014/main" id="{7BCE4A3F-F4AA-4D83-B042-76EB0AA2B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2297" name="Group 9">
            <a:extLst>
              <a:ext uri="{FF2B5EF4-FFF2-40B4-BE49-F238E27FC236}">
                <a16:creationId xmlns:a16="http://schemas.microsoft.com/office/drawing/2014/main" id="{77511809-1D02-4B7F-82F3-94B015D35662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12298" name="Picture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D6F3F3FA-7A96-453E-8D21-CD067779F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9" name="Text Box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046438F0-A14D-4AD2-A135-011DD71C4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2300" name="Group 12">
            <a:extLst>
              <a:ext uri="{FF2B5EF4-FFF2-40B4-BE49-F238E27FC236}">
                <a16:creationId xmlns:a16="http://schemas.microsoft.com/office/drawing/2014/main" id="{DD2CF3A5-6B8B-4AD0-A186-E3C49A3FE8C7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12301" name="Picture 13">
              <a:extLst>
                <a:ext uri="{FF2B5EF4-FFF2-40B4-BE49-F238E27FC236}">
                  <a16:creationId xmlns:a16="http://schemas.microsoft.com/office/drawing/2014/main" id="{9FF39239-C4B0-4E4B-8A5F-97A0F86B8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2" name="Text Box 14">
              <a:hlinkClick r:id="rId9" action="ppaction://hlinksldjump"/>
              <a:extLst>
                <a:ext uri="{FF2B5EF4-FFF2-40B4-BE49-F238E27FC236}">
                  <a16:creationId xmlns:a16="http://schemas.microsoft.com/office/drawing/2014/main" id="{6F8177C0-6B23-443F-8640-A4873FB4C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355B393E-12FE-42BD-8B85-1A1C2A73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5" name="Group 3">
            <a:extLst>
              <a:ext uri="{FF2B5EF4-FFF2-40B4-BE49-F238E27FC236}">
                <a16:creationId xmlns:a16="http://schemas.microsoft.com/office/drawing/2014/main" id="{269050C2-D0D7-46A9-97E5-34798A3D2674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3316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DBD89718-C31C-4CC6-A9B4-70A1E821F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7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E9FEE2B0-32BC-4A28-81FE-7851A3555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13318" name="Group 6">
            <a:extLst>
              <a:ext uri="{FF2B5EF4-FFF2-40B4-BE49-F238E27FC236}">
                <a16:creationId xmlns:a16="http://schemas.microsoft.com/office/drawing/2014/main" id="{3D26DCCC-0F03-4FE4-B205-56B67EC3FBA3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3319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F9C1B0A8-D0E1-4CF6-98D3-BF64A1297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0" name="Text Box 8">
              <a:hlinkClick r:id="rId7" action="ppaction://hlinksldjump"/>
              <a:extLst>
                <a:ext uri="{FF2B5EF4-FFF2-40B4-BE49-F238E27FC236}">
                  <a16:creationId xmlns:a16="http://schemas.microsoft.com/office/drawing/2014/main" id="{F0979FB8-6DEE-4067-8FB2-8070B89F9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3321" name="Group 9">
            <a:extLst>
              <a:ext uri="{FF2B5EF4-FFF2-40B4-BE49-F238E27FC236}">
                <a16:creationId xmlns:a16="http://schemas.microsoft.com/office/drawing/2014/main" id="{110EBE0A-943E-4FE6-A869-A7DAF59E4A53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13322" name="Picture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001ECFE2-1201-473E-9FB9-5A1B4CC84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3" name="Text Box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936DC9EC-9752-42D6-89EB-A7D125A45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3324" name="Group 12">
            <a:extLst>
              <a:ext uri="{FF2B5EF4-FFF2-40B4-BE49-F238E27FC236}">
                <a16:creationId xmlns:a16="http://schemas.microsoft.com/office/drawing/2014/main" id="{B3A3425D-06C8-41C4-B7DC-548C16002C50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13325" name="Picture 13">
              <a:extLst>
                <a:ext uri="{FF2B5EF4-FFF2-40B4-BE49-F238E27FC236}">
                  <a16:creationId xmlns:a16="http://schemas.microsoft.com/office/drawing/2014/main" id="{41D7252F-8754-42FB-ABEB-4ABA63855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6" name="Text Box 14">
              <a:hlinkClick r:id="rId9" action="ppaction://hlinksldjump"/>
              <a:extLst>
                <a:ext uri="{FF2B5EF4-FFF2-40B4-BE49-F238E27FC236}">
                  <a16:creationId xmlns:a16="http://schemas.microsoft.com/office/drawing/2014/main" id="{35C977DD-64CF-4A55-82AD-9BC95A171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9" name="Picture 17">
            <a:extLst>
              <a:ext uri="{FF2B5EF4-FFF2-40B4-BE49-F238E27FC236}">
                <a16:creationId xmlns:a16="http://schemas.microsoft.com/office/drawing/2014/main" id="{B25E9773-4BAB-4308-8474-5C541C70C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Group 5">
            <a:extLst>
              <a:ext uri="{FF2B5EF4-FFF2-40B4-BE49-F238E27FC236}">
                <a16:creationId xmlns:a16="http://schemas.microsoft.com/office/drawing/2014/main" id="{8BC22D57-3301-4E57-833E-FEC3C4CED754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8198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6F54361E-87A2-4CC2-AFE7-732FCEDDF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9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CB648836-23B2-4982-8A6C-9174FD211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8200" name="Group 8">
            <a:extLst>
              <a:ext uri="{FF2B5EF4-FFF2-40B4-BE49-F238E27FC236}">
                <a16:creationId xmlns:a16="http://schemas.microsoft.com/office/drawing/2014/main" id="{23376B81-D585-4156-A99C-A45221006FB5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201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1241193C-3F32-4740-BFE8-24C39BA60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3966E40A-7429-41F1-B2D6-61A29B78F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8203" name="Group 11">
            <a:extLst>
              <a:ext uri="{FF2B5EF4-FFF2-40B4-BE49-F238E27FC236}">
                <a16:creationId xmlns:a16="http://schemas.microsoft.com/office/drawing/2014/main" id="{D312572A-7822-4221-928B-91F1289648F5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8204" name="Picture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5F4FB01D-DCAF-4C20-B7CA-965DB32A1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04E4F062-EC2E-4EB9-B90D-2B12A23B14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8206" name="Group 14">
            <a:extLst>
              <a:ext uri="{FF2B5EF4-FFF2-40B4-BE49-F238E27FC236}">
                <a16:creationId xmlns:a16="http://schemas.microsoft.com/office/drawing/2014/main" id="{D2491BCD-3705-4D1D-BD7B-A4CEDF5C8CA3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8207" name="Picture 15">
              <a:extLst>
                <a:ext uri="{FF2B5EF4-FFF2-40B4-BE49-F238E27FC236}">
                  <a16:creationId xmlns:a16="http://schemas.microsoft.com/office/drawing/2014/main" id="{4D6899A5-87DC-4A1E-8336-038BB9679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8" name="Text Box 16">
              <a:hlinkClick r:id="rId9" action="ppaction://hlinksldjump"/>
              <a:extLst>
                <a:ext uri="{FF2B5EF4-FFF2-40B4-BE49-F238E27FC236}">
                  <a16:creationId xmlns:a16="http://schemas.microsoft.com/office/drawing/2014/main" id="{9CEFFBCD-8AFD-42BA-B7C2-CB7D35845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6C9DB6E2-DF52-4BDD-8C9E-1E575511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" name="Group 5">
            <a:extLst>
              <a:ext uri="{FF2B5EF4-FFF2-40B4-BE49-F238E27FC236}">
                <a16:creationId xmlns:a16="http://schemas.microsoft.com/office/drawing/2014/main" id="{0CC5E976-3225-4AE0-8C9D-219985464E88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9222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016CE388-93C8-4B5E-9D77-37401000B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57B7E57F-87C3-4366-B926-8A44ACB9D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9224" name="Group 8">
            <a:extLst>
              <a:ext uri="{FF2B5EF4-FFF2-40B4-BE49-F238E27FC236}">
                <a16:creationId xmlns:a16="http://schemas.microsoft.com/office/drawing/2014/main" id="{7600743E-5BE8-4769-88EC-F7469FCB2BFB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225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B2D15B50-1250-4866-82E0-853AC6093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Text Box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84CDC01E-B885-4B6F-A9E8-6B4718C27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9227" name="Group 11">
            <a:extLst>
              <a:ext uri="{FF2B5EF4-FFF2-40B4-BE49-F238E27FC236}">
                <a16:creationId xmlns:a16="http://schemas.microsoft.com/office/drawing/2014/main" id="{BC1B8711-677B-4602-BF57-D151C36393EC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9228" name="Picture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403A00FA-4A21-4833-9403-75AE9FED7F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30C257A8-E1DA-4906-A320-9B4986C63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9230" name="Group 14">
            <a:extLst>
              <a:ext uri="{FF2B5EF4-FFF2-40B4-BE49-F238E27FC236}">
                <a16:creationId xmlns:a16="http://schemas.microsoft.com/office/drawing/2014/main" id="{6284778F-ED8F-4B14-AA68-EA34008B8EA9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9231" name="Picture 15">
              <a:extLst>
                <a:ext uri="{FF2B5EF4-FFF2-40B4-BE49-F238E27FC236}">
                  <a16:creationId xmlns:a16="http://schemas.microsoft.com/office/drawing/2014/main" id="{A7A392CF-6D8B-4C08-BB2A-1DD38F9E5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2" name="Text Box 16">
              <a:hlinkClick r:id="rId9" action="ppaction://hlinksldjump"/>
              <a:extLst>
                <a:ext uri="{FF2B5EF4-FFF2-40B4-BE49-F238E27FC236}">
                  <a16:creationId xmlns:a16="http://schemas.microsoft.com/office/drawing/2014/main" id="{EAE4E20A-C2B9-4259-9043-ECDDB852E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F196A382-1298-4FDC-BA3D-539F5682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39" name="Group 3">
            <a:extLst>
              <a:ext uri="{FF2B5EF4-FFF2-40B4-BE49-F238E27FC236}">
                <a16:creationId xmlns:a16="http://schemas.microsoft.com/office/drawing/2014/main" id="{8B2EDDFA-747B-4D4E-8A26-61A5FA150ED5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4340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49D74D02-6182-43B5-952F-066D4709D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1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15BDC826-42B2-40EC-8B3E-FE3EEB3C1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14342" name="Group 6">
            <a:extLst>
              <a:ext uri="{FF2B5EF4-FFF2-40B4-BE49-F238E27FC236}">
                <a16:creationId xmlns:a16="http://schemas.microsoft.com/office/drawing/2014/main" id="{058C6726-6A14-48DD-B0C0-7DD77E3D5C94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4343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8AD5D59A-9EFA-4F4C-9259-65A234424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4" name="Text Box 8">
              <a:hlinkClick r:id="rId7" action="ppaction://hlinksldjump"/>
              <a:extLst>
                <a:ext uri="{FF2B5EF4-FFF2-40B4-BE49-F238E27FC236}">
                  <a16:creationId xmlns:a16="http://schemas.microsoft.com/office/drawing/2014/main" id="{A4771E35-CC5D-4C4D-9912-ABE90B43F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4345" name="Group 9">
            <a:extLst>
              <a:ext uri="{FF2B5EF4-FFF2-40B4-BE49-F238E27FC236}">
                <a16:creationId xmlns:a16="http://schemas.microsoft.com/office/drawing/2014/main" id="{4DB51377-762A-4F76-B981-994801EB4FBE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14346" name="Picture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496B0F8D-761F-4282-82B6-29C00B878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7" name="Text Box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AC9E3AC-2BE5-481A-B3A1-742956022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4348" name="Group 12">
            <a:extLst>
              <a:ext uri="{FF2B5EF4-FFF2-40B4-BE49-F238E27FC236}">
                <a16:creationId xmlns:a16="http://schemas.microsoft.com/office/drawing/2014/main" id="{83A47E55-2E30-4CFF-A59B-F63EABE7BC26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14349" name="Picture 13">
              <a:extLst>
                <a:ext uri="{FF2B5EF4-FFF2-40B4-BE49-F238E27FC236}">
                  <a16:creationId xmlns:a16="http://schemas.microsoft.com/office/drawing/2014/main" id="{9280B0EF-66EF-4D34-B03C-6EF1076B7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0" name="Text Box 14">
              <a:hlinkClick r:id="rId9" action="ppaction://hlinksldjump"/>
              <a:extLst>
                <a:ext uri="{FF2B5EF4-FFF2-40B4-BE49-F238E27FC236}">
                  <a16:creationId xmlns:a16="http://schemas.microsoft.com/office/drawing/2014/main" id="{ABACDAA6-3B33-4194-8BF9-D4B708612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F85DFE4F-8F31-4C1E-9F01-CEB085E2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3" name="Group 3">
            <a:extLst>
              <a:ext uri="{FF2B5EF4-FFF2-40B4-BE49-F238E27FC236}">
                <a16:creationId xmlns:a16="http://schemas.microsoft.com/office/drawing/2014/main" id="{35DA1F4B-1516-4EB5-BC11-581E84C5C8A2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364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B428F428-DFBD-4D6C-B8CD-EDE451653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5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625C13C9-5360-40FF-86E7-A656B4ACC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15366" name="Group 6">
            <a:extLst>
              <a:ext uri="{FF2B5EF4-FFF2-40B4-BE49-F238E27FC236}">
                <a16:creationId xmlns:a16="http://schemas.microsoft.com/office/drawing/2014/main" id="{732FDF37-6FC3-43C0-81F3-473FD9911A26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5367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2EF04134-6701-4785-A4C4-4764B3DFF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8" name="Text Box 8">
              <a:hlinkClick r:id="rId7" action="ppaction://hlinksldjump"/>
              <a:extLst>
                <a:ext uri="{FF2B5EF4-FFF2-40B4-BE49-F238E27FC236}">
                  <a16:creationId xmlns:a16="http://schemas.microsoft.com/office/drawing/2014/main" id="{2F644378-22DF-47E9-8570-11266BE38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5369" name="Group 9">
            <a:extLst>
              <a:ext uri="{FF2B5EF4-FFF2-40B4-BE49-F238E27FC236}">
                <a16:creationId xmlns:a16="http://schemas.microsoft.com/office/drawing/2014/main" id="{18F7828B-D9AB-475B-85FB-546D89D8F8E2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15370" name="Picture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13E9EB09-5619-49F5-BE5D-990D8D52F2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1" name="Text Box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08F7A59C-3D4E-4BDF-98DD-188BD25ED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5372" name="Group 12">
            <a:extLst>
              <a:ext uri="{FF2B5EF4-FFF2-40B4-BE49-F238E27FC236}">
                <a16:creationId xmlns:a16="http://schemas.microsoft.com/office/drawing/2014/main" id="{6D718C02-A2DD-4EB4-90D0-C4CCC19E926E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15373" name="Picture 13">
              <a:extLst>
                <a:ext uri="{FF2B5EF4-FFF2-40B4-BE49-F238E27FC236}">
                  <a16:creationId xmlns:a16="http://schemas.microsoft.com/office/drawing/2014/main" id="{B2744752-E8D9-478D-8F42-86B472E35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4" name="Text Box 14">
              <a:hlinkClick r:id="rId9" action="ppaction://hlinksldjump"/>
              <a:extLst>
                <a:ext uri="{FF2B5EF4-FFF2-40B4-BE49-F238E27FC236}">
                  <a16:creationId xmlns:a16="http://schemas.microsoft.com/office/drawing/2014/main" id="{DA44DDAD-5F7C-46E9-9282-6638F1281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>
            <a:extLst>
              <a:ext uri="{FF2B5EF4-FFF2-40B4-BE49-F238E27FC236}">
                <a16:creationId xmlns:a16="http://schemas.microsoft.com/office/drawing/2014/main" id="{7A4956B8-456E-405B-92D5-435063FD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EB3E07E8-BB10-4300-AC8F-07BE5D3CEE2C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5126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58804A22-321D-4720-949D-E0214A203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12A418C2-BBC1-48DA-BF44-50F4D0360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B6471D28-54A2-49B5-B3C7-47A14B67274C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5129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3CFF1829-F910-44FF-87BA-2CCF05372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88C6EC27-7B70-4CE0-A239-58B6D280F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347A6B74-87FF-4367-92F5-AF982B247E90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9F860F3D-3551-4F83-AD7D-B8992F166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50BDDE57-A141-4C2F-91E5-8E07C73D8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FC87569E-B761-4627-8017-A0F6B58CA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5" name="Group 5">
            <a:extLst>
              <a:ext uri="{FF2B5EF4-FFF2-40B4-BE49-F238E27FC236}">
                <a16:creationId xmlns:a16="http://schemas.microsoft.com/office/drawing/2014/main" id="{9B620BC5-A834-44B9-AA3E-0595E0A42617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0246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6D15BED5-FB94-49D8-A2D7-4466AC0D5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32604E1C-5CEB-49D1-B8D5-3AF9B9C52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10248" name="Group 8">
            <a:extLst>
              <a:ext uri="{FF2B5EF4-FFF2-40B4-BE49-F238E27FC236}">
                <a16:creationId xmlns:a16="http://schemas.microsoft.com/office/drawing/2014/main" id="{17BEF3D3-7BEA-45B2-B3D7-2732A71D68AA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0249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CABDDF5E-166A-40EF-9499-939220841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0" name="Text Box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EA64BEB0-63B3-4568-A429-052A04A87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0251" name="Group 11">
            <a:extLst>
              <a:ext uri="{FF2B5EF4-FFF2-40B4-BE49-F238E27FC236}">
                <a16:creationId xmlns:a16="http://schemas.microsoft.com/office/drawing/2014/main" id="{59DE80E1-0CF3-49DC-A733-FD72359ECD1E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10252" name="Picture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E2EF0610-ECE1-4CC8-A762-C411C859E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3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749B34EA-0324-44C0-BFA7-352FA6DB7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0254" name="Group 14">
            <a:extLst>
              <a:ext uri="{FF2B5EF4-FFF2-40B4-BE49-F238E27FC236}">
                <a16:creationId xmlns:a16="http://schemas.microsoft.com/office/drawing/2014/main" id="{B6536035-C884-4315-8CFD-6A8C24A3124B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10255" name="Picture 15">
              <a:extLst>
                <a:ext uri="{FF2B5EF4-FFF2-40B4-BE49-F238E27FC236}">
                  <a16:creationId xmlns:a16="http://schemas.microsoft.com/office/drawing/2014/main" id="{BE20838A-B83F-4594-AEDF-67F1C2586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6" name="Text Box 16">
              <a:hlinkClick r:id="rId9" action="ppaction://hlinksldjump"/>
              <a:extLst>
                <a:ext uri="{FF2B5EF4-FFF2-40B4-BE49-F238E27FC236}">
                  <a16:creationId xmlns:a16="http://schemas.microsoft.com/office/drawing/2014/main" id="{264A3C60-7A28-4DFF-BD48-3E563A96A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C3E29ADA-6D0C-4668-8503-CA32AD362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69" name="Group 5">
            <a:extLst>
              <a:ext uri="{FF2B5EF4-FFF2-40B4-BE49-F238E27FC236}">
                <a16:creationId xmlns:a16="http://schemas.microsoft.com/office/drawing/2014/main" id="{1B00E323-7461-48B4-9BAD-C52624E54F85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270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C45A034B-92A4-406C-A671-2190357F8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1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3CCBED45-7D80-42AC-9048-3A5EC514A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11272" name="Group 8">
            <a:extLst>
              <a:ext uri="{FF2B5EF4-FFF2-40B4-BE49-F238E27FC236}">
                <a16:creationId xmlns:a16="http://schemas.microsoft.com/office/drawing/2014/main" id="{7F131DEF-64CD-46FE-B853-520552A8D543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1273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F35367A3-01B9-486D-B053-F12843372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4" name="Text Box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8B15C718-BB0D-48D8-B834-C7B56B19D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FD6238D5-40F1-4EE2-83C9-0F0204F58F2E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11276" name="Picture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AEEB67E6-904F-4430-BC5D-A2C0B010C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7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DA8B9CC9-58F2-484E-BBB4-ACE37310A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1278" name="Group 14">
            <a:extLst>
              <a:ext uri="{FF2B5EF4-FFF2-40B4-BE49-F238E27FC236}">
                <a16:creationId xmlns:a16="http://schemas.microsoft.com/office/drawing/2014/main" id="{49E39CD4-A658-4EFA-8AF7-C69655CDD2ED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11279" name="Picture 15">
              <a:extLst>
                <a:ext uri="{FF2B5EF4-FFF2-40B4-BE49-F238E27FC236}">
                  <a16:creationId xmlns:a16="http://schemas.microsoft.com/office/drawing/2014/main" id="{B70E11E7-EACD-40DD-BB63-B5F014566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0" name="Text Box 16">
              <a:hlinkClick r:id="rId9" action="ppaction://hlinksldjump"/>
              <a:extLst>
                <a:ext uri="{FF2B5EF4-FFF2-40B4-BE49-F238E27FC236}">
                  <a16:creationId xmlns:a16="http://schemas.microsoft.com/office/drawing/2014/main" id="{A7697D1B-550D-434B-9DAA-15FA340D1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885A39E4-5F1A-44B2-B786-815E1C39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87" name="Group 3">
            <a:extLst>
              <a:ext uri="{FF2B5EF4-FFF2-40B4-BE49-F238E27FC236}">
                <a16:creationId xmlns:a16="http://schemas.microsoft.com/office/drawing/2014/main" id="{2EB11299-77D7-4B33-B5E7-2C17213A1741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6388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6753D210-38B0-4881-8C38-C1DEB05204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9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25FC1104-AE49-4C72-BAA3-1BE261D7B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16390" name="Group 6">
            <a:extLst>
              <a:ext uri="{FF2B5EF4-FFF2-40B4-BE49-F238E27FC236}">
                <a16:creationId xmlns:a16="http://schemas.microsoft.com/office/drawing/2014/main" id="{6D3463FD-6ED6-44F6-9018-1DE15FA7FE49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6391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1FA1C50F-90B5-4E63-A6FB-6B5DAD361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2" name="Text Box 8">
              <a:hlinkClick r:id="rId7" action="ppaction://hlinksldjump"/>
              <a:extLst>
                <a:ext uri="{FF2B5EF4-FFF2-40B4-BE49-F238E27FC236}">
                  <a16:creationId xmlns:a16="http://schemas.microsoft.com/office/drawing/2014/main" id="{0EAE49D8-3808-4B72-9586-6F959B5D5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6393" name="Group 9">
            <a:extLst>
              <a:ext uri="{FF2B5EF4-FFF2-40B4-BE49-F238E27FC236}">
                <a16:creationId xmlns:a16="http://schemas.microsoft.com/office/drawing/2014/main" id="{606D1A54-4DBB-45EF-9A44-05535890E73C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16394" name="Picture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F51156B5-BC93-4169-A6AB-D56EF273E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5" name="Text Box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35085558-4496-44D6-BC73-4A42DA7F0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6396" name="Group 12">
            <a:extLst>
              <a:ext uri="{FF2B5EF4-FFF2-40B4-BE49-F238E27FC236}">
                <a16:creationId xmlns:a16="http://schemas.microsoft.com/office/drawing/2014/main" id="{E29E67A8-62A9-4AD8-ACE7-55A9ADC6C557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16397" name="Picture 13">
              <a:extLst>
                <a:ext uri="{FF2B5EF4-FFF2-40B4-BE49-F238E27FC236}">
                  <a16:creationId xmlns:a16="http://schemas.microsoft.com/office/drawing/2014/main" id="{ED536610-EB61-49B8-94CD-3658073E7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8" name="Text Box 14">
              <a:hlinkClick r:id="rId9" action="ppaction://hlinksldjump"/>
              <a:extLst>
                <a:ext uri="{FF2B5EF4-FFF2-40B4-BE49-F238E27FC236}">
                  <a16:creationId xmlns:a16="http://schemas.microsoft.com/office/drawing/2014/main" id="{BD6EE11F-414B-4CBD-AC8C-3A2792FC2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735F1DF0-538C-4407-AD92-93D7A2868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1" name="Group 3">
            <a:extLst>
              <a:ext uri="{FF2B5EF4-FFF2-40B4-BE49-F238E27FC236}">
                <a16:creationId xmlns:a16="http://schemas.microsoft.com/office/drawing/2014/main" id="{D66119E6-6A11-4670-973B-EAB8A1B45009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7412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2B5A047B-6B2E-4FDB-BF62-D60A1897E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3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A19A527A-A4A0-461C-B4D6-2D8319553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17414" name="Group 6">
            <a:extLst>
              <a:ext uri="{FF2B5EF4-FFF2-40B4-BE49-F238E27FC236}">
                <a16:creationId xmlns:a16="http://schemas.microsoft.com/office/drawing/2014/main" id="{B6F9AB7A-ADDD-4F56-B598-F0FF29A2600F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7415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132FEC61-6BDC-4D5E-B7B5-756908525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6" name="Text Box 8">
              <a:hlinkClick r:id="rId7" action="ppaction://hlinksldjump"/>
              <a:extLst>
                <a:ext uri="{FF2B5EF4-FFF2-40B4-BE49-F238E27FC236}">
                  <a16:creationId xmlns:a16="http://schemas.microsoft.com/office/drawing/2014/main" id="{D3C010B2-80B0-4C2F-B019-94FA6D731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7417" name="Group 9">
            <a:extLst>
              <a:ext uri="{FF2B5EF4-FFF2-40B4-BE49-F238E27FC236}">
                <a16:creationId xmlns:a16="http://schemas.microsoft.com/office/drawing/2014/main" id="{4B1CB256-E6D9-4A5C-9A7C-227BC21B564C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6310313"/>
            <a:ext cx="423862" cy="431800"/>
            <a:chOff x="5289" y="3975"/>
            <a:chExt cx="267" cy="272"/>
          </a:xfrm>
        </p:grpSpPr>
        <p:pic>
          <p:nvPicPr>
            <p:cNvPr id="17418" name="Picture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17463638-4358-43F8-8EEF-72EE7F2BF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9" name="Text Box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9C8F8DEF-BF36-4D33-9947-F4CB983FE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7420" name="Group 12">
            <a:extLst>
              <a:ext uri="{FF2B5EF4-FFF2-40B4-BE49-F238E27FC236}">
                <a16:creationId xmlns:a16="http://schemas.microsoft.com/office/drawing/2014/main" id="{41F1A2F2-A5F2-4A2E-8705-B1E7A8315F18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310313"/>
            <a:ext cx="423863" cy="431800"/>
            <a:chOff x="5289" y="3975"/>
            <a:chExt cx="267" cy="272"/>
          </a:xfrm>
        </p:grpSpPr>
        <p:pic>
          <p:nvPicPr>
            <p:cNvPr id="17421" name="Picture 13">
              <a:extLst>
                <a:ext uri="{FF2B5EF4-FFF2-40B4-BE49-F238E27FC236}">
                  <a16:creationId xmlns:a16="http://schemas.microsoft.com/office/drawing/2014/main" id="{E7530D05-9F6B-45E8-A9B4-A3F20132B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2" name="Text Box 14">
              <a:hlinkClick r:id="rId9" action="ppaction://hlinksldjump"/>
              <a:extLst>
                <a:ext uri="{FF2B5EF4-FFF2-40B4-BE49-F238E27FC236}">
                  <a16:creationId xmlns:a16="http://schemas.microsoft.com/office/drawing/2014/main" id="{E7DFA644-6418-4ADE-8E4C-82156D882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음식, 전화이(가) 표시된 사진&#10;&#10;자동 생성된 설명">
            <a:extLst>
              <a:ext uri="{FF2B5EF4-FFF2-40B4-BE49-F238E27FC236}">
                <a16:creationId xmlns:a16="http://schemas.microsoft.com/office/drawing/2014/main" id="{0CD4EEFF-DE22-450F-9DB6-54E413A65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7015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15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다음_SemiBold" pitchFamily="2" charset="-127"/>
                <a:ea typeface="다음_SemiBold" pitchFamily="2" charset="-127"/>
              </a:rPr>
              <a:t>교회소식</a:t>
            </a:r>
          </a:p>
        </p:txBody>
      </p:sp>
    </p:spTree>
    <p:extLst>
      <p:ext uri="{BB962C8B-B14F-4D97-AF65-F5344CB8AC3E}">
        <p14:creationId xmlns:p14="http://schemas.microsoft.com/office/powerpoint/2010/main" val="19844128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FB022DF-A785-4E09-8B8B-44E241CCE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>
            <a:extLst>
              <a:ext uri="{FF2B5EF4-FFF2-40B4-BE49-F238E27FC236}">
                <a16:creationId xmlns:a16="http://schemas.microsoft.com/office/drawing/2014/main" id="{82534694-B55C-41E5-9C0B-6C945BDFB9B8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05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EFF1D1D4-DB18-4B94-9E01-3E6A48E46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4FEC0F11-1E71-48BB-8064-CE7E4C9F3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EE621472-553E-44CA-A60C-6FC0777E903C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057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3F7CF53E-0045-4CA9-9885-B6039745C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1E1E8AC2-8A71-474A-B226-AD529DCD2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2059" name="Group 11">
            <a:extLst>
              <a:ext uri="{FF2B5EF4-FFF2-40B4-BE49-F238E27FC236}">
                <a16:creationId xmlns:a16="http://schemas.microsoft.com/office/drawing/2014/main" id="{8E0DA0A4-D366-4D0D-812C-875130BE4B73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D787A95B-964E-4D31-ACE3-B427C5ABA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43A4D6AD-78A9-4C5C-9140-7DA691970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4F7EB15C-D911-4584-96BB-0486B8F3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>
            <a:extLst>
              <a:ext uri="{FF2B5EF4-FFF2-40B4-BE49-F238E27FC236}">
                <a16:creationId xmlns:a16="http://schemas.microsoft.com/office/drawing/2014/main" id="{BDA25B2B-21E1-419C-AD3F-4988086E95D8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3078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C8355BD0-56B3-4840-95C4-208D04502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4D2D4343-E078-4045-9763-E8E4E853A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080" name="Group 8">
            <a:extLst>
              <a:ext uri="{FF2B5EF4-FFF2-40B4-BE49-F238E27FC236}">
                <a16:creationId xmlns:a16="http://schemas.microsoft.com/office/drawing/2014/main" id="{0924E38A-740F-49A6-8A84-4BBC5A7F31DF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3081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52FF6308-C8C5-47E9-A985-21681C222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C71A5BA9-FDF1-47D1-8261-4E86F9723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3083" name="Group 11">
            <a:extLst>
              <a:ext uri="{FF2B5EF4-FFF2-40B4-BE49-F238E27FC236}">
                <a16:creationId xmlns:a16="http://schemas.microsoft.com/office/drawing/2014/main" id="{305F9DA9-1E96-43E7-A7C0-8C5FDFAE0139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11A0657C-1531-4942-A110-429A06ABA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A15DD842-CC39-4394-9EF6-C5E4908C7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128253FB-B05C-4FBF-917E-DB49F119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>
            <a:extLst>
              <a:ext uri="{FF2B5EF4-FFF2-40B4-BE49-F238E27FC236}">
                <a16:creationId xmlns:a16="http://schemas.microsoft.com/office/drawing/2014/main" id="{FEA83327-A1D9-4785-B455-08CC0DC49220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4102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035FFA43-043E-49CA-82B7-4DC585EE6D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E772D290-4CAD-481E-95B4-ACDAF21C4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4F55D78A-45A5-4A45-B75F-A1B7C3620236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4105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DEA63F50-BBE3-4F27-BFC5-F1EAB630A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BB70F942-6C1A-447E-9515-C1626D0BD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6CA8B5D2-9391-4E06-B990-5B0EE9BD8D93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4108" name="Picture 12">
              <a:extLst>
                <a:ext uri="{FF2B5EF4-FFF2-40B4-BE49-F238E27FC236}">
                  <a16:creationId xmlns:a16="http://schemas.microsoft.com/office/drawing/2014/main" id="{B94614EF-A2D7-419C-A0DA-4B945A503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87DDEF98-2B9A-4816-A0CB-73D4CBA55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6980B8A1-365D-4A59-A266-F711BE50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D4BC6094-5D44-4612-ABCD-4EEF3F4F1B1A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5126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60FFC062-409E-468F-9866-51DEC241F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4B2819D0-110F-4511-ACC0-5B84BE02C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5703CAFC-E82F-4002-8F3D-06B5BFD4673C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5129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E8FDF529-A4CC-4BD2-8547-257CB8371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52E12B6C-780A-4D80-B1CE-654397B69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E9155934-D6B1-44B7-A810-4FA9FDC36641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55608A73-4E18-4F23-87FA-A4849A368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2011131A-0D33-4080-9116-624FF01B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>
            <a:extLst>
              <a:ext uri="{FF2B5EF4-FFF2-40B4-BE49-F238E27FC236}">
                <a16:creationId xmlns:a16="http://schemas.microsoft.com/office/drawing/2014/main" id="{C997A88F-249E-4217-ACE1-0B71CD479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>
            <a:extLst>
              <a:ext uri="{FF2B5EF4-FFF2-40B4-BE49-F238E27FC236}">
                <a16:creationId xmlns:a16="http://schemas.microsoft.com/office/drawing/2014/main" id="{9B60FAC7-1F27-4BC7-8CDE-F729E544F8D5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6150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33792676-DBB0-4BAE-8BC4-75D8C33F7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D42569B3-1A0F-4DEA-8E40-122AEE0FA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4C95CB2A-8CF7-4101-8BAF-4FA79DC0AC61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6153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34187735-B377-4BD6-BA26-FEEB79763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864D6177-0CD7-43ED-A63A-440C28139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6155" name="Group 11">
            <a:extLst>
              <a:ext uri="{FF2B5EF4-FFF2-40B4-BE49-F238E27FC236}">
                <a16:creationId xmlns:a16="http://schemas.microsoft.com/office/drawing/2014/main" id="{25D524AF-58ED-4CF9-AAD7-DA9CC3954781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6156" name="Picture 12">
              <a:extLst>
                <a:ext uri="{FF2B5EF4-FFF2-40B4-BE49-F238E27FC236}">
                  <a16:creationId xmlns:a16="http://schemas.microsoft.com/office/drawing/2014/main" id="{09CA89AC-6CB7-451D-8542-D54D4EDF6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BBFEF2E5-EBC6-48C6-9A14-43CD92E61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81ED3AB5-191F-41C6-AA96-43F168C1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>
            <a:extLst>
              <a:ext uri="{FF2B5EF4-FFF2-40B4-BE49-F238E27FC236}">
                <a16:creationId xmlns:a16="http://schemas.microsoft.com/office/drawing/2014/main" id="{E905C562-369B-448E-AD01-09CCBDB658BC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6150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F1EF3FF6-C6C7-4838-BD6D-AC50DAEB6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11E040DF-A621-4B45-ABC2-24EDFF674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B272CEB5-E2C6-4745-A941-68402F977DF7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6153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7FB824AF-CB7A-4217-B15F-5503B9C3B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92322DF9-75A8-4BCD-BB54-C92A3F61A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6155" name="Group 11">
            <a:extLst>
              <a:ext uri="{FF2B5EF4-FFF2-40B4-BE49-F238E27FC236}">
                <a16:creationId xmlns:a16="http://schemas.microsoft.com/office/drawing/2014/main" id="{A2F2D963-946F-4132-B6A4-F4EE1467B861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6156" name="Picture 12">
              <a:extLst>
                <a:ext uri="{FF2B5EF4-FFF2-40B4-BE49-F238E27FC236}">
                  <a16:creationId xmlns:a16="http://schemas.microsoft.com/office/drawing/2014/main" id="{28E522D1-B105-4EDD-A706-33B6D965E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5EBC467E-0380-4DB7-8E0A-5351A6226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255C1EB0-CF09-4D06-B1A4-FD3F07D37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>
            <a:extLst>
              <a:ext uri="{FF2B5EF4-FFF2-40B4-BE49-F238E27FC236}">
                <a16:creationId xmlns:a16="http://schemas.microsoft.com/office/drawing/2014/main" id="{D9127E99-B1D7-40C3-B71C-54D6B1AA396D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717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2AD07E49-7971-44B0-B78B-B4349D21F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2A69C95D-74EE-4C90-AC50-F6C4B0392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7176" name="Group 8">
            <a:extLst>
              <a:ext uri="{FF2B5EF4-FFF2-40B4-BE49-F238E27FC236}">
                <a16:creationId xmlns:a16="http://schemas.microsoft.com/office/drawing/2014/main" id="{CF85842D-720E-4E7B-87BB-71463682737E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7177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08BD642B-49D1-4E2D-9653-8F1ED34571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43A6F31D-0ADA-4A47-B2CB-8A8AC2D90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7179" name="Group 11">
            <a:extLst>
              <a:ext uri="{FF2B5EF4-FFF2-40B4-BE49-F238E27FC236}">
                <a16:creationId xmlns:a16="http://schemas.microsoft.com/office/drawing/2014/main" id="{C69ECD8A-1F47-4DEF-A389-4818FAC75F19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7180" name="Picture 12">
              <a:extLst>
                <a:ext uri="{FF2B5EF4-FFF2-40B4-BE49-F238E27FC236}">
                  <a16:creationId xmlns:a16="http://schemas.microsoft.com/office/drawing/2014/main" id="{0D3ABC15-0704-4BF1-9E47-9D252E618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EB53D711-374B-4E19-9737-1A68CAD3D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D88CC87-B758-4061-8167-5D4D49E4A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3" name="Group 3">
            <a:extLst>
              <a:ext uri="{FF2B5EF4-FFF2-40B4-BE49-F238E27FC236}">
                <a16:creationId xmlns:a16="http://schemas.microsoft.com/office/drawing/2014/main" id="{BD5788BF-B00D-4C9E-B698-EEB1A864D140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0244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1FBA3D6D-2F66-463D-9B5D-0CCE245AF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5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FDE9052F-0057-468A-BAAB-746DBA85D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0246" name="Group 6">
            <a:extLst>
              <a:ext uri="{FF2B5EF4-FFF2-40B4-BE49-F238E27FC236}">
                <a16:creationId xmlns:a16="http://schemas.microsoft.com/office/drawing/2014/main" id="{0198BCC4-43FE-4268-B79A-5FD712B53C6F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0247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3B1A37B2-673B-4E28-B546-C1FC53FB2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8" name="Text Box 8">
              <a:hlinkClick r:id="rId3" action="ppaction://hlinksldjump"/>
              <a:extLst>
                <a:ext uri="{FF2B5EF4-FFF2-40B4-BE49-F238E27FC236}">
                  <a16:creationId xmlns:a16="http://schemas.microsoft.com/office/drawing/2014/main" id="{496E94FE-FDDE-447A-B70F-659AE6E56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0249" name="Group 9">
            <a:extLst>
              <a:ext uri="{FF2B5EF4-FFF2-40B4-BE49-F238E27FC236}">
                <a16:creationId xmlns:a16="http://schemas.microsoft.com/office/drawing/2014/main" id="{15F26DA2-6741-4CB9-AD40-4D035010A66E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10250" name="Picture 10">
              <a:extLst>
                <a:ext uri="{FF2B5EF4-FFF2-40B4-BE49-F238E27FC236}">
                  <a16:creationId xmlns:a16="http://schemas.microsoft.com/office/drawing/2014/main" id="{4745D628-50EE-4573-B4C1-F55A1E48B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1" name="Text Box 11">
              <a:hlinkClick r:id="rId7" action="ppaction://hlinksldjump"/>
              <a:extLst>
                <a:ext uri="{FF2B5EF4-FFF2-40B4-BE49-F238E27FC236}">
                  <a16:creationId xmlns:a16="http://schemas.microsoft.com/office/drawing/2014/main" id="{EFC1642F-F0BF-44AC-BBCE-AF2D04FB6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8C60536-714C-45B3-A8C0-0A364A642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67" name="Group 3">
            <a:extLst>
              <a:ext uri="{FF2B5EF4-FFF2-40B4-BE49-F238E27FC236}">
                <a16:creationId xmlns:a16="http://schemas.microsoft.com/office/drawing/2014/main" id="{7D0CDCE9-9F4A-4DB9-9FB8-E2C00D9E1C6C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268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DB5FBA34-5606-4251-B895-70E31254F9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9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0AFF8B8C-0AB5-4CDC-8CFC-675D3D03C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1270" name="Group 6">
            <a:extLst>
              <a:ext uri="{FF2B5EF4-FFF2-40B4-BE49-F238E27FC236}">
                <a16:creationId xmlns:a16="http://schemas.microsoft.com/office/drawing/2014/main" id="{E8EBB3C4-20AC-4268-A97E-690D85F49F9B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1271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15AF6323-A6D9-409E-ACE2-0CD4B8627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2" name="Text Box 8">
              <a:hlinkClick r:id="rId3" action="ppaction://hlinksldjump"/>
              <a:extLst>
                <a:ext uri="{FF2B5EF4-FFF2-40B4-BE49-F238E27FC236}">
                  <a16:creationId xmlns:a16="http://schemas.microsoft.com/office/drawing/2014/main" id="{016ADC1A-92FF-48BA-B338-53238D6F7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1273" name="Group 9">
            <a:extLst>
              <a:ext uri="{FF2B5EF4-FFF2-40B4-BE49-F238E27FC236}">
                <a16:creationId xmlns:a16="http://schemas.microsoft.com/office/drawing/2014/main" id="{7EC8CD30-DD4B-401C-BD14-C9716BF79E2B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11274" name="Picture 10">
              <a:extLst>
                <a:ext uri="{FF2B5EF4-FFF2-40B4-BE49-F238E27FC236}">
                  <a16:creationId xmlns:a16="http://schemas.microsoft.com/office/drawing/2014/main" id="{0BA4D129-889D-4613-A27C-DD4109A72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5" name="Text Box 11">
              <a:hlinkClick r:id="rId7" action="ppaction://hlinksldjump"/>
              <a:extLst>
                <a:ext uri="{FF2B5EF4-FFF2-40B4-BE49-F238E27FC236}">
                  <a16:creationId xmlns:a16="http://schemas.microsoft.com/office/drawing/2014/main" id="{027B9E4F-85CE-4196-A50D-E4D701A11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4FAC7B12-388B-4E1E-94AB-0B4CCF14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Group 5">
            <a:extLst>
              <a:ext uri="{FF2B5EF4-FFF2-40B4-BE49-F238E27FC236}">
                <a16:creationId xmlns:a16="http://schemas.microsoft.com/office/drawing/2014/main" id="{4B70E5E0-EE07-4AE5-89BF-3AE8CD32E271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8198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3ECE461C-B4C1-43D9-9034-786CF7FFF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9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234EF5F6-F1CB-4D6E-A4AA-D735244F2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8200" name="Group 8">
            <a:extLst>
              <a:ext uri="{FF2B5EF4-FFF2-40B4-BE49-F238E27FC236}">
                <a16:creationId xmlns:a16="http://schemas.microsoft.com/office/drawing/2014/main" id="{CC912FEA-BD16-4243-BE03-68D21436A26C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201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3F3E7F82-F3C1-4BE7-8EF5-CFA9E9B8A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E0A262E9-77F6-4F54-91B1-92745B459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8203" name="Group 11">
            <a:extLst>
              <a:ext uri="{FF2B5EF4-FFF2-40B4-BE49-F238E27FC236}">
                <a16:creationId xmlns:a16="http://schemas.microsoft.com/office/drawing/2014/main" id="{F13062FB-1FA6-4DD5-BC80-7017A6161D0F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8204" name="Picture 12">
              <a:extLst>
                <a:ext uri="{FF2B5EF4-FFF2-40B4-BE49-F238E27FC236}">
                  <a16:creationId xmlns:a16="http://schemas.microsoft.com/office/drawing/2014/main" id="{7BF0CCF8-3023-460E-A832-71B7CFDF7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E2690BB1-5BA6-4018-9A8E-D924705E8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B09D328C-6281-4840-980B-E48934E97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" name="Group 5">
            <a:extLst>
              <a:ext uri="{FF2B5EF4-FFF2-40B4-BE49-F238E27FC236}">
                <a16:creationId xmlns:a16="http://schemas.microsoft.com/office/drawing/2014/main" id="{6F27771E-3650-4EEA-89F5-5349CE519FA4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9222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0014249F-F2B0-47C2-98F2-DA9D7E9A0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57EA2CB6-3B9D-4FDA-8CF8-667608D70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9224" name="Group 8">
            <a:extLst>
              <a:ext uri="{FF2B5EF4-FFF2-40B4-BE49-F238E27FC236}">
                <a16:creationId xmlns:a16="http://schemas.microsoft.com/office/drawing/2014/main" id="{455B0044-3DCD-4FCF-870E-15C793D22892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225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CCD9A0B0-B44B-4AAD-B587-6223177C3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Text Box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6782B913-F5F1-40E8-B97F-9E7A12BD4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9227" name="Group 11">
            <a:extLst>
              <a:ext uri="{FF2B5EF4-FFF2-40B4-BE49-F238E27FC236}">
                <a16:creationId xmlns:a16="http://schemas.microsoft.com/office/drawing/2014/main" id="{73131DD0-E815-48F6-B75B-A474F8722DD0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9228" name="Picture 12">
              <a:extLst>
                <a:ext uri="{FF2B5EF4-FFF2-40B4-BE49-F238E27FC236}">
                  <a16:creationId xmlns:a16="http://schemas.microsoft.com/office/drawing/2014/main" id="{4F777CC9-EE2B-4D8F-9405-711F250E3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B6A1DBF1-08E7-4914-A87D-0985C9910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728EE6A-900E-4FF0-BAE0-424FC960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1" name="Group 3">
            <a:extLst>
              <a:ext uri="{FF2B5EF4-FFF2-40B4-BE49-F238E27FC236}">
                <a16:creationId xmlns:a16="http://schemas.microsoft.com/office/drawing/2014/main" id="{A41BFFEC-FFB2-4DAE-AC0D-05E979B7C334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2292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87968B9B-3B97-4458-B2F7-DA2FC7AC9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3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5E28568D-8608-44A3-9054-BE3D5930F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DF528CD2-068B-4CC5-8198-6C343546E690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2295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8A29E4D2-4C86-405D-A681-58FCBD910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6" name="Text Box 8">
              <a:hlinkClick r:id="rId3" action="ppaction://hlinksldjump"/>
              <a:extLst>
                <a:ext uri="{FF2B5EF4-FFF2-40B4-BE49-F238E27FC236}">
                  <a16:creationId xmlns:a16="http://schemas.microsoft.com/office/drawing/2014/main" id="{4FF36AB0-84BD-4E0C-9504-AC893D608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2297" name="Group 9">
            <a:extLst>
              <a:ext uri="{FF2B5EF4-FFF2-40B4-BE49-F238E27FC236}">
                <a16:creationId xmlns:a16="http://schemas.microsoft.com/office/drawing/2014/main" id="{8B6FA8B5-3B84-46C9-BC68-E61C80BAEBF6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12298" name="Picture 10">
              <a:extLst>
                <a:ext uri="{FF2B5EF4-FFF2-40B4-BE49-F238E27FC236}">
                  <a16:creationId xmlns:a16="http://schemas.microsoft.com/office/drawing/2014/main" id="{9F379D8D-9446-44BD-8B8F-B4085F626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9" name="Text Box 11">
              <a:hlinkClick r:id="rId7" action="ppaction://hlinksldjump"/>
              <a:extLst>
                <a:ext uri="{FF2B5EF4-FFF2-40B4-BE49-F238E27FC236}">
                  <a16:creationId xmlns:a16="http://schemas.microsoft.com/office/drawing/2014/main" id="{41099F69-7FF4-42B8-9AE7-9816814A3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673F47D-25CE-47E4-BB1A-7C17FE17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5" name="Group 3">
            <a:extLst>
              <a:ext uri="{FF2B5EF4-FFF2-40B4-BE49-F238E27FC236}">
                <a16:creationId xmlns:a16="http://schemas.microsoft.com/office/drawing/2014/main" id="{1D194481-1F5A-47C6-9292-D842B9197913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3316" name="Pictur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CAFFA26D-B863-497B-8F08-6DC2A360A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7" name="Text 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D84EA9EE-C06B-4680-B22C-628C2593B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13318" name="Group 6">
            <a:extLst>
              <a:ext uri="{FF2B5EF4-FFF2-40B4-BE49-F238E27FC236}">
                <a16:creationId xmlns:a16="http://schemas.microsoft.com/office/drawing/2014/main" id="{30AF1F7F-3F20-4659-8C61-31CC27AC68DB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3319" name="Picture 7">
              <a:hlinkClick r:id="rId6" action="ppaction://hlinksldjump"/>
              <a:extLst>
                <a:ext uri="{FF2B5EF4-FFF2-40B4-BE49-F238E27FC236}">
                  <a16:creationId xmlns:a16="http://schemas.microsoft.com/office/drawing/2014/main" id="{4462DA07-D266-482C-A7E5-FDED3428D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0" name="Text Box 8">
              <a:hlinkClick r:id="rId3" action="ppaction://hlinksldjump"/>
              <a:extLst>
                <a:ext uri="{FF2B5EF4-FFF2-40B4-BE49-F238E27FC236}">
                  <a16:creationId xmlns:a16="http://schemas.microsoft.com/office/drawing/2014/main" id="{1B9DCB91-E6C5-449C-9D2B-E03487650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13321" name="Group 9">
            <a:extLst>
              <a:ext uri="{FF2B5EF4-FFF2-40B4-BE49-F238E27FC236}">
                <a16:creationId xmlns:a16="http://schemas.microsoft.com/office/drawing/2014/main" id="{ED84BDCD-880D-48A2-8E70-F653BD295285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13322" name="Picture 10">
              <a:extLst>
                <a:ext uri="{FF2B5EF4-FFF2-40B4-BE49-F238E27FC236}">
                  <a16:creationId xmlns:a16="http://schemas.microsoft.com/office/drawing/2014/main" id="{C78E3AFE-D40F-449B-8756-EA198BCF6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3" name="Text Box 11">
              <a:hlinkClick r:id="rId7" action="ppaction://hlinksldjump"/>
              <a:extLst>
                <a:ext uri="{FF2B5EF4-FFF2-40B4-BE49-F238E27FC236}">
                  <a16:creationId xmlns:a16="http://schemas.microsoft.com/office/drawing/2014/main" id="{632D355A-5DBA-4238-A755-7BE56C083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05332" y="2071008"/>
            <a:ext cx="353334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15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다음_SemiBold" pitchFamily="2" charset="-127"/>
                <a:ea typeface="다음_SemiBold" pitchFamily="2" charset="-127"/>
              </a:rPr>
              <a:t>축 도</a:t>
            </a:r>
            <a:endParaRPr lang="en-US" altLang="ko-KR" sz="11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935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>
            <a:extLst>
              <a:ext uri="{FF2B5EF4-FFF2-40B4-BE49-F238E27FC236}">
                <a16:creationId xmlns:a16="http://schemas.microsoft.com/office/drawing/2014/main" id="{1728E905-F065-444C-BE44-B8FD72FD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>
            <a:extLst>
              <a:ext uri="{FF2B5EF4-FFF2-40B4-BE49-F238E27FC236}">
                <a16:creationId xmlns:a16="http://schemas.microsoft.com/office/drawing/2014/main" id="{6C8325F2-B1C5-487A-BC5A-890500478947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717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C936C46D-34BC-454C-8930-93ADD7AD5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24C79E2C-EF77-4DB5-9D06-C59522C08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7176" name="Group 8">
            <a:extLst>
              <a:ext uri="{FF2B5EF4-FFF2-40B4-BE49-F238E27FC236}">
                <a16:creationId xmlns:a16="http://schemas.microsoft.com/office/drawing/2014/main" id="{2B6912F1-99B7-4CCD-887D-69CCC3ECC671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717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E739E9E1-2420-45E6-8D9B-21D632B6D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5F058CD4-31DD-4A69-A8E2-E6DDAFCE8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7179" name="Group 11">
            <a:extLst>
              <a:ext uri="{FF2B5EF4-FFF2-40B4-BE49-F238E27FC236}">
                <a16:creationId xmlns:a16="http://schemas.microsoft.com/office/drawing/2014/main" id="{814BB166-7DF3-4568-A2A3-C268BC190C51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7180" name="Picture 12">
              <a:extLst>
                <a:ext uri="{FF2B5EF4-FFF2-40B4-BE49-F238E27FC236}">
                  <a16:creationId xmlns:a16="http://schemas.microsoft.com/office/drawing/2014/main" id="{6059C314-34F0-4314-A379-0D1174083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4E27DCE7-1051-413B-9495-FCDAF2406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619250" y="2230685"/>
            <a:ext cx="619283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0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우리의 신앙을 </a:t>
            </a:r>
            <a:endParaRPr lang="en-US" altLang="ko-KR" sz="5000" dirty="0">
              <a:solidFill>
                <a:srgbClr val="000000"/>
              </a:solidFill>
              <a:latin typeface="다음_SemiBold" pitchFamily="2" charset="-127"/>
              <a:ea typeface="다음_SemiBold" pitchFamily="2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5000" dirty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하나님께 고백합시다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442</Words>
  <Application>Microsoft Office PowerPoint</Application>
  <PresentationFormat>화면 슬라이드 쇼(4:3)</PresentationFormat>
  <Paragraphs>306</Paragraphs>
  <Slides>78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14</vt:i4>
      </vt:variant>
      <vt:variant>
        <vt:lpstr>슬라이드 제목</vt:lpstr>
      </vt:variant>
      <vt:variant>
        <vt:i4>78</vt:i4>
      </vt:variant>
    </vt:vector>
  </HeadingPairs>
  <TitlesOfParts>
    <vt:vector size="100" baseType="lpstr">
      <vt:lpstr>HY견고딕</vt:lpstr>
      <vt:lpstr>HY엽서M</vt:lpstr>
      <vt:lpstr>굴림</vt:lpstr>
      <vt:lpstr>다음_SemiBold</vt:lpstr>
      <vt:lpstr>맑은 고딕</vt:lpstr>
      <vt:lpstr>한컴 윤고딕 250</vt:lpstr>
      <vt:lpstr>휴먼옛체</vt:lpstr>
      <vt:lpstr>Arial</vt:lpstr>
      <vt:lpstr>Office 테마</vt:lpstr>
      <vt:lpstr>2_디자인 사용자 지정</vt:lpstr>
      <vt:lpstr>디자인 사용자 지정</vt:lpstr>
      <vt:lpstr>3_디자인 사용자 지정</vt:lpstr>
      <vt:lpstr>1_디자인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10_디자인 사용자 지정</vt:lpstr>
      <vt:lpstr>11_디자인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말씀 후 기도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YOUNGHYEON</dc:creator>
  <cp:lastModifiedBy>김 동환</cp:lastModifiedBy>
  <cp:revision>70</cp:revision>
  <dcterms:created xsi:type="dcterms:W3CDTF">2020-02-08T12:55:58Z</dcterms:created>
  <dcterms:modified xsi:type="dcterms:W3CDTF">2022-03-05T05:57:54Z</dcterms:modified>
</cp:coreProperties>
</file>