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3CAE417-A6A6-4052-84CC-0D271F280060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950E74-4688-4627-9722-7FB7EABF9F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en-US" altLang="ko-KR" dirty="0"/>
              <a:t>AI</a:t>
            </a:r>
            <a:r>
              <a:rPr lang="ko-KR" altLang="en-US" dirty="0"/>
              <a:t>를 활용한 문서작성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b="1" dirty="0"/>
              <a:t>2</a:t>
            </a:r>
            <a:r>
              <a:rPr lang="ko-KR" altLang="en-US" b="1" dirty="0"/>
              <a:t>일차 </a:t>
            </a:r>
          </a:p>
        </p:txBody>
      </p:sp>
    </p:spTree>
    <p:extLst>
      <p:ext uri="{BB962C8B-B14F-4D97-AF65-F5344CB8AC3E}">
        <p14:creationId xmlns:p14="http://schemas.microsoft.com/office/powerpoint/2010/main" val="39618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/>
              <a:t>인간의 </a:t>
            </a:r>
            <a:r>
              <a:rPr lang="en-US" altLang="ko-KR" b="1" dirty="0"/>
              <a:t>'</a:t>
            </a:r>
            <a:r>
              <a:rPr lang="ko-KR" altLang="en-US" b="1" dirty="0"/>
              <a:t>편집</a:t>
            </a:r>
            <a:r>
              <a:rPr lang="en-US" altLang="ko-KR" b="1" dirty="0"/>
              <a:t>(Editing)'</a:t>
            </a:r>
            <a:r>
              <a:rPr lang="ko-KR" altLang="en-US" b="1" dirty="0"/>
              <a:t>이 핵심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en-US" altLang="ko-KR" dirty="0"/>
              <a:t>AI</a:t>
            </a:r>
            <a:r>
              <a:rPr lang="ko-KR" altLang="en-US" dirty="0"/>
              <a:t>가 쓴 글은 매끄럽지만 자칫 무미건조하고 뻔한 이야기처럼 느껴질 수 있습니다</a:t>
            </a:r>
            <a:r>
              <a:rPr lang="en-US" altLang="ko-KR" dirty="0"/>
              <a:t>. AI</a:t>
            </a:r>
            <a:r>
              <a:rPr lang="ko-KR" altLang="en-US" dirty="0"/>
              <a:t>의 결과물을 기본 베이스로 삼되</a:t>
            </a:r>
            <a:r>
              <a:rPr lang="en-US" altLang="ko-KR" dirty="0"/>
              <a:t>, </a:t>
            </a:r>
            <a:r>
              <a:rPr lang="ko-KR" altLang="en-US" b="1" dirty="0"/>
              <a:t>나만의 통찰</a:t>
            </a:r>
            <a:r>
              <a:rPr lang="en-US" altLang="ko-KR" b="1" dirty="0"/>
              <a:t>(Insight), </a:t>
            </a:r>
            <a:r>
              <a:rPr lang="ko-KR" altLang="en-US" b="1" dirty="0"/>
              <a:t>구체적인 경험</a:t>
            </a:r>
            <a:r>
              <a:rPr lang="en-US" altLang="ko-KR" b="1" dirty="0"/>
              <a:t>, </a:t>
            </a:r>
            <a:r>
              <a:rPr lang="ko-KR" altLang="en-US" b="1" dirty="0"/>
              <a:t>기업의 실제 데이터</a:t>
            </a:r>
            <a:r>
              <a:rPr lang="ko-KR" altLang="en-US" dirty="0"/>
              <a:t>를 추가해야 비로소 가치 있는 문서가 완성됩니다</a:t>
            </a:r>
            <a:r>
              <a:rPr lang="en-US" altLang="ko-KR" dirty="0"/>
              <a:t>.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endParaRPr lang="ko-KR" altLang="en-US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주의사항</a:t>
            </a:r>
          </a:p>
        </p:txBody>
      </p:sp>
    </p:spTree>
    <p:extLst>
      <p:ext uri="{BB962C8B-B14F-4D97-AF65-F5344CB8AC3E}">
        <p14:creationId xmlns:p14="http://schemas.microsoft.com/office/powerpoint/2010/main" val="948320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err="1"/>
              <a:t>뼈대만들기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기획 및 목 차 생성</a:t>
            </a:r>
            <a:r>
              <a:rPr lang="en-US" altLang="ko-KR" dirty="0"/>
              <a:t>)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dirty="0"/>
              <a:t>처음부터 본문을 쓰게 하면 </a:t>
            </a:r>
            <a:r>
              <a:rPr lang="en-US" altLang="ko-KR" sz="2400" dirty="0"/>
              <a:t>AI</a:t>
            </a:r>
            <a:r>
              <a:rPr lang="ko-KR" altLang="en-US" sz="2400" dirty="0"/>
              <a:t>가 횡설수설하기 쉽습니다</a:t>
            </a:r>
            <a:r>
              <a:rPr lang="en-US" altLang="ko-KR" sz="2400" dirty="0"/>
              <a:t>. </a:t>
            </a:r>
            <a:r>
              <a:rPr lang="ko-KR" altLang="en-US" sz="2400" dirty="0"/>
              <a:t>먼저 글의 구조</a:t>
            </a:r>
            <a:r>
              <a:rPr lang="en-US" altLang="ko-KR" sz="2400" dirty="0"/>
              <a:t>(</a:t>
            </a:r>
            <a:r>
              <a:rPr lang="ko-KR" altLang="en-US" sz="2400" dirty="0"/>
              <a:t>목차</a:t>
            </a:r>
            <a:r>
              <a:rPr lang="en-US" altLang="ko-KR" sz="2400" dirty="0"/>
              <a:t>)</a:t>
            </a:r>
            <a:r>
              <a:rPr lang="ko-KR" altLang="en-US" sz="2400" dirty="0"/>
              <a:t>부터 잡아야 합니다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b="1" dirty="0"/>
              <a:t>프롬프트 예시</a:t>
            </a:r>
            <a:r>
              <a:rPr lang="en-US" altLang="ko-KR" sz="2400" b="1" dirty="0"/>
              <a:t>:</a:t>
            </a:r>
            <a:br>
              <a:rPr lang="en-US" altLang="ko-KR" sz="2400" b="1" dirty="0"/>
            </a:br>
            <a:r>
              <a:rPr lang="en-US" altLang="ko-KR" sz="2400" dirty="0"/>
              <a:t>"AI </a:t>
            </a:r>
            <a:r>
              <a:rPr lang="ko-KR" altLang="en-US" sz="2400" dirty="0"/>
              <a:t>시장 </a:t>
            </a:r>
            <a:r>
              <a:rPr lang="ko-KR" altLang="en-US" sz="2400" dirty="0" err="1"/>
              <a:t>트렌드에</a:t>
            </a:r>
            <a:r>
              <a:rPr lang="ko-KR" altLang="en-US" sz="2400" dirty="0"/>
              <a:t> 대한 </a:t>
            </a:r>
            <a:r>
              <a:rPr lang="en-US" altLang="ko-KR" sz="2400" dirty="0"/>
              <a:t>5</a:t>
            </a:r>
            <a:r>
              <a:rPr lang="ko-KR" altLang="en-US" sz="2400" dirty="0"/>
              <a:t>페이지 분량의 보고서를 쓰려고 해</a:t>
            </a:r>
            <a:r>
              <a:rPr lang="en-US" altLang="ko-KR" sz="2400" dirty="0"/>
              <a:t>. </a:t>
            </a:r>
            <a:r>
              <a:rPr lang="ko-KR" altLang="en-US" sz="2400" dirty="0"/>
              <a:t>어떤 내용을 담으면 좋을지 서론</a:t>
            </a:r>
            <a:r>
              <a:rPr lang="en-US" altLang="ko-KR" sz="2400" dirty="0"/>
              <a:t>-</a:t>
            </a:r>
            <a:r>
              <a:rPr lang="ko-KR" altLang="en-US" sz="2400" dirty="0"/>
              <a:t>본론</a:t>
            </a:r>
            <a:r>
              <a:rPr lang="en-US" altLang="ko-KR" sz="2400" dirty="0"/>
              <a:t>-</a:t>
            </a:r>
            <a:r>
              <a:rPr lang="ko-KR" altLang="en-US" sz="2400" dirty="0"/>
              <a:t>결론 구조로 상세한 목차를 제안해 줘</a:t>
            </a:r>
            <a:r>
              <a:rPr lang="en-US" altLang="ko-KR" sz="2400" dirty="0"/>
              <a:t>."</a:t>
            </a:r>
            <a:endParaRPr lang="ko-KR" altLang="en-US" sz="2400" dirty="0"/>
          </a:p>
          <a:p>
            <a:pPr lvl="1"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ffectLst/>
              </a:rPr>
              <a:t>AI </a:t>
            </a:r>
            <a:r>
              <a:rPr lang="ko-KR" altLang="en-US" dirty="0">
                <a:effectLst/>
              </a:rPr>
              <a:t>문서 작성의 </a:t>
            </a:r>
            <a:r>
              <a:rPr lang="en-US" altLang="ko-KR" dirty="0">
                <a:effectLst/>
              </a:rPr>
              <a:t>4</a:t>
            </a:r>
            <a:r>
              <a:rPr lang="ko-KR" altLang="en-US" dirty="0">
                <a:effectLst/>
              </a:rPr>
              <a:t>단계 프로세스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26578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내용 채우기 </a:t>
            </a:r>
            <a:r>
              <a:rPr lang="en-US" altLang="ko-KR" dirty="0"/>
              <a:t>(</a:t>
            </a:r>
            <a:r>
              <a:rPr lang="ko-KR" altLang="en-US" dirty="0"/>
              <a:t>초안 작성</a:t>
            </a:r>
            <a:r>
              <a:rPr lang="en-US" altLang="ko-KR" dirty="0"/>
              <a:t>)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dirty="0"/>
              <a:t>확정된 목차를 바탕으로</a:t>
            </a:r>
            <a:r>
              <a:rPr lang="en-US" altLang="ko-KR" sz="2400" dirty="0"/>
              <a:t>, </a:t>
            </a:r>
            <a:r>
              <a:rPr lang="ko-KR" altLang="en-US" sz="2400" b="1" dirty="0"/>
              <a:t>한 섹션씩 나누어</a:t>
            </a:r>
            <a:r>
              <a:rPr lang="ko-KR" altLang="en-US" sz="2400" dirty="0"/>
              <a:t> 초안 작성을 요청합니다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b="1" dirty="0"/>
              <a:t>프롬프트 예시</a:t>
            </a:r>
            <a:r>
              <a:rPr lang="en-US" altLang="ko-KR" sz="2400" b="1" dirty="0"/>
              <a:t>:</a:t>
            </a:r>
            <a:r>
              <a:rPr lang="en-US" altLang="ko-KR" sz="2400" dirty="0"/>
              <a:t>"</a:t>
            </a:r>
            <a:r>
              <a:rPr lang="ko-KR" altLang="en-US" sz="2400" dirty="0"/>
              <a:t>위 목차 중 </a:t>
            </a:r>
            <a:r>
              <a:rPr lang="en-US" altLang="ko-KR" sz="2400" dirty="0"/>
              <a:t>'1. 2026</a:t>
            </a:r>
            <a:r>
              <a:rPr lang="ko-KR" altLang="en-US" sz="2400" dirty="0"/>
              <a:t>년 </a:t>
            </a:r>
            <a:r>
              <a:rPr lang="en-US" altLang="ko-KR" sz="2400" dirty="0"/>
              <a:t>AI </a:t>
            </a:r>
            <a:r>
              <a:rPr lang="ko-KR" altLang="en-US" sz="2400" dirty="0"/>
              <a:t>기술 </a:t>
            </a:r>
            <a:r>
              <a:rPr lang="ko-KR" altLang="en-US" sz="2400" dirty="0" err="1"/>
              <a:t>트렌드</a:t>
            </a:r>
            <a:r>
              <a:rPr lang="en-US" altLang="ko-KR" sz="2400" dirty="0"/>
              <a:t>'</a:t>
            </a:r>
            <a:r>
              <a:rPr lang="ko-KR" altLang="en-US" sz="2400" dirty="0"/>
              <a:t>에 해당하는 내용을 작성해 줘</a:t>
            </a:r>
            <a:r>
              <a:rPr lang="en-US" altLang="ko-KR" sz="2400" dirty="0"/>
              <a:t>. </a:t>
            </a:r>
            <a:r>
              <a:rPr lang="ko-KR" altLang="en-US" sz="2400" dirty="0"/>
              <a:t>최근 </a:t>
            </a:r>
            <a:r>
              <a:rPr lang="ko-KR" altLang="en-US" sz="2400" dirty="0" err="1"/>
              <a:t>생성형</a:t>
            </a:r>
            <a:r>
              <a:rPr lang="ko-KR" altLang="en-US" sz="2400" dirty="0"/>
              <a:t> </a:t>
            </a:r>
            <a:r>
              <a:rPr lang="en-US" altLang="ko-KR" sz="2400" dirty="0"/>
              <a:t>AI</a:t>
            </a:r>
            <a:r>
              <a:rPr lang="ko-KR" altLang="en-US" sz="2400" dirty="0"/>
              <a:t>의 발전과 기업들의 도입 사례를 중심으로 비즈니스 </a:t>
            </a:r>
            <a:r>
              <a:rPr lang="ko-KR" altLang="en-US" sz="2400" dirty="0" err="1"/>
              <a:t>톤앤매너로</a:t>
            </a:r>
            <a:r>
              <a:rPr lang="ko-KR" altLang="en-US" sz="2400" dirty="0"/>
              <a:t> 써줘</a:t>
            </a:r>
            <a:r>
              <a:rPr lang="en-US" altLang="ko-KR" sz="2400" dirty="0"/>
              <a:t>."</a:t>
            </a:r>
            <a:endParaRPr lang="ko-KR" altLang="en-US" sz="2400" dirty="0"/>
          </a:p>
          <a:p>
            <a:pPr lvl="1"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ffectLst/>
              </a:rPr>
              <a:t>AI </a:t>
            </a:r>
            <a:r>
              <a:rPr lang="ko-KR" altLang="en-US" dirty="0">
                <a:effectLst/>
              </a:rPr>
              <a:t>문서 작성의 </a:t>
            </a:r>
            <a:r>
              <a:rPr lang="en-US" altLang="ko-KR" dirty="0">
                <a:effectLst/>
              </a:rPr>
              <a:t>4</a:t>
            </a:r>
            <a:r>
              <a:rPr lang="ko-KR" altLang="en-US" dirty="0">
                <a:effectLst/>
              </a:rPr>
              <a:t>단계 프로세스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1644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스타일 수정 </a:t>
            </a:r>
            <a:r>
              <a:rPr lang="en-US" altLang="ko-KR" dirty="0"/>
              <a:t>(</a:t>
            </a:r>
            <a:r>
              <a:rPr lang="ko-KR" altLang="en-US" dirty="0" err="1"/>
              <a:t>톤앤매너</a:t>
            </a:r>
            <a:r>
              <a:rPr lang="ko-KR" altLang="en-US" dirty="0"/>
              <a:t> 변경</a:t>
            </a:r>
            <a:r>
              <a:rPr lang="en-US" altLang="ko-KR" dirty="0"/>
              <a:t>)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en-US" altLang="ko-KR" sz="2400" dirty="0"/>
              <a:t>AI</a:t>
            </a:r>
            <a:r>
              <a:rPr lang="ko-KR" altLang="en-US" sz="2400" dirty="0"/>
              <a:t>는 글의 분위기를 바꾸는 데 탁월합니다</a:t>
            </a:r>
            <a:r>
              <a:rPr lang="en-US" altLang="ko-KR" sz="2400" dirty="0"/>
              <a:t>. </a:t>
            </a:r>
            <a:br>
              <a:rPr lang="en-US" altLang="ko-KR" sz="2400" dirty="0"/>
            </a:br>
            <a:r>
              <a:rPr lang="ko-KR" altLang="en-US" sz="2400" dirty="0"/>
              <a:t>보고서용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블로그용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이메일용</a:t>
            </a:r>
            <a:r>
              <a:rPr lang="ko-KR" altLang="en-US" sz="2400" dirty="0"/>
              <a:t> 등 목적에 맞게 수정을 요청하세요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b="1" dirty="0"/>
              <a:t>프롬프트 예시</a:t>
            </a:r>
            <a:r>
              <a:rPr lang="en-US" altLang="ko-KR" sz="2400" b="1" dirty="0"/>
              <a:t>:</a:t>
            </a:r>
            <a:r>
              <a:rPr lang="en-US" altLang="ko-KR" sz="2400" dirty="0"/>
              <a:t>"</a:t>
            </a:r>
            <a:r>
              <a:rPr lang="ko-KR" altLang="en-US" sz="2400" dirty="0"/>
              <a:t>이 내용을 대기업 임원 보고용 보고서 스타일에 맞게 </a:t>
            </a:r>
            <a:r>
              <a:rPr lang="ko-KR" altLang="en-US" sz="2400" dirty="0" err="1"/>
              <a:t>개조식</a:t>
            </a:r>
            <a:r>
              <a:rPr lang="en-US" altLang="ko-KR" sz="2400" dirty="0"/>
              <a:t>(.-</a:t>
            </a:r>
            <a:r>
              <a:rPr lang="ko-KR" altLang="en-US" sz="2400" dirty="0"/>
              <a:t>음</a:t>
            </a:r>
            <a:r>
              <a:rPr lang="en-US" altLang="ko-KR" sz="2400" dirty="0"/>
              <a:t>/-</a:t>
            </a:r>
            <a:r>
              <a:rPr lang="ko-KR" altLang="en-US" sz="2400" dirty="0"/>
              <a:t>함 체</a:t>
            </a:r>
            <a:r>
              <a:rPr lang="en-US" altLang="ko-KR" sz="2400" dirty="0"/>
              <a:t>)</a:t>
            </a:r>
            <a:r>
              <a:rPr lang="ko-KR" altLang="en-US" sz="2400" dirty="0"/>
              <a:t>으로 요약해 줘</a:t>
            </a:r>
            <a:r>
              <a:rPr lang="en-US" altLang="ko-KR" sz="2400" dirty="0"/>
              <a:t>." </a:t>
            </a:r>
            <a:r>
              <a:rPr lang="ko-KR" altLang="en-US" sz="2400" dirty="0"/>
              <a:t>또는 </a:t>
            </a:r>
            <a:r>
              <a:rPr lang="en-US" altLang="ko-KR" sz="2400" dirty="0"/>
              <a:t>"</a:t>
            </a:r>
            <a:r>
              <a:rPr lang="ko-KR" altLang="en-US" sz="2400" dirty="0"/>
              <a:t>이 마케팅 문구를 </a:t>
            </a:r>
            <a:r>
              <a:rPr lang="en-US" altLang="ko-KR" sz="2400" dirty="0"/>
              <a:t>20</a:t>
            </a:r>
            <a:r>
              <a:rPr lang="ko-KR" altLang="en-US" sz="2400" dirty="0"/>
              <a:t>대 </a:t>
            </a:r>
            <a:r>
              <a:rPr lang="ko-KR" altLang="en-US" sz="2400" dirty="0" err="1"/>
              <a:t>타겟의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인스타그램</a:t>
            </a:r>
            <a:r>
              <a:rPr lang="ko-KR" altLang="en-US" sz="2400" dirty="0"/>
              <a:t> </a:t>
            </a:r>
            <a:r>
              <a:rPr lang="ko-KR" altLang="en-US" sz="2400" dirty="0" err="1"/>
              <a:t>피드</a:t>
            </a:r>
            <a:r>
              <a:rPr lang="ko-KR" altLang="en-US" sz="2400" dirty="0"/>
              <a:t> 글처럼 친근하고 </a:t>
            </a:r>
            <a:r>
              <a:rPr lang="ko-KR" altLang="en-US" sz="2400" dirty="0" err="1"/>
              <a:t>유머러스하게</a:t>
            </a:r>
            <a:r>
              <a:rPr lang="ko-KR" altLang="en-US" sz="2400" dirty="0"/>
              <a:t> 바꿔줘</a:t>
            </a:r>
            <a:r>
              <a:rPr lang="en-US" altLang="ko-KR" sz="2400" dirty="0"/>
              <a:t>."</a:t>
            </a:r>
            <a:endParaRPr lang="ko-KR" altLang="en-US" sz="2400" dirty="0"/>
          </a:p>
          <a:p>
            <a:pPr lvl="1"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ffectLst/>
              </a:rPr>
              <a:t>AI </a:t>
            </a:r>
            <a:r>
              <a:rPr lang="ko-KR" altLang="en-US" dirty="0">
                <a:effectLst/>
              </a:rPr>
              <a:t>문서 작성의 </a:t>
            </a:r>
            <a:r>
              <a:rPr lang="en-US" altLang="ko-KR" dirty="0">
                <a:effectLst/>
              </a:rPr>
              <a:t>4</a:t>
            </a:r>
            <a:r>
              <a:rPr lang="ko-KR" altLang="en-US" dirty="0">
                <a:effectLst/>
              </a:rPr>
              <a:t>단계 프로세스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234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교정 및 보완 </a:t>
            </a:r>
            <a:r>
              <a:rPr lang="en-US" altLang="ko-KR" dirty="0"/>
              <a:t>(</a:t>
            </a:r>
            <a:r>
              <a:rPr lang="ko-KR" altLang="en-US" dirty="0"/>
              <a:t>검토</a:t>
            </a:r>
            <a:r>
              <a:rPr lang="en-US" altLang="ko-KR" dirty="0"/>
              <a:t>)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dirty="0"/>
              <a:t>작성된 글의 논리적 오류를 잡아내거나 문장력을 높이는 단계입니다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lvl="1" fontAlgn="base">
              <a:lnSpc>
                <a:spcPct val="150000"/>
              </a:lnSpc>
            </a:pPr>
            <a:r>
              <a:rPr lang="ko-KR" altLang="en-US" sz="2400" b="1" dirty="0"/>
              <a:t>프롬프트 예시</a:t>
            </a:r>
            <a:r>
              <a:rPr lang="en-US" altLang="ko-KR" sz="2400" b="1" dirty="0"/>
              <a:t>:</a:t>
            </a:r>
            <a:r>
              <a:rPr lang="en-US" altLang="ko-KR" sz="2400" dirty="0"/>
              <a:t>"</a:t>
            </a:r>
            <a:r>
              <a:rPr lang="ko-KR" altLang="en-US" sz="2400" dirty="0"/>
              <a:t>내가 쓴 이 글에서 논리적으로 어색한 부분이나 </a:t>
            </a:r>
            <a:r>
              <a:rPr lang="ko-KR" altLang="en-US" sz="2400" dirty="0" err="1"/>
              <a:t>오탈자가</a:t>
            </a:r>
            <a:r>
              <a:rPr lang="ko-KR" altLang="en-US" sz="2400" dirty="0"/>
              <a:t> 있다면 찾아주고</a:t>
            </a:r>
            <a:r>
              <a:rPr lang="en-US" altLang="ko-KR" sz="2400" dirty="0"/>
              <a:t>, </a:t>
            </a:r>
            <a:r>
              <a:rPr lang="ko-KR" altLang="en-US" sz="2400" dirty="0"/>
              <a:t>더 설득력 있는 문장으로 수정할 수 있는 피드백을 줘</a:t>
            </a:r>
            <a:r>
              <a:rPr lang="en-US" altLang="ko-KR" sz="2400" dirty="0"/>
              <a:t>."</a:t>
            </a:r>
            <a:endParaRPr lang="ko-KR" altLang="en-US" sz="2400" dirty="0"/>
          </a:p>
          <a:p>
            <a:pPr lvl="1"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>
                <a:effectLst/>
              </a:rPr>
              <a:t>AI </a:t>
            </a:r>
            <a:r>
              <a:rPr lang="ko-KR" altLang="en-US" dirty="0">
                <a:effectLst/>
              </a:rPr>
              <a:t>문서 작성의 </a:t>
            </a:r>
            <a:r>
              <a:rPr lang="en-US" altLang="ko-KR" dirty="0">
                <a:effectLst/>
              </a:rPr>
              <a:t>4</a:t>
            </a:r>
            <a:r>
              <a:rPr lang="ko-KR" altLang="en-US" dirty="0">
                <a:effectLst/>
              </a:rPr>
              <a:t>단계 프로세스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8744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Context (</a:t>
            </a:r>
            <a:r>
              <a:rPr lang="ko-KR" altLang="en-US" b="1" dirty="0"/>
              <a:t>맥락</a:t>
            </a:r>
            <a:r>
              <a:rPr lang="en-US" altLang="ko-KR" b="1" dirty="0"/>
              <a:t>):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ko-KR" altLang="en-US" dirty="0"/>
              <a:t>왜 이 글을 쓰는지 상황을 설명합니다</a:t>
            </a:r>
            <a:r>
              <a:rPr lang="en-US" altLang="ko-KR" dirty="0"/>
              <a:t>. (</a:t>
            </a:r>
            <a:r>
              <a:rPr lang="ko-KR" altLang="en-US" dirty="0"/>
              <a:t>예</a:t>
            </a:r>
            <a:r>
              <a:rPr lang="en-US" altLang="ko-KR" dirty="0"/>
              <a:t>: </a:t>
            </a:r>
            <a:r>
              <a:rPr lang="ko-KR" altLang="en-US" dirty="0"/>
              <a:t>신제품 출시를 앞둔 마케팅 상황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Role (</a:t>
            </a:r>
            <a:r>
              <a:rPr lang="ko-KR" altLang="en-US" b="1" dirty="0"/>
              <a:t>역할</a:t>
            </a:r>
            <a:r>
              <a:rPr lang="en-US" altLang="ko-KR" b="1" dirty="0"/>
              <a:t>):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en-US" altLang="ko-KR" dirty="0"/>
              <a:t>AI</a:t>
            </a:r>
            <a:r>
              <a:rPr lang="ko-KR" altLang="en-US" dirty="0"/>
              <a:t>에게 전문가의 페르소나를 부여합니다</a:t>
            </a:r>
            <a:r>
              <a:rPr lang="en-US" altLang="ko-KR" dirty="0"/>
              <a:t>. (</a:t>
            </a:r>
            <a:r>
              <a:rPr lang="ko-KR" altLang="en-US" dirty="0"/>
              <a:t>예</a:t>
            </a:r>
            <a:r>
              <a:rPr lang="en-US" altLang="ko-KR" dirty="0"/>
              <a:t>: "</a:t>
            </a:r>
            <a:r>
              <a:rPr lang="ko-KR" altLang="en-US" dirty="0"/>
              <a:t>너는 </a:t>
            </a:r>
            <a:r>
              <a:rPr lang="en-US" altLang="ko-KR" dirty="0"/>
              <a:t>10</a:t>
            </a:r>
            <a:r>
              <a:rPr lang="ko-KR" altLang="en-US" dirty="0"/>
              <a:t>년 차 베테랑 카피라이터야</a:t>
            </a:r>
            <a:r>
              <a:rPr lang="en-US" altLang="ko-KR" dirty="0"/>
              <a:t>")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Instruction (</a:t>
            </a:r>
            <a:r>
              <a:rPr lang="ko-KR" altLang="en-US" b="1" dirty="0"/>
              <a:t>지시사항</a:t>
            </a:r>
            <a:r>
              <a:rPr lang="en-US" altLang="ko-KR" b="1" dirty="0"/>
              <a:t>):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ko-KR" altLang="en-US" dirty="0"/>
              <a:t>무엇을 해야 하는지 명확하게 적습니다</a:t>
            </a:r>
            <a:r>
              <a:rPr lang="en-US" altLang="ko-KR" dirty="0"/>
              <a:t>. (</a:t>
            </a:r>
            <a:r>
              <a:rPr lang="ko-KR" altLang="en-US" dirty="0"/>
              <a:t>예</a:t>
            </a:r>
            <a:r>
              <a:rPr lang="en-US" altLang="ko-KR" dirty="0"/>
              <a:t>: "</a:t>
            </a:r>
            <a:r>
              <a:rPr lang="ko-KR" altLang="en-US" dirty="0"/>
              <a:t>장점 </a:t>
            </a:r>
            <a:r>
              <a:rPr lang="en-US" altLang="ko-KR" dirty="0"/>
              <a:t>3</a:t>
            </a:r>
            <a:r>
              <a:rPr lang="ko-KR" altLang="en-US" dirty="0"/>
              <a:t>가지를 강조해 줘</a:t>
            </a:r>
            <a:r>
              <a:rPr lang="en-US" altLang="ko-KR" dirty="0"/>
              <a:t>")</a:t>
            </a:r>
            <a:endParaRPr lang="ko-KR" altLang="en-US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>
                <a:effectLst/>
              </a:rPr>
              <a:t>프롬프트 핵심 공식 </a:t>
            </a:r>
            <a:r>
              <a:rPr lang="en-US" altLang="ko-KR" dirty="0">
                <a:effectLst/>
              </a:rPr>
              <a:t>(C-R-I-S-P)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139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b="1" dirty="0"/>
              <a:t>Style (</a:t>
            </a:r>
            <a:r>
              <a:rPr lang="ko-KR" altLang="en-US" b="1" dirty="0"/>
              <a:t>스타일</a:t>
            </a:r>
            <a:r>
              <a:rPr lang="en-US" altLang="ko-KR" b="1" dirty="0"/>
              <a:t>):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ko-KR" altLang="en-US" dirty="0"/>
              <a:t>글의 말투나 형식을 지정합니다</a:t>
            </a:r>
            <a:r>
              <a:rPr lang="en-US" altLang="ko-KR" dirty="0"/>
              <a:t>. (</a:t>
            </a:r>
            <a:r>
              <a:rPr lang="ko-KR" altLang="en-US" dirty="0"/>
              <a:t>예</a:t>
            </a:r>
            <a:r>
              <a:rPr lang="en-US" altLang="ko-KR" dirty="0"/>
              <a:t>: "</a:t>
            </a:r>
            <a:r>
              <a:rPr lang="ko-KR" altLang="en-US" dirty="0"/>
              <a:t>전문적이면서도 이해하기 쉬운 톤으로</a:t>
            </a:r>
            <a:r>
              <a:rPr lang="en-US" altLang="ko-KR" dirty="0"/>
              <a:t>")</a:t>
            </a:r>
            <a:endParaRPr lang="ko-KR" altLang="en-US" dirty="0"/>
          </a:p>
          <a:p>
            <a:pPr fontAlgn="base">
              <a:spcBef>
                <a:spcPts val="1000"/>
              </a:spcBef>
            </a:pPr>
            <a:r>
              <a:rPr lang="en-US" altLang="ko-KR" b="1" dirty="0"/>
              <a:t>Parameter (</a:t>
            </a:r>
            <a:r>
              <a:rPr lang="ko-KR" altLang="en-US" b="1" dirty="0"/>
              <a:t>제한 조건</a:t>
            </a:r>
            <a:r>
              <a:rPr lang="en-US" altLang="ko-KR" b="1" dirty="0"/>
              <a:t>):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ko-KR" altLang="en-US" dirty="0"/>
              <a:t>분량이나 제외할 단어 등을 지정합니다</a:t>
            </a:r>
            <a:r>
              <a:rPr lang="en-US" altLang="ko-KR" dirty="0"/>
              <a:t>.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ko-KR" altLang="en-US" dirty="0"/>
              <a:t>예</a:t>
            </a:r>
            <a:r>
              <a:rPr lang="en-US" altLang="ko-KR" dirty="0"/>
              <a:t>: "</a:t>
            </a:r>
            <a:r>
              <a:rPr lang="ko-KR" altLang="en-US" dirty="0"/>
              <a:t>공백 제외 </a:t>
            </a:r>
            <a:r>
              <a:rPr lang="en-US" altLang="ko-KR" dirty="0"/>
              <a:t>500</a:t>
            </a:r>
            <a:r>
              <a:rPr lang="ko-KR" altLang="en-US" dirty="0"/>
              <a:t>자 이내로 작성하고 전문 용어는 피해 줘</a:t>
            </a:r>
            <a:r>
              <a:rPr lang="en-US" altLang="ko-KR" dirty="0"/>
              <a:t>")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>
                <a:effectLst/>
              </a:rPr>
              <a:t>프롬프트 핵심 공식 </a:t>
            </a:r>
            <a:r>
              <a:rPr lang="en-US" altLang="ko-KR" dirty="0">
                <a:effectLst/>
              </a:rPr>
              <a:t>(C-R-I-S-P)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118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 err="1"/>
              <a:t>할루시네이션</a:t>
            </a:r>
            <a:r>
              <a:rPr lang="en-US" altLang="ko-KR" b="1" dirty="0"/>
              <a:t>(</a:t>
            </a:r>
            <a:r>
              <a:rPr lang="ko-KR" altLang="en-US" b="1" dirty="0"/>
              <a:t>환각 현상</a:t>
            </a:r>
            <a:r>
              <a:rPr lang="en-US" altLang="ko-KR" b="1" dirty="0"/>
              <a:t>) </a:t>
            </a:r>
            <a:r>
              <a:rPr lang="ko-KR" altLang="en-US" b="1" dirty="0"/>
              <a:t>검증은 필수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en-US" altLang="ko-KR" dirty="0"/>
              <a:t>AI</a:t>
            </a:r>
            <a:r>
              <a:rPr lang="ko-KR" altLang="en-US" dirty="0"/>
              <a:t>는 그럴듯하지만 전혀 사실이 아닌 가짜 정보</a:t>
            </a:r>
            <a:r>
              <a:rPr lang="en-US" altLang="ko-KR" dirty="0"/>
              <a:t>(</a:t>
            </a:r>
            <a:r>
              <a:rPr lang="ko-KR" altLang="en-US" dirty="0"/>
              <a:t>통계</a:t>
            </a:r>
            <a:r>
              <a:rPr lang="en-US" altLang="ko-KR" dirty="0"/>
              <a:t>, </a:t>
            </a:r>
            <a:r>
              <a:rPr lang="ko-KR" altLang="en-US" dirty="0"/>
              <a:t>역사적 사실 등</a:t>
            </a:r>
            <a:r>
              <a:rPr lang="en-US" altLang="ko-KR" dirty="0"/>
              <a:t>)</a:t>
            </a:r>
            <a:r>
              <a:rPr lang="ko-KR" altLang="en-US" dirty="0"/>
              <a:t>를 지어내기도 합니다</a:t>
            </a:r>
            <a:r>
              <a:rPr lang="en-US" altLang="ko-KR" dirty="0"/>
              <a:t>. </a:t>
            </a:r>
            <a:r>
              <a:rPr lang="ko-KR" altLang="en-US" b="1" dirty="0"/>
              <a:t>숫자</a:t>
            </a:r>
            <a:r>
              <a:rPr lang="en-US" altLang="ko-KR" b="1" dirty="0"/>
              <a:t>, </a:t>
            </a:r>
            <a:r>
              <a:rPr lang="ko-KR" altLang="en-US" b="1" dirty="0"/>
              <a:t>통계</a:t>
            </a:r>
            <a:r>
              <a:rPr lang="en-US" altLang="ko-KR" b="1" dirty="0"/>
              <a:t>, </a:t>
            </a:r>
            <a:r>
              <a:rPr lang="ko-KR" altLang="en-US" b="1" dirty="0"/>
              <a:t>인용구</a:t>
            </a:r>
            <a:r>
              <a:rPr lang="en-US" altLang="ko-KR" b="1" dirty="0"/>
              <a:t>, </a:t>
            </a:r>
            <a:r>
              <a:rPr lang="ko-KR" altLang="en-US" b="1" dirty="0"/>
              <a:t>법률 관련 내용</a:t>
            </a:r>
            <a:r>
              <a:rPr lang="ko-KR" altLang="en-US" dirty="0"/>
              <a:t>은 반드시 </a:t>
            </a:r>
            <a:r>
              <a:rPr lang="ko-KR" altLang="en-US" dirty="0" err="1"/>
              <a:t>구글링</a:t>
            </a:r>
            <a:r>
              <a:rPr lang="ko-KR" altLang="en-US" dirty="0"/>
              <a:t> 등을 통해 교차 검증</a:t>
            </a:r>
            <a:r>
              <a:rPr lang="en-US" altLang="ko-KR" dirty="0"/>
              <a:t>(Fact-check)</a:t>
            </a:r>
            <a:r>
              <a:rPr lang="ko-KR" altLang="en-US" dirty="0"/>
              <a:t>을 해야 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endParaRPr lang="ko-KR" altLang="en-US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주의사항</a:t>
            </a:r>
          </a:p>
        </p:txBody>
      </p:sp>
    </p:spTree>
    <p:extLst>
      <p:ext uri="{BB962C8B-B14F-4D97-AF65-F5344CB8AC3E}">
        <p14:creationId xmlns:p14="http://schemas.microsoft.com/office/powerpoint/2010/main" val="1632133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/>
              <a:t>보안 및 개인정보 입력 금지</a:t>
            </a:r>
            <a:endParaRPr lang="ko-KR" altLang="en-US" dirty="0"/>
          </a:p>
          <a:p>
            <a:pPr lvl="1" fontAlgn="base">
              <a:lnSpc>
                <a:spcPct val="150000"/>
              </a:lnSpc>
            </a:pPr>
            <a:r>
              <a:rPr lang="ko-KR" altLang="en-US" dirty="0"/>
              <a:t>기업의 대외비 문서</a:t>
            </a:r>
            <a:r>
              <a:rPr lang="en-US" altLang="ko-KR" dirty="0"/>
              <a:t>, </a:t>
            </a:r>
            <a:r>
              <a:rPr lang="ko-KR" altLang="en-US" dirty="0"/>
              <a:t>소스 코드</a:t>
            </a:r>
            <a:r>
              <a:rPr lang="en-US" altLang="ko-KR" dirty="0"/>
              <a:t>, </a:t>
            </a:r>
            <a:r>
              <a:rPr lang="ko-KR" altLang="en-US" dirty="0"/>
              <a:t>개인정보 등을 </a:t>
            </a:r>
            <a:r>
              <a:rPr lang="en-US" altLang="ko-KR" dirty="0"/>
              <a:t>AI</a:t>
            </a:r>
            <a:r>
              <a:rPr lang="ko-KR" altLang="en-US" dirty="0"/>
              <a:t>에 그대로 입력하면 모델 학습에 활용되어 외부로 유출될 위험이 있습니다</a:t>
            </a:r>
            <a:r>
              <a:rPr lang="en-US" altLang="ko-KR" dirty="0"/>
              <a:t>. </a:t>
            </a:r>
            <a:r>
              <a:rPr lang="ko-KR" altLang="en-US" dirty="0"/>
              <a:t>민감한 정보는 </a:t>
            </a:r>
            <a:r>
              <a:rPr lang="en-US" altLang="ko-KR" dirty="0"/>
              <a:t>[A</a:t>
            </a:r>
            <a:r>
              <a:rPr lang="ko-KR" altLang="en-US" dirty="0"/>
              <a:t>사</a:t>
            </a:r>
            <a:r>
              <a:rPr lang="en-US" altLang="ko-KR" dirty="0"/>
              <a:t>], [OOO </a:t>
            </a:r>
            <a:r>
              <a:rPr lang="ko-KR" altLang="en-US" dirty="0"/>
              <a:t>팀장</a:t>
            </a:r>
            <a:r>
              <a:rPr lang="en-US" altLang="ko-KR" dirty="0"/>
              <a:t>] </a:t>
            </a:r>
            <a:r>
              <a:rPr lang="ko-KR" altLang="en-US" dirty="0"/>
              <a:t>처럼 익명화</a:t>
            </a:r>
            <a:r>
              <a:rPr lang="en-US" altLang="ko-KR" dirty="0"/>
              <a:t>(</a:t>
            </a:r>
            <a:r>
              <a:rPr lang="ko-KR" altLang="en-US" dirty="0" err="1"/>
              <a:t>마스킹</a:t>
            </a:r>
            <a:r>
              <a:rPr lang="en-US" altLang="ko-KR" dirty="0"/>
              <a:t>)</a:t>
            </a:r>
            <a:r>
              <a:rPr lang="ko-KR" altLang="en-US" dirty="0"/>
              <a:t>하여 입력하세요</a:t>
            </a:r>
            <a:r>
              <a:rPr lang="en-US" altLang="ko-KR" dirty="0"/>
              <a:t>.</a:t>
            </a:r>
            <a:endParaRPr lang="ko-KR" altLang="en-US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주의사항</a:t>
            </a:r>
          </a:p>
        </p:txBody>
      </p:sp>
    </p:spTree>
    <p:extLst>
      <p:ext uri="{BB962C8B-B14F-4D97-AF65-F5344CB8AC3E}">
        <p14:creationId xmlns:p14="http://schemas.microsoft.com/office/powerpoint/2010/main" val="2214667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</TotalTime>
  <Words>504</Words>
  <Application>Microsoft Office PowerPoint</Application>
  <PresentationFormat>화면 슬라이드 쇼(4:3)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맑은 고딕</vt:lpstr>
      <vt:lpstr>Lucida Sans Unicode</vt:lpstr>
      <vt:lpstr>Verdana</vt:lpstr>
      <vt:lpstr>Wingdings 2</vt:lpstr>
      <vt:lpstr>Wingdings 3</vt:lpstr>
      <vt:lpstr>광장</vt:lpstr>
      <vt:lpstr>AI를 활용한 문서작성</vt:lpstr>
      <vt:lpstr>AI 문서 작성의 4단계 프로세스</vt:lpstr>
      <vt:lpstr>AI 문서 작성의 4단계 프로세스</vt:lpstr>
      <vt:lpstr>AI 문서 작성의 4단계 프로세스</vt:lpstr>
      <vt:lpstr>AI 문서 작성의 4단계 프로세스</vt:lpstr>
      <vt:lpstr>프롬프트 핵심 공식 (C-R-I-S-P)</vt:lpstr>
      <vt:lpstr>프롬프트 핵심 공식 (C-R-I-S-P)</vt:lpstr>
      <vt:lpstr>주의사항</vt:lpstr>
      <vt:lpstr>주의사항</vt:lpstr>
      <vt:lpstr>주의사항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AI를 활용한 문서작성</dc:title>
  <dc:creator>User</dc:creator>
  <cp:lastModifiedBy>User</cp:lastModifiedBy>
  <cp:revision>3</cp:revision>
  <dcterms:created xsi:type="dcterms:W3CDTF">2026-06-12T03:40:01Z</dcterms:created>
  <dcterms:modified xsi:type="dcterms:W3CDTF">2026-06-12T07:54:34Z</dcterms:modified>
</cp:coreProperties>
</file>