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9" r:id="rId3"/>
    <p:sldId id="262" r:id="rId4"/>
    <p:sldId id="394" r:id="rId5"/>
    <p:sldId id="265" r:id="rId6"/>
    <p:sldId id="266" r:id="rId7"/>
    <p:sldId id="267" r:id="rId8"/>
    <p:sldId id="400" r:id="rId9"/>
    <p:sldId id="401" r:id="rId10"/>
    <p:sldId id="402" r:id="rId11"/>
    <p:sldId id="268" r:id="rId12"/>
    <p:sldId id="403" r:id="rId13"/>
    <p:sldId id="269" r:id="rId14"/>
    <p:sldId id="404" r:id="rId15"/>
    <p:sldId id="395" r:id="rId16"/>
    <p:sldId id="405" r:id="rId17"/>
    <p:sldId id="396" r:id="rId18"/>
    <p:sldId id="406" r:id="rId19"/>
    <p:sldId id="270" r:id="rId20"/>
    <p:sldId id="290" r:id="rId21"/>
    <p:sldId id="272" r:id="rId22"/>
    <p:sldId id="407" r:id="rId23"/>
    <p:sldId id="408" r:id="rId24"/>
    <p:sldId id="409" r:id="rId25"/>
    <p:sldId id="273" r:id="rId26"/>
    <p:sldId id="410" r:id="rId27"/>
    <p:sldId id="274" r:id="rId28"/>
    <p:sldId id="411" r:id="rId29"/>
    <p:sldId id="412" r:id="rId30"/>
    <p:sldId id="275" r:id="rId31"/>
    <p:sldId id="276" r:id="rId32"/>
    <p:sldId id="277" r:id="rId33"/>
    <p:sldId id="413" r:id="rId34"/>
    <p:sldId id="414" r:id="rId35"/>
    <p:sldId id="278" r:id="rId36"/>
    <p:sldId id="415" r:id="rId37"/>
    <p:sldId id="279" r:id="rId38"/>
    <p:sldId id="416" r:id="rId39"/>
    <p:sldId id="417" r:id="rId40"/>
    <p:sldId id="418" r:id="rId41"/>
    <p:sldId id="280" r:id="rId42"/>
    <p:sldId id="281" r:id="rId43"/>
    <p:sldId id="282" r:id="rId44"/>
    <p:sldId id="419" r:id="rId45"/>
    <p:sldId id="283" r:id="rId46"/>
    <p:sldId id="420" r:id="rId47"/>
    <p:sldId id="285" r:id="rId48"/>
    <p:sldId id="421" r:id="rId49"/>
    <p:sldId id="397" r:id="rId50"/>
    <p:sldId id="422" r:id="rId51"/>
    <p:sldId id="398" r:id="rId52"/>
    <p:sldId id="423" r:id="rId53"/>
    <p:sldId id="424" r:id="rId54"/>
    <p:sldId id="425" r:id="rId55"/>
    <p:sldId id="426" r:id="rId56"/>
    <p:sldId id="287" r:id="rId57"/>
    <p:sldId id="399" r:id="rId58"/>
    <p:sldId id="392" r:id="rId59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69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9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FF50F49-2F70-F397-0495-ECE83A0343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3135374C-F62B-663C-11BF-63684CBBBF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C163AA2-1AC1-636D-7430-EDE0E9FF3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3BB90-70F7-4E06-BD04-7909DA898EB8}" type="datetimeFigureOut">
              <a:rPr lang="ko-KR" altLang="en-US" smtClean="0"/>
              <a:t>2026-06-06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85879D1-503D-E2D6-E0B4-D138F7287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F1B1A347-1F1C-29A6-9B9E-A21A40D5C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7BC8B-1697-43EF-A1FF-0D742276061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681956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B27F253-C49A-9E8E-7F7E-0129F6D66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2F661803-ACF8-7478-9B9B-C739314A17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FD5D4E5-3D26-C2A0-D587-E6E79C8DB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3BB90-70F7-4E06-BD04-7909DA898EB8}" type="datetimeFigureOut">
              <a:rPr lang="ko-KR" altLang="en-US" smtClean="0"/>
              <a:t>2026-06-06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94DCB90-200D-B3E8-2CAA-C82BC3086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503F2EE-58E8-37DB-8C3D-64F844C96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7BC8B-1697-43EF-A1FF-0D742276061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4219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1271A1FE-A256-3EF7-6A27-D5C62BFD6C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08EC3815-6736-9CB4-D19A-C788F0F5C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06EFFF5-18DF-F26A-4F83-9103534E8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3BB90-70F7-4E06-BD04-7909DA898EB8}" type="datetimeFigureOut">
              <a:rPr lang="ko-KR" altLang="en-US" smtClean="0"/>
              <a:t>2026-06-06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81BFD36-295E-EB92-CA2F-5BA11BD27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8F76F3D-A50C-82D9-BA8F-12F681ACC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7BC8B-1697-43EF-A1FF-0D742276061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99899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60248A8-B644-23C6-273B-8A48D5619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75954033-3065-1204-5BDD-165368A7B9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64150B0-9362-074C-41A4-83AF83645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3BB90-70F7-4E06-BD04-7909DA898EB8}" type="datetimeFigureOut">
              <a:rPr lang="ko-KR" altLang="en-US" smtClean="0"/>
              <a:t>2026-06-06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E026F1D-3AAC-173B-EDD1-CDE935B26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F83A94F4-1308-EAAC-DE37-7F70CC364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7BC8B-1697-43EF-A1FF-0D742276061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5933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E9CA620-462E-F2B7-20EB-3318AC825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F12C0185-A566-8EE5-47F4-209BD90129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AC4DA53-AF1E-F985-C051-3146999F7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3BB90-70F7-4E06-BD04-7909DA898EB8}" type="datetimeFigureOut">
              <a:rPr lang="ko-KR" altLang="en-US" smtClean="0"/>
              <a:t>2026-06-06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EB686FF-4642-28C9-6C03-9A58FEDAF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59ABFDA-8ED8-E389-33F5-1571AA23D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7BC8B-1697-43EF-A1FF-0D742276061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11665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7AA50CC-C6EE-6248-552D-EB0751D68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D06C0E9-FE71-378A-32C6-F12AEB21FE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939E9077-C99F-BF33-6070-C8FE367CD0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C9354A7-C84D-C928-1D91-AE570191F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3BB90-70F7-4E06-BD04-7909DA898EB8}" type="datetimeFigureOut">
              <a:rPr lang="ko-KR" altLang="en-US" smtClean="0"/>
              <a:t>2026-06-06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E5BC9A60-F908-BB61-2255-7167400D4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0C38D5BC-C6FD-60A6-3CE2-DC8148DE3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7BC8B-1697-43EF-A1FF-0D742276061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19586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9AA2C2A-4CF8-4E16-748B-F4A37E02F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3E0DDE62-9DB3-7F60-8A3B-8B5C3540B7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3E4A5025-F9AA-1845-E8B1-C7C88F7476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BE9938A5-FFE5-8CAA-1CA0-98FCD97282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05F4E672-6244-D397-ED95-5D859D9E80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FE746DFC-CE9A-9161-8660-159359E68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3BB90-70F7-4E06-BD04-7909DA898EB8}" type="datetimeFigureOut">
              <a:rPr lang="ko-KR" altLang="en-US" smtClean="0"/>
              <a:t>2026-06-06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EFB91637-2471-0AA6-361D-64C2B1A0C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A0E18CD1-B96D-300C-E367-F94A9C2C5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7BC8B-1697-43EF-A1FF-0D742276061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99132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6429C3E-8465-CC8B-B1DC-2AC593E33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F158E5A9-0B09-4351-EDEB-FDA0AC860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3BB90-70F7-4E06-BD04-7909DA898EB8}" type="datetimeFigureOut">
              <a:rPr lang="ko-KR" altLang="en-US" smtClean="0"/>
              <a:t>2026-06-06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D83B2BC9-1BA4-48E3-0B12-ED419FB04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167DF0D8-B582-F283-587E-2EE6D3E06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7BC8B-1697-43EF-A1FF-0D742276061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63207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5C0D6403-BADA-4EE2-FC1A-7C5B7FE82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3BB90-70F7-4E06-BD04-7909DA898EB8}" type="datetimeFigureOut">
              <a:rPr lang="ko-KR" altLang="en-US" smtClean="0"/>
              <a:t>2026-06-06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10C30D47-43CE-866F-5D59-208B19C18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B94B9A2-9D88-D49E-D46B-162D0F4DD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7BC8B-1697-43EF-A1FF-0D742276061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92106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CEC16C7-3686-47B5-3ED7-50C8B9A3F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71BD830C-CA54-A914-B136-1B41385A5D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8EE82DF1-CBA8-FA19-4ABD-B2AEB86ADC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48AB7C4B-4AE1-91EA-9DF0-57AA327B4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3BB90-70F7-4E06-BD04-7909DA898EB8}" type="datetimeFigureOut">
              <a:rPr lang="ko-KR" altLang="en-US" smtClean="0"/>
              <a:t>2026-06-06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A47B1C38-7A12-5323-5348-40022C985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4BADBC13-3242-B74E-4A08-C426E0715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7BC8B-1697-43EF-A1FF-0D742276061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58708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6037382-BD06-4212-036D-8CB4B00AD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19427492-7A8D-AF88-6677-153D166D17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EAEC3ED-C89A-B890-4A05-C8DAC27AC4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6C51F156-8419-198E-4983-724AE9432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3BB90-70F7-4E06-BD04-7909DA898EB8}" type="datetimeFigureOut">
              <a:rPr lang="ko-KR" altLang="en-US" smtClean="0"/>
              <a:t>2026-06-06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A0713A8-5F97-E1B5-785D-AF9C4D0AF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00695554-E738-C7E9-93A2-C3A4604ED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7BC8B-1697-43EF-A1FF-0D742276061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349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0BE39DC5-944F-CA80-C7A4-85CA73AA8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E37578F-E3D2-D424-BF05-0CC427A674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5533336-E82B-01CA-F1E6-E1ADE3990A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CA3BB90-70F7-4E06-BD04-7909DA898EB8}" type="datetimeFigureOut">
              <a:rPr lang="ko-KR" altLang="en-US" smtClean="0"/>
              <a:t>2026-06-06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CC9E027-A5FA-D462-FAF1-9DCD2F4868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396ED20-953A-863F-316E-43C87B8C76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FA7BC8B-1697-43EF-A1FF-0D742276061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22296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43">
            <a:extLst>
              <a:ext uri="{FF2B5EF4-FFF2-40B4-BE49-F238E27FC236}">
                <a16:creationId xmlns:a16="http://schemas.microsoft.com/office/drawing/2014/main" id="{171EF538-1722-4A25-88B8-8C4A1C24FF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dirty="0"/>
              <a:t>O92		</a:t>
            </a:r>
          </a:p>
        </p:txBody>
      </p:sp>
      <p:sp>
        <p:nvSpPr>
          <p:cNvPr id="53" name="Rectangle 45">
            <a:extLst>
              <a:ext uri="{FF2B5EF4-FFF2-40B4-BE49-F238E27FC236}">
                <a16:creationId xmlns:a16="http://schemas.microsoft.com/office/drawing/2014/main" id="{186A8DC0-2911-44ED-9EEF-155B12BCB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986306"/>
          </a:xfrm>
          <a:prstGeom prst="rect">
            <a:avLst/>
          </a:prstGeom>
          <a:pattFill prst="lgGrid">
            <a:fgClr>
              <a:srgbClr val="EBEEF2"/>
            </a:fgClr>
            <a:bgClr>
              <a:schemeClr val="accent4">
                <a:lumMod val="20000"/>
                <a:lumOff val="8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Rectangle 47">
            <a:extLst>
              <a:ext uri="{FF2B5EF4-FFF2-40B4-BE49-F238E27FC236}">
                <a16:creationId xmlns:a16="http://schemas.microsoft.com/office/drawing/2014/main" id="{6BD28D3C-37C5-457B-839A-75219D6161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0520" y="279792"/>
            <a:ext cx="11475720" cy="98630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9284CFBC-0577-DA2D-9CAF-2C2621170E2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403" b="8211"/>
          <a:stretch>
            <a:fillRect/>
          </a:stretch>
        </p:blipFill>
        <p:spPr>
          <a:xfrm>
            <a:off x="1608230" y="1620519"/>
            <a:ext cx="8975539" cy="45940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25283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E945E25-7EC2-ABAD-DC50-D5F2A904E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ko-KR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난민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C401BC5-1212-9ECF-29A7-DED122CF49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021" y="1825625"/>
            <a:ext cx="11355859" cy="4785240"/>
          </a:xfrm>
        </p:spPr>
        <p:txBody>
          <a:bodyPr>
            <a:normAutofit lnSpcReduction="10000"/>
          </a:bodyPr>
          <a:lstStyle/>
          <a:p>
            <a:pPr algn="just" fontAlgn="base">
              <a:lnSpc>
                <a:spcPct val="110000"/>
              </a:lnSpc>
            </a:pPr>
            <a:r>
              <a:rPr lang="ko-KR" altLang="en-US" sz="3200" dirty="0"/>
              <a:t>예멘 난민들이 탈출해서 우리나라로 들어왔었고 그 난민을 받아야 된다 받지 말아야 된다 시끄러웠다</a:t>
            </a:r>
            <a:r>
              <a:rPr lang="en-US" altLang="ko-KR" sz="3200" dirty="0"/>
              <a:t>.</a:t>
            </a:r>
            <a:r>
              <a:rPr lang="ko-KR" altLang="en-US" sz="3200" dirty="0"/>
              <a:t> </a:t>
            </a:r>
            <a:endParaRPr lang="en-US" altLang="ko-KR" sz="3200" dirty="0"/>
          </a:p>
          <a:p>
            <a:pPr algn="just" fontAlgn="base">
              <a:lnSpc>
                <a:spcPct val="110000"/>
              </a:lnSpc>
            </a:pPr>
            <a:r>
              <a:rPr lang="ko-KR" altLang="en-US" sz="3200" dirty="0"/>
              <a:t>그러면서 왜 받지 말아야 되냐 저 예멘 난민들은 다 이슬람이다</a:t>
            </a:r>
            <a:r>
              <a:rPr lang="en-US" altLang="ko-KR" sz="3200" dirty="0"/>
              <a:t>.</a:t>
            </a:r>
            <a:r>
              <a:rPr lang="ko-KR" altLang="en-US" sz="3200" dirty="0"/>
              <a:t> 이슬람은 우리나라에 들어와서 결국 전도하려고 하고 종교적  스파이다</a:t>
            </a:r>
            <a:r>
              <a:rPr lang="en-US" altLang="ko-KR" sz="3200" dirty="0"/>
              <a:t>. </a:t>
            </a:r>
            <a:r>
              <a:rPr lang="ko-KR" altLang="en-US" sz="3200" dirty="0"/>
              <a:t>가짜뉴스를 퍼뜨리면서 난민들을 </a:t>
            </a:r>
            <a:r>
              <a:rPr lang="ko-KR" altLang="en-US" sz="3200" dirty="0" err="1"/>
              <a:t>악마화했다</a:t>
            </a:r>
            <a:endParaRPr lang="en-US" altLang="ko-KR" sz="3200" dirty="0"/>
          </a:p>
          <a:p>
            <a:pPr algn="just" fontAlgn="base">
              <a:lnSpc>
                <a:spcPct val="110000"/>
              </a:lnSpc>
            </a:pPr>
            <a:r>
              <a:rPr lang="ko-KR" altLang="en-US" sz="3200" dirty="0"/>
              <a:t>목사들은 청와대에 난민을 받지 말자고 청원 올리고</a:t>
            </a:r>
            <a:r>
              <a:rPr lang="en-US" altLang="ko-KR" sz="3200" dirty="0"/>
              <a:t>,</a:t>
            </a:r>
            <a:r>
              <a:rPr lang="ko-KR" altLang="en-US" sz="3200" dirty="0"/>
              <a:t> 이 불쌍한 난민을 받을 거냐 말 거냐 하는 문제를 기독교와 이슬람이라는 종교적 대결구도로 인식하게 했다</a:t>
            </a:r>
            <a:r>
              <a:rPr lang="en-US" altLang="ko-KR" sz="3200" dirty="0"/>
              <a:t>.</a:t>
            </a:r>
            <a:endParaRPr lang="ko-KR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228519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58A14AF-9FB5-4CC7-BA35-E8E85D3E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제목 1">
            <a:extLst>
              <a:ext uri="{FF2B5EF4-FFF2-40B4-BE49-F238E27FC236}">
                <a16:creationId xmlns:a16="http://schemas.microsoft.com/office/drawing/2014/main" id="{677FDC9C-8510-C581-35A5-E7FEA5629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b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altLang="ko-K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</a:t>
            </a:r>
            <a:r>
              <a:rPr lang="ko-KR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혐오의 대상 </a:t>
            </a:r>
            <a:br>
              <a:rPr lang="en-US" altLang="ko-KR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ko-KR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무엇을 혐오하나</a:t>
            </a:r>
            <a:r>
              <a:rPr lang="en-US" altLang="ko-KR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ko-KR" altLang="en-US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내용 개체 틀 8">
            <a:extLst>
              <a:ext uri="{FF2B5EF4-FFF2-40B4-BE49-F238E27FC236}">
                <a16:creationId xmlns:a16="http://schemas.microsoft.com/office/drawing/2014/main" id="{5D129847-5935-F765-D0FE-0638DF51AD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388" y="2803887"/>
            <a:ext cx="5495658" cy="3196377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B6B37FCE-490C-D1A6-0450-EDD8B8F055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5744" y="2836721"/>
            <a:ext cx="6178868" cy="31307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39895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73858C8-2C50-BA91-995D-DB6986AC1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ko-KR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진보정치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CD4DFC6-67A1-F7FD-C769-B205681162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 fontAlgn="base">
              <a:lnSpc>
                <a:spcPct val="110000"/>
              </a:lnSpc>
            </a:pPr>
            <a:r>
              <a:rPr lang="ko-KR" altLang="en-US" dirty="0"/>
              <a:t>김대중</a:t>
            </a:r>
            <a:r>
              <a:rPr lang="en-US" altLang="ko-KR" dirty="0"/>
              <a:t>,</a:t>
            </a:r>
            <a:r>
              <a:rPr lang="ko-KR" altLang="en-US" dirty="0"/>
              <a:t> 노무현</a:t>
            </a:r>
            <a:r>
              <a:rPr lang="en-US" altLang="ko-KR" dirty="0"/>
              <a:t>, </a:t>
            </a:r>
            <a:r>
              <a:rPr lang="ko-KR" altLang="en-US" dirty="0"/>
              <a:t>문재인</a:t>
            </a:r>
            <a:r>
              <a:rPr lang="en-US" altLang="ko-KR" dirty="0"/>
              <a:t>, </a:t>
            </a:r>
            <a:r>
              <a:rPr lang="ko-KR" altLang="en-US" dirty="0" err="1"/>
              <a:t>이재명</a:t>
            </a:r>
            <a:r>
              <a:rPr lang="ko-KR" altLang="en-US" dirty="0"/>
              <a:t> 정부에 대해서 한국의 보수    개신교회는 빨갱이</a:t>
            </a:r>
            <a:r>
              <a:rPr lang="en-US" altLang="ko-KR" dirty="0"/>
              <a:t>,</a:t>
            </a:r>
            <a:r>
              <a:rPr lang="ko-KR" altLang="en-US" dirty="0"/>
              <a:t> 좌파다</a:t>
            </a:r>
            <a:r>
              <a:rPr lang="en-US" altLang="ko-KR" dirty="0"/>
              <a:t>,</a:t>
            </a:r>
            <a:r>
              <a:rPr lang="ko-KR" altLang="en-US" dirty="0"/>
              <a:t> 종북이다</a:t>
            </a:r>
            <a:r>
              <a:rPr lang="en-US" altLang="ko-KR" dirty="0"/>
              <a:t>,</a:t>
            </a:r>
            <a:r>
              <a:rPr lang="ko-KR" altLang="en-US" dirty="0"/>
              <a:t> 공산주의라고 비판한다</a:t>
            </a:r>
            <a:r>
              <a:rPr lang="en-US" altLang="ko-KR" dirty="0"/>
              <a:t>.</a:t>
            </a:r>
          </a:p>
          <a:p>
            <a:pPr algn="just" fontAlgn="base">
              <a:lnSpc>
                <a:spcPct val="110000"/>
              </a:lnSpc>
            </a:pPr>
            <a:r>
              <a:rPr lang="ko-KR" altLang="en-US" dirty="0"/>
              <a:t>보수적인 정치 이념을 기독교 신앙의 핵심이다 </a:t>
            </a:r>
            <a:r>
              <a:rPr lang="ko-KR" altLang="en-US" dirty="0" err="1"/>
              <a:t>라고</a:t>
            </a:r>
            <a:r>
              <a:rPr lang="ko-KR" altLang="en-US" dirty="0"/>
              <a:t> 주장</a:t>
            </a:r>
            <a:r>
              <a:rPr lang="en-US" altLang="ko-KR" dirty="0"/>
              <a:t>, </a:t>
            </a:r>
            <a:r>
              <a:rPr lang="ko-KR" altLang="en-US" dirty="0"/>
              <a:t>보수정치 이념을 기독교 신앙과 동일시한다</a:t>
            </a:r>
            <a:r>
              <a:rPr lang="en-US" altLang="ko-KR" dirty="0"/>
              <a:t>.</a:t>
            </a:r>
          </a:p>
          <a:p>
            <a:pPr algn="just" fontAlgn="base">
              <a:lnSpc>
                <a:spcPct val="110000"/>
              </a:lnSpc>
            </a:pPr>
            <a:r>
              <a:rPr lang="ko-KR" altLang="en-US" dirty="0"/>
              <a:t>그러면서 여러 가지 진보적인 가치를 배격하고 사회적인 약자나 소수자를 위한 정책이 나오면 덮어 놓고 반대부터 한다</a:t>
            </a:r>
            <a:r>
              <a:rPr lang="en-US" altLang="ko-KR" dirty="0"/>
              <a:t>.</a:t>
            </a:r>
            <a:endParaRPr lang="ko-KR" altLang="en-US" dirty="0"/>
          </a:p>
          <a:p>
            <a:pPr algn="just">
              <a:lnSpc>
                <a:spcPct val="110000"/>
              </a:lnSpc>
            </a:pPr>
            <a:r>
              <a:rPr lang="ko-KR" altLang="en-US" dirty="0"/>
              <a:t>촛불집회 참석</a:t>
            </a:r>
            <a:r>
              <a:rPr lang="en-US" altLang="ko-KR" dirty="0"/>
              <a:t>, </a:t>
            </a:r>
            <a:r>
              <a:rPr lang="ko-KR" altLang="en-US" dirty="0"/>
              <a:t>진보정책</a:t>
            </a:r>
            <a:r>
              <a:rPr lang="en-US" altLang="ko-KR" dirty="0"/>
              <a:t>, </a:t>
            </a:r>
            <a:r>
              <a:rPr lang="ko-KR" altLang="en-US" dirty="0" err="1"/>
              <a:t>탈핵</a:t>
            </a:r>
            <a:r>
              <a:rPr lang="en-US" altLang="ko-KR" dirty="0"/>
              <a:t>, </a:t>
            </a:r>
            <a:r>
              <a:rPr lang="ko-KR" altLang="en-US" dirty="0"/>
              <a:t>인권과 평등</a:t>
            </a:r>
            <a:r>
              <a:rPr lang="en-US" altLang="ko-KR" dirty="0"/>
              <a:t>, </a:t>
            </a:r>
            <a:r>
              <a:rPr lang="ko-KR" altLang="en-US" dirty="0"/>
              <a:t>차별금지법</a:t>
            </a:r>
            <a:r>
              <a:rPr lang="en-US" altLang="ko-KR" dirty="0"/>
              <a:t>,       </a:t>
            </a:r>
            <a:r>
              <a:rPr lang="ko-KR" altLang="en-US" dirty="0"/>
              <a:t>노동자 관련법 </a:t>
            </a:r>
            <a:r>
              <a:rPr lang="en-US" altLang="ko-KR" dirty="0"/>
              <a:t>= </a:t>
            </a:r>
            <a:r>
              <a:rPr lang="ko-KR" altLang="en-US" dirty="0"/>
              <a:t>빨갱이</a:t>
            </a:r>
            <a:r>
              <a:rPr lang="en-US" altLang="ko-KR" dirty="0"/>
              <a:t>, </a:t>
            </a:r>
            <a:r>
              <a:rPr lang="ko-KR" altLang="en-US" dirty="0"/>
              <a:t>좌파</a:t>
            </a:r>
            <a:endParaRPr lang="en-US" altLang="ko-KR" dirty="0"/>
          </a:p>
          <a:p>
            <a:pPr fontAlgn="base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8287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58A14AF-9FB5-4CC7-BA35-E8E85D3E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제목 1">
            <a:extLst>
              <a:ext uri="{FF2B5EF4-FFF2-40B4-BE49-F238E27FC236}">
                <a16:creationId xmlns:a16="http://schemas.microsoft.com/office/drawing/2014/main" id="{6F7B41EC-80B7-08DD-93D2-4B44EA1C0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b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altLang="ko-K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</a:t>
            </a:r>
            <a:r>
              <a:rPr lang="ko-KR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혐오의 대상 </a:t>
            </a:r>
            <a:br>
              <a:rPr lang="en-US" altLang="ko-KR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ko-KR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무엇을 혐오하나</a:t>
            </a:r>
            <a:r>
              <a:rPr lang="en-US" altLang="ko-KR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ko-KR" altLang="en-US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내용 개체 틀 8">
            <a:extLst>
              <a:ext uri="{FF2B5EF4-FFF2-40B4-BE49-F238E27FC236}">
                <a16:creationId xmlns:a16="http://schemas.microsoft.com/office/drawing/2014/main" id="{75EA14C8-D7B8-7B0E-8114-4B8F3001DD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978" y="2704950"/>
            <a:ext cx="4711942" cy="2787793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DBEE89CD-2CDF-6596-0BB1-E0D3539684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0845" y="2525843"/>
            <a:ext cx="6172517" cy="3276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306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C5B9CA4-5533-C648-B776-492B50E8C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ko-KR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진화론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D3B74C1-1F78-B86D-1DD7-7988FC0ADD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191" y="1800911"/>
            <a:ext cx="11139617" cy="4809953"/>
          </a:xfrm>
        </p:spPr>
        <p:txBody>
          <a:bodyPr>
            <a:normAutofit fontScale="92500" lnSpcReduction="10000"/>
          </a:bodyPr>
          <a:lstStyle/>
          <a:p>
            <a:pPr algn="just">
              <a:lnSpc>
                <a:spcPct val="120000"/>
              </a:lnSpc>
            </a:pPr>
            <a:r>
              <a:rPr lang="ko-KR" altLang="en-US" sz="3200" dirty="0"/>
              <a:t>창조과학회 </a:t>
            </a:r>
            <a:r>
              <a:rPr lang="en-US" altLang="ko-KR" sz="3200" dirty="0"/>
              <a:t>: </a:t>
            </a:r>
            <a:r>
              <a:rPr lang="ko-KR" altLang="en-US" sz="3200" dirty="0"/>
              <a:t>창세기에 나와 있는 창조의 이야기를 과학적 사실이다 라는 걸 입증하는데 노력</a:t>
            </a:r>
            <a:r>
              <a:rPr lang="en-US" altLang="ko-KR" sz="3200" dirty="0"/>
              <a:t>.</a:t>
            </a:r>
          </a:p>
          <a:p>
            <a:pPr algn="just">
              <a:lnSpc>
                <a:spcPct val="120000"/>
              </a:lnSpc>
            </a:pPr>
            <a:r>
              <a:rPr lang="ko-KR" altLang="en-US" sz="3200" dirty="0"/>
              <a:t>창조과학은 과학의 영역에 존재하지 않는다</a:t>
            </a:r>
            <a:r>
              <a:rPr lang="en-US" altLang="ko-KR" sz="3200" dirty="0"/>
              <a:t>.</a:t>
            </a:r>
          </a:p>
          <a:p>
            <a:pPr algn="just" fontAlgn="base">
              <a:lnSpc>
                <a:spcPct val="120000"/>
              </a:lnSpc>
            </a:pPr>
            <a:r>
              <a:rPr lang="ko-KR" altLang="en-US" sz="3200" dirty="0"/>
              <a:t>성경을 문자적인 해석만 고집하시는 일반 과학계에서 인정받지 못하는 유사 과학으로 개인적인 신앙활동이다</a:t>
            </a:r>
            <a:r>
              <a:rPr lang="en-US" altLang="ko-KR" sz="3200" dirty="0"/>
              <a:t>.</a:t>
            </a:r>
          </a:p>
          <a:p>
            <a:pPr algn="just" fontAlgn="base">
              <a:lnSpc>
                <a:spcPct val="120000"/>
              </a:lnSpc>
            </a:pPr>
            <a:r>
              <a:rPr lang="ko-KR" altLang="en-US" sz="3200" dirty="0"/>
              <a:t>유신진화론 </a:t>
            </a:r>
            <a:r>
              <a:rPr lang="en-US" altLang="ko-KR" sz="3200" dirty="0"/>
              <a:t>: </a:t>
            </a:r>
            <a:r>
              <a:rPr lang="ko-KR" altLang="en-US" sz="3200" dirty="0"/>
              <a:t>세상의 출발은 신의 창조</a:t>
            </a:r>
            <a:r>
              <a:rPr lang="en-US" altLang="ko-KR" sz="3200" dirty="0"/>
              <a:t>, </a:t>
            </a:r>
            <a:r>
              <a:rPr lang="ko-KR" altLang="en-US" sz="3200" dirty="0"/>
              <a:t>진행하는 과정은 진화</a:t>
            </a:r>
            <a:endParaRPr lang="en-US" altLang="ko-KR" sz="3200" dirty="0"/>
          </a:p>
          <a:p>
            <a:pPr algn="just" fontAlgn="base">
              <a:lnSpc>
                <a:spcPct val="120000"/>
              </a:lnSpc>
            </a:pPr>
            <a:r>
              <a:rPr lang="ko-KR" altLang="en-US" sz="3200" dirty="0"/>
              <a:t>교과서 진화론 개정 추진 위원회 활동 </a:t>
            </a:r>
            <a:r>
              <a:rPr lang="en-US" altLang="ko-KR" sz="3200" dirty="0"/>
              <a:t>: </a:t>
            </a:r>
            <a:r>
              <a:rPr lang="ko-KR" altLang="en-US" sz="3200" dirty="0"/>
              <a:t>진화론과 창조론을 다 가르쳐라</a:t>
            </a:r>
            <a:r>
              <a:rPr lang="en-US" altLang="ko-KR" sz="3200" dirty="0"/>
              <a:t>.</a:t>
            </a:r>
            <a:endParaRPr lang="ko-KR" altLang="en-US" sz="3200" dirty="0"/>
          </a:p>
          <a:p>
            <a:pPr fontAlgn="base"/>
            <a:endParaRPr lang="ko-KR" altLang="en-US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12652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86ECC1-8BA7-2E3E-BE06-177A8139F6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>
            <a:extLst>
              <a:ext uri="{FF2B5EF4-FFF2-40B4-BE49-F238E27FC236}">
                <a16:creationId xmlns:a16="http://schemas.microsoft.com/office/drawing/2014/main" id="{B99AC720-8C0A-DC1D-C257-BED245748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b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altLang="ko-K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</a:t>
            </a:r>
            <a:r>
              <a:rPr lang="ko-KR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혐오의 대상 </a:t>
            </a:r>
            <a:br>
              <a:rPr lang="en-US" altLang="ko-KR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ko-KR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무엇을 혐오하나</a:t>
            </a:r>
            <a:r>
              <a:rPr lang="en-US" altLang="ko-KR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ko-KR" altLang="en-US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내용 개체 틀 6">
            <a:extLst>
              <a:ext uri="{FF2B5EF4-FFF2-40B4-BE49-F238E27FC236}">
                <a16:creationId xmlns:a16="http://schemas.microsoft.com/office/drawing/2014/main" id="{28DED8A6-5976-4C19-3697-4EAA3ADC0C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407" y="2129081"/>
            <a:ext cx="5243032" cy="3066935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1FBD1B89-7294-FF3C-DFFD-6BD1AEC6CE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0258" y="2129081"/>
            <a:ext cx="6541335" cy="30669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23789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9A79FFA-BD89-732C-F287-5A17F5E07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ko-KR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여성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D27109A7-F48F-2F79-89EB-9A2F6053E4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646" y="1782375"/>
            <a:ext cx="11246708" cy="4908808"/>
          </a:xfrm>
        </p:spPr>
        <p:txBody>
          <a:bodyPr>
            <a:normAutofit fontScale="92500" lnSpcReduction="10000"/>
          </a:bodyPr>
          <a:lstStyle/>
          <a:p>
            <a:pPr algn="just">
              <a:lnSpc>
                <a:spcPct val="120000"/>
              </a:lnSpc>
            </a:pPr>
            <a:r>
              <a:rPr lang="ko-KR" altLang="en-US" sz="3200" dirty="0"/>
              <a:t>한국 교회는 성차별</a:t>
            </a:r>
            <a:r>
              <a:rPr lang="en-US" altLang="ko-KR" sz="3200" dirty="0"/>
              <a:t>, </a:t>
            </a:r>
            <a:r>
              <a:rPr lang="ko-KR" altLang="en-US" sz="3200" dirty="0"/>
              <a:t>성인지</a:t>
            </a:r>
            <a:r>
              <a:rPr lang="en-US" altLang="ko-KR" sz="3200" dirty="0"/>
              <a:t> </a:t>
            </a:r>
            <a:r>
              <a:rPr lang="ko-KR" altLang="en-US" sz="3200" dirty="0"/>
              <a:t>감수성이 낫고 가부장제 문화이다</a:t>
            </a:r>
            <a:r>
              <a:rPr lang="en-US" altLang="ko-KR" sz="3200" dirty="0"/>
              <a:t>.</a:t>
            </a:r>
            <a:endParaRPr lang="ko-KR" altLang="en-US" sz="3200" dirty="0"/>
          </a:p>
          <a:p>
            <a:pPr algn="just" fontAlgn="base">
              <a:lnSpc>
                <a:spcPct val="120000"/>
              </a:lnSpc>
            </a:pPr>
            <a:r>
              <a:rPr lang="ko-KR" altLang="en-US" sz="3200" dirty="0"/>
              <a:t>일부 교단에서는 여성 목사</a:t>
            </a:r>
            <a:r>
              <a:rPr lang="en-US" altLang="ko-KR" sz="3200" dirty="0"/>
              <a:t>,</a:t>
            </a:r>
            <a:r>
              <a:rPr lang="ko-KR" altLang="en-US" sz="3200" dirty="0"/>
              <a:t> 장로 안수를 금지한다</a:t>
            </a:r>
            <a:r>
              <a:rPr lang="en-US" altLang="ko-KR" sz="3200" dirty="0"/>
              <a:t>.</a:t>
            </a:r>
            <a:endParaRPr lang="ko-KR" altLang="en-US" sz="3200" dirty="0"/>
          </a:p>
          <a:p>
            <a:pPr algn="just" fontAlgn="base">
              <a:lnSpc>
                <a:spcPct val="120000"/>
              </a:lnSpc>
            </a:pPr>
            <a:r>
              <a:rPr lang="ko-KR" altLang="en-US" sz="3200" dirty="0"/>
              <a:t>개별 교회에서 의사 결정에 여성이 참여할 수 없는 경우가 많다</a:t>
            </a:r>
            <a:r>
              <a:rPr lang="en-US" altLang="ko-KR" sz="3200" dirty="0"/>
              <a:t>.</a:t>
            </a:r>
          </a:p>
          <a:p>
            <a:pPr algn="just" fontAlgn="base">
              <a:lnSpc>
                <a:spcPct val="120000"/>
              </a:lnSpc>
            </a:pPr>
            <a:r>
              <a:rPr lang="ko-KR" altLang="en-US" sz="3200" dirty="0"/>
              <a:t>성역할을 고정하거나 여성의 역할을 제한한다</a:t>
            </a:r>
            <a:r>
              <a:rPr lang="en-US" altLang="ko-KR" sz="3200" dirty="0"/>
              <a:t>.</a:t>
            </a:r>
            <a:endParaRPr lang="ko-KR" altLang="en-US" sz="3200" dirty="0"/>
          </a:p>
          <a:p>
            <a:pPr algn="just" fontAlgn="base">
              <a:lnSpc>
                <a:spcPct val="120000"/>
              </a:lnSpc>
            </a:pPr>
            <a:r>
              <a:rPr lang="ko-KR" altLang="en-US" sz="3200" dirty="0"/>
              <a:t>페미니즘을 극단적인 남성 혐오와 동일시한다</a:t>
            </a:r>
            <a:r>
              <a:rPr lang="en-US" altLang="ko-KR" sz="3200" dirty="0"/>
              <a:t>.</a:t>
            </a:r>
          </a:p>
          <a:p>
            <a:pPr algn="just" fontAlgn="base">
              <a:lnSpc>
                <a:spcPct val="120000"/>
              </a:lnSpc>
            </a:pPr>
            <a:r>
              <a:rPr lang="ko-KR" altLang="en-US" sz="3200" dirty="0"/>
              <a:t>페미니즘이 기독교 신앙과 상충된다고 생각하는 건 사실 착각이고 실제로는 페미니즘이 가부장제와 상충한다</a:t>
            </a:r>
            <a:r>
              <a:rPr lang="en-US" altLang="ko-KR" sz="3200" dirty="0"/>
              <a:t>.</a:t>
            </a:r>
          </a:p>
          <a:p>
            <a:pPr algn="just" fontAlgn="base">
              <a:lnSpc>
                <a:spcPct val="120000"/>
              </a:lnSpc>
            </a:pPr>
            <a:r>
              <a:rPr lang="ko-KR" altLang="en-US" sz="3200" dirty="0">
                <a:solidFill>
                  <a:srgbClr val="0070C0"/>
                </a:solidFill>
              </a:rPr>
              <a:t>페미니즘 </a:t>
            </a:r>
            <a:r>
              <a:rPr lang="en-US" altLang="ko-KR" sz="3200" dirty="0">
                <a:solidFill>
                  <a:srgbClr val="0070C0"/>
                </a:solidFill>
              </a:rPr>
              <a:t>: </a:t>
            </a:r>
            <a:r>
              <a:rPr lang="ko-KR" altLang="en-US" sz="3200" dirty="0">
                <a:solidFill>
                  <a:srgbClr val="0070C0"/>
                </a:solidFill>
              </a:rPr>
              <a:t>성별로 인해 발생하는 차별을 없애야 한다는 견해</a:t>
            </a:r>
            <a:r>
              <a:rPr lang="en-US" altLang="ko-KR" sz="3200" dirty="0"/>
              <a:t>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1571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79884E-944F-0247-4AD1-A4E12F91BC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>
            <a:extLst>
              <a:ext uri="{FF2B5EF4-FFF2-40B4-BE49-F238E27FC236}">
                <a16:creationId xmlns:a16="http://schemas.microsoft.com/office/drawing/2014/main" id="{F8DA59D3-6AC3-ADDC-C706-28359486C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b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altLang="ko-K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</a:t>
            </a:r>
            <a:r>
              <a:rPr lang="ko-KR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혐오의 대상 </a:t>
            </a:r>
            <a:br>
              <a:rPr lang="en-US" altLang="ko-KR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ko-KR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무엇을 혐오하나</a:t>
            </a:r>
            <a:r>
              <a:rPr lang="en-US" altLang="ko-KR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ko-KR" altLang="en-US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29A7A6BC-9FE7-2861-E022-5D3C693364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7053" y="2103933"/>
            <a:ext cx="5276539" cy="3295969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847F47EB-EB03-EC84-E8D1-40DA951E22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6778" y="2103933"/>
            <a:ext cx="6140766" cy="32386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1981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1CE2808-A051-6E40-7F7A-DD405705F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ko-KR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동성애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C3E82E6-7CD4-21DE-BF19-BD6F88C18A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608" y="1819446"/>
            <a:ext cx="11110784" cy="5038553"/>
          </a:xfrm>
        </p:spPr>
        <p:txBody>
          <a:bodyPr>
            <a:normAutofit fontScale="92500"/>
          </a:bodyPr>
          <a:lstStyle/>
          <a:p>
            <a:pPr algn="just" fontAlgn="base">
              <a:lnSpc>
                <a:spcPct val="120000"/>
              </a:lnSpc>
            </a:pPr>
            <a:r>
              <a:rPr lang="ko-KR" altLang="en-US" sz="3200" dirty="0"/>
              <a:t>많은 교회들이 동성애를 죄라고 규정하고 설교를 한다</a:t>
            </a:r>
            <a:r>
              <a:rPr lang="en-US" altLang="ko-KR" sz="3200" dirty="0"/>
              <a:t>.</a:t>
            </a:r>
            <a:r>
              <a:rPr lang="ko-KR" altLang="en-US" sz="3200" dirty="0"/>
              <a:t> 동성애를 창조질서를 부정하는 어떤 오염이라고 묘사를 하고 성소수자에 대해서 강한 거부감을 대부분의 교회들이 갖고 있다</a:t>
            </a:r>
          </a:p>
          <a:p>
            <a:pPr algn="just" fontAlgn="base">
              <a:lnSpc>
                <a:spcPct val="120000"/>
              </a:lnSpc>
            </a:pPr>
            <a:r>
              <a:rPr lang="ko-KR" altLang="en-US" sz="3200" dirty="0"/>
              <a:t>성소수자를 지지하면 목사 안수를 받을 수 없고</a:t>
            </a:r>
            <a:r>
              <a:rPr lang="en-US" altLang="ko-KR" sz="3200" dirty="0"/>
              <a:t>,</a:t>
            </a:r>
            <a:r>
              <a:rPr lang="ko-KR" altLang="en-US" sz="3200" dirty="0"/>
              <a:t> 학교의 교직원이 될 수 없고</a:t>
            </a:r>
            <a:r>
              <a:rPr lang="en-US" altLang="ko-KR" sz="3200" dirty="0"/>
              <a:t>,</a:t>
            </a:r>
            <a:r>
              <a:rPr lang="ko-KR" altLang="en-US" sz="3200" dirty="0"/>
              <a:t> 신학생들은 퇴학 당하고 목사들은 파면 당한다</a:t>
            </a:r>
            <a:r>
              <a:rPr lang="en-US" altLang="ko-KR" sz="3200" dirty="0"/>
              <a:t>.</a:t>
            </a:r>
          </a:p>
          <a:p>
            <a:pPr algn="just" fontAlgn="base">
              <a:lnSpc>
                <a:spcPct val="120000"/>
              </a:lnSpc>
            </a:pPr>
            <a:r>
              <a:rPr lang="ko-KR" altLang="en-US" sz="3200" dirty="0"/>
              <a:t>반동성애와 관련된 대규모 반대 집회와 캠페인</a:t>
            </a:r>
            <a:r>
              <a:rPr lang="en-US" altLang="ko-KR" sz="3200" dirty="0"/>
              <a:t>.</a:t>
            </a:r>
            <a:endParaRPr lang="ko-KR" altLang="en-US" sz="3200" dirty="0"/>
          </a:p>
          <a:p>
            <a:pPr algn="just" fontAlgn="base">
              <a:lnSpc>
                <a:spcPct val="120000"/>
              </a:lnSpc>
            </a:pPr>
            <a:r>
              <a:rPr lang="ko-KR" altLang="en-US" sz="3200" dirty="0"/>
              <a:t>차별금지법 제정 반대를 위한 대규모 집회</a:t>
            </a:r>
            <a:r>
              <a:rPr lang="en-US" altLang="ko-KR" sz="3200" dirty="0"/>
              <a:t>.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88598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제목 1">
            <a:extLst>
              <a:ext uri="{FF2B5EF4-FFF2-40B4-BE49-F238E27FC236}">
                <a16:creationId xmlns:a16="http://schemas.microsoft.com/office/drawing/2014/main" id="{84E530E3-203A-E66C-2E42-139FD54E0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b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altLang="ko-K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</a:t>
            </a:r>
            <a:r>
              <a:rPr lang="ko-KR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혐오의 대상 </a:t>
            </a:r>
            <a:br>
              <a:rPr lang="en-US" altLang="ko-KR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ko-KR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무엇을 혐오하나</a:t>
            </a:r>
            <a:r>
              <a:rPr lang="en-US" altLang="ko-KR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ko-KR" altLang="en-US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내용 개체 틀 6">
            <a:extLst>
              <a:ext uri="{FF2B5EF4-FFF2-40B4-BE49-F238E27FC236}">
                <a16:creationId xmlns:a16="http://schemas.microsoft.com/office/drawing/2014/main" id="{EABB1CA6-7B2D-D4D8-9CCC-2FD6235075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24222" y="2441841"/>
            <a:ext cx="3943553" cy="383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62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171EF538-1722-4A25-88B8-8C4A1C24FF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dirty="0"/>
              <a:t>O92		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86A8DC0-2911-44ED-9EEF-155B12BCB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986306"/>
          </a:xfrm>
          <a:prstGeom prst="rect">
            <a:avLst/>
          </a:prstGeom>
          <a:pattFill prst="lgGrid">
            <a:fgClr>
              <a:srgbClr val="EBEEF2"/>
            </a:fgClr>
            <a:bgClr>
              <a:schemeClr val="accent4">
                <a:lumMod val="20000"/>
                <a:lumOff val="8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BD28D3C-37C5-457B-839A-75219D6161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0520" y="279792"/>
            <a:ext cx="11475720" cy="98630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내용 개체 틀 6">
            <a:extLst>
              <a:ext uri="{FF2B5EF4-FFF2-40B4-BE49-F238E27FC236}">
                <a16:creationId xmlns:a16="http://schemas.microsoft.com/office/drawing/2014/main" id="{31A824A3-FDED-4D43-C235-A974901961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8140" y="2540440"/>
            <a:ext cx="11475720" cy="27541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9809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AC17DE74-01C9-4859-B65A-85CF999E8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068C0432-0E90-4CC1-8CD3-D44A90DF0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347414"/>
          </a:xfrm>
          <a:custGeom>
            <a:avLst/>
            <a:gdLst>
              <a:gd name="connsiteX0" fmla="*/ 0 w 12192000"/>
              <a:gd name="connsiteY0" fmla="*/ 0 h 2347414"/>
              <a:gd name="connsiteX1" fmla="*/ 12192000 w 12192000"/>
              <a:gd name="connsiteY1" fmla="*/ 0 h 2347414"/>
              <a:gd name="connsiteX2" fmla="*/ 12192000 w 12192000"/>
              <a:gd name="connsiteY2" fmla="*/ 1736458 h 2347414"/>
              <a:gd name="connsiteX3" fmla="*/ 11967601 w 12192000"/>
              <a:gd name="connsiteY3" fmla="*/ 1784034 h 2347414"/>
              <a:gd name="connsiteX4" fmla="*/ 10829000 w 12192000"/>
              <a:gd name="connsiteY4" fmla="*/ 1983294 h 2347414"/>
              <a:gd name="connsiteX5" fmla="*/ 10743779 w 12192000"/>
              <a:gd name="connsiteY5" fmla="*/ 1996027 h 2347414"/>
              <a:gd name="connsiteX6" fmla="*/ 10829254 w 12192000"/>
              <a:gd name="connsiteY6" fmla="*/ 1987751 h 2347414"/>
              <a:gd name="connsiteX7" fmla="*/ 10847162 w 12192000"/>
              <a:gd name="connsiteY7" fmla="*/ 1988388 h 2347414"/>
              <a:gd name="connsiteX8" fmla="*/ 11575155 w 12192000"/>
              <a:gd name="connsiteY8" fmla="*/ 1921415 h 2347414"/>
              <a:gd name="connsiteX9" fmla="*/ 12192000 w 12192000"/>
              <a:gd name="connsiteY9" fmla="*/ 1851213 h 2347414"/>
              <a:gd name="connsiteX10" fmla="*/ 12192000 w 12192000"/>
              <a:gd name="connsiteY10" fmla="*/ 1907356 h 2347414"/>
              <a:gd name="connsiteX11" fmla="*/ 12035532 w 12192000"/>
              <a:gd name="connsiteY11" fmla="*/ 1927033 h 2347414"/>
              <a:gd name="connsiteX12" fmla="*/ 11576932 w 12192000"/>
              <a:gd name="connsiteY12" fmla="*/ 1976291 h 2347414"/>
              <a:gd name="connsiteX13" fmla="*/ 10627316 w 12192000"/>
              <a:gd name="connsiteY13" fmla="*/ 2061470 h 2347414"/>
              <a:gd name="connsiteX14" fmla="*/ 9804196 w 12192000"/>
              <a:gd name="connsiteY14" fmla="*/ 2123478 h 2347414"/>
              <a:gd name="connsiteX15" fmla="*/ 9243851 w 12192000"/>
              <a:gd name="connsiteY15" fmla="*/ 2180008 h 2347414"/>
              <a:gd name="connsiteX16" fmla="*/ 8731259 w 12192000"/>
              <a:gd name="connsiteY16" fmla="*/ 2225081 h 2347414"/>
              <a:gd name="connsiteX17" fmla="*/ 8065752 w 12192000"/>
              <a:gd name="connsiteY17" fmla="*/ 2271681 h 2347414"/>
              <a:gd name="connsiteX18" fmla="*/ 7658065 w 12192000"/>
              <a:gd name="connsiteY18" fmla="*/ 2292562 h 2347414"/>
              <a:gd name="connsiteX19" fmla="*/ 6531024 w 12192000"/>
              <a:gd name="connsiteY19" fmla="*/ 2324138 h 2347414"/>
              <a:gd name="connsiteX20" fmla="*/ 6178331 w 12192000"/>
              <a:gd name="connsiteY20" fmla="*/ 2345655 h 2347414"/>
              <a:gd name="connsiteX21" fmla="*/ 5977282 w 12192000"/>
              <a:gd name="connsiteY21" fmla="*/ 2344127 h 2347414"/>
              <a:gd name="connsiteX22" fmla="*/ 5367658 w 12192000"/>
              <a:gd name="connsiteY22" fmla="*/ 2329230 h 2347414"/>
              <a:gd name="connsiteX23" fmla="*/ 4387306 w 12192000"/>
              <a:gd name="connsiteY23" fmla="*/ 2288614 h 2347414"/>
              <a:gd name="connsiteX24" fmla="*/ 4180287 w 12192000"/>
              <a:gd name="connsiteY24" fmla="*/ 2280211 h 2347414"/>
              <a:gd name="connsiteX25" fmla="*/ 3842199 w 12192000"/>
              <a:gd name="connsiteY25" fmla="*/ 2257039 h 2347414"/>
              <a:gd name="connsiteX26" fmla="*/ 3730309 w 12192000"/>
              <a:gd name="connsiteY26" fmla="*/ 2251182 h 2347414"/>
              <a:gd name="connsiteX27" fmla="*/ 3425496 w 12192000"/>
              <a:gd name="connsiteY27" fmla="*/ 2231320 h 2347414"/>
              <a:gd name="connsiteX28" fmla="*/ 3076106 w 12192000"/>
              <a:gd name="connsiteY28" fmla="*/ 2201781 h 2347414"/>
              <a:gd name="connsiteX29" fmla="*/ 2819682 w 12192000"/>
              <a:gd name="connsiteY29" fmla="*/ 2182427 h 2347414"/>
              <a:gd name="connsiteX30" fmla="*/ 2525539 w 12192000"/>
              <a:gd name="connsiteY30" fmla="*/ 2152888 h 2347414"/>
              <a:gd name="connsiteX31" fmla="*/ 2311915 w 12192000"/>
              <a:gd name="connsiteY31" fmla="*/ 2133536 h 2347414"/>
              <a:gd name="connsiteX32" fmla="*/ 2054223 w 12192000"/>
              <a:gd name="connsiteY32" fmla="*/ 2104760 h 2347414"/>
              <a:gd name="connsiteX33" fmla="*/ 1865367 w 12192000"/>
              <a:gd name="connsiteY33" fmla="*/ 2084770 h 2347414"/>
              <a:gd name="connsiteX34" fmla="*/ 1629263 w 12192000"/>
              <a:gd name="connsiteY34" fmla="*/ 2055996 h 2347414"/>
              <a:gd name="connsiteX35" fmla="*/ 1458823 w 12192000"/>
              <a:gd name="connsiteY35" fmla="*/ 2035751 h 2347414"/>
              <a:gd name="connsiteX36" fmla="*/ 1241390 w 12192000"/>
              <a:gd name="connsiteY36" fmla="*/ 2007103 h 2347414"/>
              <a:gd name="connsiteX37" fmla="*/ 1047453 w 12192000"/>
              <a:gd name="connsiteY37" fmla="*/ 1980748 h 2347414"/>
              <a:gd name="connsiteX38" fmla="*/ 814907 w 12192000"/>
              <a:gd name="connsiteY38" fmla="*/ 1949045 h 2347414"/>
              <a:gd name="connsiteX39" fmla="*/ 592649 w 12192000"/>
              <a:gd name="connsiteY39" fmla="*/ 1913776 h 2347414"/>
              <a:gd name="connsiteX40" fmla="*/ 343591 w 12192000"/>
              <a:gd name="connsiteY40" fmla="*/ 1872650 h 2347414"/>
              <a:gd name="connsiteX41" fmla="*/ 35731 w 12192000"/>
              <a:gd name="connsiteY41" fmla="*/ 1821722 h 2347414"/>
              <a:gd name="connsiteX42" fmla="*/ 0 w 12192000"/>
              <a:gd name="connsiteY42" fmla="*/ 1814848 h 2347414"/>
              <a:gd name="connsiteX43" fmla="*/ 0 w 12192000"/>
              <a:gd name="connsiteY43" fmla="*/ 1758489 h 2347414"/>
              <a:gd name="connsiteX44" fmla="*/ 274248 w 12192000"/>
              <a:gd name="connsiteY44" fmla="*/ 1808735 h 2347414"/>
              <a:gd name="connsiteX45" fmla="*/ 498157 w 12192000"/>
              <a:gd name="connsiteY45" fmla="*/ 1846167 h 2347414"/>
              <a:gd name="connsiteX46" fmla="*/ 722828 w 12192000"/>
              <a:gd name="connsiteY46" fmla="*/ 1878635 h 2347414"/>
              <a:gd name="connsiteX47" fmla="*/ 949913 w 12192000"/>
              <a:gd name="connsiteY47" fmla="*/ 1912375 h 2347414"/>
              <a:gd name="connsiteX48" fmla="*/ 1195414 w 12192000"/>
              <a:gd name="connsiteY48" fmla="*/ 1947516 h 2347414"/>
              <a:gd name="connsiteX49" fmla="*/ 1342867 w 12192000"/>
              <a:gd name="connsiteY49" fmla="*/ 1968397 h 2347414"/>
              <a:gd name="connsiteX50" fmla="*/ 1518007 w 12192000"/>
              <a:gd name="connsiteY50" fmla="*/ 1988006 h 2347414"/>
              <a:gd name="connsiteX51" fmla="*/ 1701403 w 12192000"/>
              <a:gd name="connsiteY51" fmla="*/ 2010669 h 2347414"/>
              <a:gd name="connsiteX52" fmla="*/ 1879210 w 12192000"/>
              <a:gd name="connsiteY52" fmla="*/ 2031167 h 2347414"/>
              <a:gd name="connsiteX53" fmla="*/ 2068702 w 12192000"/>
              <a:gd name="connsiteY53" fmla="*/ 2052940 h 2347414"/>
              <a:gd name="connsiteX54" fmla="*/ 2212090 w 12192000"/>
              <a:gd name="connsiteY54" fmla="*/ 2067583 h 2347414"/>
              <a:gd name="connsiteX55" fmla="*/ 2416949 w 12192000"/>
              <a:gd name="connsiteY55" fmla="*/ 2089609 h 2347414"/>
              <a:gd name="connsiteX56" fmla="*/ 2582055 w 12192000"/>
              <a:gd name="connsiteY56" fmla="*/ 2105397 h 2347414"/>
              <a:gd name="connsiteX57" fmla="*/ 2802282 w 12192000"/>
              <a:gd name="connsiteY57" fmla="*/ 2126405 h 2347414"/>
              <a:gd name="connsiteX58" fmla="*/ 2984916 w 12192000"/>
              <a:gd name="connsiteY58" fmla="*/ 2141684 h 2347414"/>
              <a:gd name="connsiteX59" fmla="*/ 3241847 w 12192000"/>
              <a:gd name="connsiteY59" fmla="*/ 2164094 h 2347414"/>
              <a:gd name="connsiteX60" fmla="*/ 3439848 w 12192000"/>
              <a:gd name="connsiteY60" fmla="*/ 2176826 h 2347414"/>
              <a:gd name="connsiteX61" fmla="*/ 3658678 w 12192000"/>
              <a:gd name="connsiteY61" fmla="*/ 2194523 h 2347414"/>
              <a:gd name="connsiteX62" fmla="*/ 3881317 w 12192000"/>
              <a:gd name="connsiteY62" fmla="*/ 2206491 h 2347414"/>
              <a:gd name="connsiteX63" fmla="*/ 4148916 w 12192000"/>
              <a:gd name="connsiteY63" fmla="*/ 2225081 h 2347414"/>
              <a:gd name="connsiteX64" fmla="*/ 4468337 w 12192000"/>
              <a:gd name="connsiteY64" fmla="*/ 2237813 h 2347414"/>
              <a:gd name="connsiteX65" fmla="*/ 4605375 w 12192000"/>
              <a:gd name="connsiteY65" fmla="*/ 2240232 h 2347414"/>
              <a:gd name="connsiteX66" fmla="*/ 4527647 w 12192000"/>
              <a:gd name="connsiteY66" fmla="*/ 2236412 h 2347414"/>
              <a:gd name="connsiteX67" fmla="*/ 4175589 w 12192000"/>
              <a:gd name="connsiteY67" fmla="*/ 2212985 h 2347414"/>
              <a:gd name="connsiteX68" fmla="*/ 3988255 w 12192000"/>
              <a:gd name="connsiteY68" fmla="*/ 2200253 h 2347414"/>
              <a:gd name="connsiteX69" fmla="*/ 3686492 w 12192000"/>
              <a:gd name="connsiteY69" fmla="*/ 2176062 h 2347414"/>
              <a:gd name="connsiteX70" fmla="*/ 3517320 w 12192000"/>
              <a:gd name="connsiteY70" fmla="*/ 2163330 h 2347414"/>
              <a:gd name="connsiteX71" fmla="*/ 3258357 w 12192000"/>
              <a:gd name="connsiteY71" fmla="*/ 2139519 h 2347414"/>
              <a:gd name="connsiteX72" fmla="*/ 3101506 w 12192000"/>
              <a:gd name="connsiteY72" fmla="*/ 2126787 h 2347414"/>
              <a:gd name="connsiteX73" fmla="*/ 2809395 w 12192000"/>
              <a:gd name="connsiteY73" fmla="*/ 2097502 h 2347414"/>
              <a:gd name="connsiteX74" fmla="*/ 2598566 w 12192000"/>
              <a:gd name="connsiteY74" fmla="*/ 2078532 h 2347414"/>
              <a:gd name="connsiteX75" fmla="*/ 2337444 w 12192000"/>
              <a:gd name="connsiteY75" fmla="*/ 2048611 h 2347414"/>
              <a:gd name="connsiteX76" fmla="*/ 2091054 w 12192000"/>
              <a:gd name="connsiteY76" fmla="*/ 2023146 h 2347414"/>
              <a:gd name="connsiteX77" fmla="*/ 1755761 w 12192000"/>
              <a:gd name="connsiteY77" fmla="*/ 1981384 h 2347414"/>
              <a:gd name="connsiteX78" fmla="*/ 1441169 w 12192000"/>
              <a:gd name="connsiteY78" fmla="*/ 1943824 h 2347414"/>
              <a:gd name="connsiteX79" fmla="*/ 1017607 w 12192000"/>
              <a:gd name="connsiteY79" fmla="*/ 1883345 h 2347414"/>
              <a:gd name="connsiteX80" fmla="*/ 594427 w 12192000"/>
              <a:gd name="connsiteY80" fmla="*/ 1821849 h 2347414"/>
              <a:gd name="connsiteX81" fmla="*/ 200711 w 12192000"/>
              <a:gd name="connsiteY81" fmla="*/ 1755132 h 2347414"/>
              <a:gd name="connsiteX82" fmla="*/ 0 w 12192000"/>
              <a:gd name="connsiteY82" fmla="*/ 1718743 h 2347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12192000" h="2347414">
                <a:moveTo>
                  <a:pt x="0" y="0"/>
                </a:moveTo>
                <a:lnTo>
                  <a:pt x="12192000" y="0"/>
                </a:lnTo>
                <a:lnTo>
                  <a:pt x="12192000" y="1736458"/>
                </a:lnTo>
                <a:lnTo>
                  <a:pt x="11967601" y="1784034"/>
                </a:lnTo>
                <a:cubicBezTo>
                  <a:pt x="11589888" y="1859409"/>
                  <a:pt x="11209762" y="1923961"/>
                  <a:pt x="10829000" y="1983294"/>
                </a:cubicBezTo>
                <a:lnTo>
                  <a:pt x="10743779" y="1996027"/>
                </a:lnTo>
                <a:cubicBezTo>
                  <a:pt x="10772495" y="1996778"/>
                  <a:pt x="10801211" y="1993989"/>
                  <a:pt x="10829254" y="1987751"/>
                </a:cubicBezTo>
                <a:cubicBezTo>
                  <a:pt x="10835198" y="1988337"/>
                  <a:pt x="10841180" y="1988553"/>
                  <a:pt x="10847162" y="1988388"/>
                </a:cubicBezTo>
                <a:cubicBezTo>
                  <a:pt x="11090123" y="1968907"/>
                  <a:pt x="11332703" y="1945734"/>
                  <a:pt x="11575155" y="1921415"/>
                </a:cubicBezTo>
                <a:lnTo>
                  <a:pt x="12192000" y="1851213"/>
                </a:lnTo>
                <a:lnTo>
                  <a:pt x="12192000" y="1907356"/>
                </a:lnTo>
                <a:lnTo>
                  <a:pt x="12035532" y="1927033"/>
                </a:lnTo>
                <a:cubicBezTo>
                  <a:pt x="11882793" y="1944747"/>
                  <a:pt x="11729910" y="1961077"/>
                  <a:pt x="11576932" y="1976291"/>
                </a:cubicBezTo>
                <a:cubicBezTo>
                  <a:pt x="11260690" y="2008122"/>
                  <a:pt x="10944193" y="2037279"/>
                  <a:pt x="10627316" y="2061470"/>
                </a:cubicBezTo>
                <a:cubicBezTo>
                  <a:pt x="10352985" y="2082351"/>
                  <a:pt x="10078401" y="2100431"/>
                  <a:pt x="9804196" y="2123478"/>
                </a:cubicBezTo>
                <a:cubicBezTo>
                  <a:pt x="9617118" y="2139137"/>
                  <a:pt x="9430675" y="2161674"/>
                  <a:pt x="9243851" y="2180008"/>
                </a:cubicBezTo>
                <a:cubicBezTo>
                  <a:pt x="9073157" y="2196433"/>
                  <a:pt x="8902207" y="2211966"/>
                  <a:pt x="8731259" y="2225081"/>
                </a:cubicBezTo>
                <a:cubicBezTo>
                  <a:pt x="8509507" y="2242054"/>
                  <a:pt x="8287667" y="2257586"/>
                  <a:pt x="8065752" y="2271681"/>
                </a:cubicBezTo>
                <a:cubicBezTo>
                  <a:pt x="7929984" y="2280466"/>
                  <a:pt x="7793961" y="2285814"/>
                  <a:pt x="7658065" y="2292562"/>
                </a:cubicBezTo>
                <a:cubicBezTo>
                  <a:pt x="7282640" y="2311661"/>
                  <a:pt x="6906704" y="2314208"/>
                  <a:pt x="6531024" y="2324138"/>
                </a:cubicBezTo>
                <a:cubicBezTo>
                  <a:pt x="6413417" y="2327322"/>
                  <a:pt x="6295937" y="2338399"/>
                  <a:pt x="6178331" y="2345655"/>
                </a:cubicBezTo>
                <a:cubicBezTo>
                  <a:pt x="6111271" y="2349730"/>
                  <a:pt x="6044342" y="2345655"/>
                  <a:pt x="5977282" y="2344127"/>
                </a:cubicBezTo>
                <a:cubicBezTo>
                  <a:pt x="5774073" y="2338908"/>
                  <a:pt x="5570866" y="2334960"/>
                  <a:pt x="5367658" y="2329230"/>
                </a:cubicBezTo>
                <a:cubicBezTo>
                  <a:pt x="5040746" y="2319809"/>
                  <a:pt x="4713963" y="2306274"/>
                  <a:pt x="4387306" y="2288614"/>
                </a:cubicBezTo>
                <a:cubicBezTo>
                  <a:pt x="4318342" y="2284796"/>
                  <a:pt x="4249253" y="2284286"/>
                  <a:pt x="4180287" y="2280211"/>
                </a:cubicBezTo>
                <a:cubicBezTo>
                  <a:pt x="4067634" y="2273463"/>
                  <a:pt x="3954980" y="2265060"/>
                  <a:pt x="3842199" y="2257039"/>
                </a:cubicBezTo>
                <a:cubicBezTo>
                  <a:pt x="3804988" y="2254492"/>
                  <a:pt x="3767648" y="2254620"/>
                  <a:pt x="3730309" y="2251182"/>
                </a:cubicBezTo>
                <a:cubicBezTo>
                  <a:pt x="3628704" y="2242142"/>
                  <a:pt x="3527101" y="2238449"/>
                  <a:pt x="3425496" y="2231320"/>
                </a:cubicBezTo>
                <a:cubicBezTo>
                  <a:pt x="3308906" y="2222534"/>
                  <a:pt x="3192569" y="2211330"/>
                  <a:pt x="3076106" y="2201781"/>
                </a:cubicBezTo>
                <a:cubicBezTo>
                  <a:pt x="2990757" y="2194905"/>
                  <a:pt x="2905157" y="2190067"/>
                  <a:pt x="2819682" y="2182427"/>
                </a:cubicBezTo>
                <a:cubicBezTo>
                  <a:pt x="2721507" y="2173515"/>
                  <a:pt x="2623586" y="2162311"/>
                  <a:pt x="2525539" y="2152888"/>
                </a:cubicBezTo>
                <a:cubicBezTo>
                  <a:pt x="2454289" y="2145886"/>
                  <a:pt x="2383038" y="2140920"/>
                  <a:pt x="2311915" y="2133536"/>
                </a:cubicBezTo>
                <a:cubicBezTo>
                  <a:pt x="2225933" y="2124749"/>
                  <a:pt x="2140204" y="2114182"/>
                  <a:pt x="2054223" y="2104760"/>
                </a:cubicBezTo>
                <a:cubicBezTo>
                  <a:pt x="1990719" y="2097758"/>
                  <a:pt x="1928233" y="2092028"/>
                  <a:pt x="1865367" y="2084770"/>
                </a:cubicBezTo>
                <a:cubicBezTo>
                  <a:pt x="1786622" y="2075603"/>
                  <a:pt x="1708006" y="2065545"/>
                  <a:pt x="1629263" y="2055996"/>
                </a:cubicBezTo>
                <a:cubicBezTo>
                  <a:pt x="1572492" y="2049120"/>
                  <a:pt x="1515595" y="2043264"/>
                  <a:pt x="1458823" y="2035751"/>
                </a:cubicBezTo>
                <a:cubicBezTo>
                  <a:pt x="1386303" y="2026585"/>
                  <a:pt x="1313784" y="2016780"/>
                  <a:pt x="1241390" y="2007103"/>
                </a:cubicBezTo>
                <a:lnTo>
                  <a:pt x="1047453" y="1980748"/>
                </a:lnTo>
                <a:cubicBezTo>
                  <a:pt x="969980" y="1970180"/>
                  <a:pt x="892254" y="1960377"/>
                  <a:pt x="814907" y="1949045"/>
                </a:cubicBezTo>
                <a:cubicBezTo>
                  <a:pt x="740609" y="1938094"/>
                  <a:pt x="666692" y="1925744"/>
                  <a:pt x="592649" y="1913776"/>
                </a:cubicBezTo>
                <a:cubicBezTo>
                  <a:pt x="509587" y="1900280"/>
                  <a:pt x="426653" y="1886274"/>
                  <a:pt x="343591" y="1872650"/>
                </a:cubicBezTo>
                <a:cubicBezTo>
                  <a:pt x="240972" y="1855716"/>
                  <a:pt x="138225" y="1839673"/>
                  <a:pt x="35731" y="1821722"/>
                </a:cubicBezTo>
                <a:lnTo>
                  <a:pt x="0" y="1814848"/>
                </a:lnTo>
                <a:lnTo>
                  <a:pt x="0" y="1758489"/>
                </a:lnTo>
                <a:lnTo>
                  <a:pt x="274248" y="1808735"/>
                </a:lnTo>
                <a:cubicBezTo>
                  <a:pt x="348926" y="1821467"/>
                  <a:pt x="423604" y="1832798"/>
                  <a:pt x="498157" y="1846167"/>
                </a:cubicBezTo>
                <a:cubicBezTo>
                  <a:pt x="572708" y="1859536"/>
                  <a:pt x="647896" y="1867813"/>
                  <a:pt x="722828" y="1878635"/>
                </a:cubicBezTo>
                <a:cubicBezTo>
                  <a:pt x="797762" y="1889457"/>
                  <a:pt x="874219" y="1901426"/>
                  <a:pt x="949913" y="1912375"/>
                </a:cubicBezTo>
                <a:cubicBezTo>
                  <a:pt x="1031704" y="1924343"/>
                  <a:pt x="1113496" y="1935802"/>
                  <a:pt x="1195414" y="1947516"/>
                </a:cubicBezTo>
                <a:cubicBezTo>
                  <a:pt x="1244566" y="1954519"/>
                  <a:pt x="1293589" y="1962285"/>
                  <a:pt x="1342867" y="1968397"/>
                </a:cubicBezTo>
                <a:cubicBezTo>
                  <a:pt x="1401162" y="1975656"/>
                  <a:pt x="1459712" y="1981130"/>
                  <a:pt x="1518007" y="1988006"/>
                </a:cubicBezTo>
                <a:cubicBezTo>
                  <a:pt x="1579224" y="1995263"/>
                  <a:pt x="1640186" y="2003411"/>
                  <a:pt x="1701403" y="2010669"/>
                </a:cubicBezTo>
                <a:cubicBezTo>
                  <a:pt x="1762618" y="2017926"/>
                  <a:pt x="1820279" y="2024292"/>
                  <a:pt x="1879210" y="2031167"/>
                </a:cubicBezTo>
                <a:cubicBezTo>
                  <a:pt x="1942712" y="2038425"/>
                  <a:pt x="2006214" y="2046064"/>
                  <a:pt x="2068702" y="2052940"/>
                </a:cubicBezTo>
                <a:cubicBezTo>
                  <a:pt x="2116455" y="2058160"/>
                  <a:pt x="2164335" y="2062362"/>
                  <a:pt x="2212090" y="2067583"/>
                </a:cubicBezTo>
                <a:cubicBezTo>
                  <a:pt x="2280419" y="2074967"/>
                  <a:pt x="2348493" y="2085152"/>
                  <a:pt x="2416949" y="2089609"/>
                </a:cubicBezTo>
                <a:cubicBezTo>
                  <a:pt x="2472070" y="2093302"/>
                  <a:pt x="2526936" y="2099540"/>
                  <a:pt x="2582055" y="2105397"/>
                </a:cubicBezTo>
                <a:cubicBezTo>
                  <a:pt x="2655337" y="2113291"/>
                  <a:pt x="2729001" y="2119785"/>
                  <a:pt x="2802282" y="2126405"/>
                </a:cubicBezTo>
                <a:cubicBezTo>
                  <a:pt x="2862991" y="2131753"/>
                  <a:pt x="2924207" y="2136337"/>
                  <a:pt x="2984916" y="2141684"/>
                </a:cubicBezTo>
                <a:cubicBezTo>
                  <a:pt x="3070516" y="2149324"/>
                  <a:pt x="3156373" y="2152888"/>
                  <a:pt x="3241847" y="2164094"/>
                </a:cubicBezTo>
                <a:cubicBezTo>
                  <a:pt x="3307255" y="2172624"/>
                  <a:pt x="3374060" y="2169822"/>
                  <a:pt x="3439848" y="2176826"/>
                </a:cubicBezTo>
                <a:cubicBezTo>
                  <a:pt x="3512622" y="2184592"/>
                  <a:pt x="3585777" y="2186247"/>
                  <a:pt x="3658678" y="2194523"/>
                </a:cubicBezTo>
                <a:cubicBezTo>
                  <a:pt x="3731578" y="2202800"/>
                  <a:pt x="3807019" y="2201781"/>
                  <a:pt x="3881317" y="2206491"/>
                </a:cubicBezTo>
                <a:cubicBezTo>
                  <a:pt x="3970222" y="2212094"/>
                  <a:pt x="4059124" y="2223552"/>
                  <a:pt x="4148916" y="2225081"/>
                </a:cubicBezTo>
                <a:cubicBezTo>
                  <a:pt x="4255600" y="2226736"/>
                  <a:pt x="4361779" y="2236539"/>
                  <a:pt x="4468337" y="2237813"/>
                </a:cubicBezTo>
                <a:cubicBezTo>
                  <a:pt x="4511390" y="2238577"/>
                  <a:pt x="4554190" y="2246852"/>
                  <a:pt x="4605375" y="2240232"/>
                </a:cubicBezTo>
                <a:cubicBezTo>
                  <a:pt x="4574131" y="2238704"/>
                  <a:pt x="4550762" y="2237940"/>
                  <a:pt x="4527647" y="2236412"/>
                </a:cubicBezTo>
                <a:cubicBezTo>
                  <a:pt x="4410293" y="2228773"/>
                  <a:pt x="4292942" y="2220751"/>
                  <a:pt x="4175589" y="2212985"/>
                </a:cubicBezTo>
                <a:cubicBezTo>
                  <a:pt x="4113101" y="2208783"/>
                  <a:pt x="4050615" y="2205219"/>
                  <a:pt x="3988255" y="2200253"/>
                </a:cubicBezTo>
                <a:cubicBezTo>
                  <a:pt x="3887668" y="2192487"/>
                  <a:pt x="3787079" y="2184082"/>
                  <a:pt x="3686492" y="2176062"/>
                </a:cubicBezTo>
                <a:cubicBezTo>
                  <a:pt x="3630102" y="2171605"/>
                  <a:pt x="3573711" y="2168040"/>
                  <a:pt x="3517320" y="2163330"/>
                </a:cubicBezTo>
                <a:cubicBezTo>
                  <a:pt x="3430958" y="2155689"/>
                  <a:pt x="3344721" y="2147159"/>
                  <a:pt x="3258357" y="2139519"/>
                </a:cubicBezTo>
                <a:cubicBezTo>
                  <a:pt x="3206031" y="2134809"/>
                  <a:pt x="3153705" y="2131371"/>
                  <a:pt x="3101506" y="2126787"/>
                </a:cubicBezTo>
                <a:cubicBezTo>
                  <a:pt x="3004220" y="2117365"/>
                  <a:pt x="2907061" y="2106798"/>
                  <a:pt x="2809395" y="2097502"/>
                </a:cubicBezTo>
                <a:cubicBezTo>
                  <a:pt x="2739161" y="2090628"/>
                  <a:pt x="2668673" y="2085916"/>
                  <a:pt x="2598566" y="2078532"/>
                </a:cubicBezTo>
                <a:cubicBezTo>
                  <a:pt x="2511441" y="2069365"/>
                  <a:pt x="2424569" y="2058160"/>
                  <a:pt x="2337444" y="2048611"/>
                </a:cubicBezTo>
                <a:cubicBezTo>
                  <a:pt x="2255399" y="2039699"/>
                  <a:pt x="2173099" y="2032950"/>
                  <a:pt x="2091054" y="2023146"/>
                </a:cubicBezTo>
                <a:cubicBezTo>
                  <a:pt x="1979162" y="2010414"/>
                  <a:pt x="1867524" y="1995008"/>
                  <a:pt x="1755761" y="1981384"/>
                </a:cubicBezTo>
                <a:cubicBezTo>
                  <a:pt x="1650982" y="1968652"/>
                  <a:pt x="1545821" y="1957830"/>
                  <a:pt x="1441169" y="1943824"/>
                </a:cubicBezTo>
                <a:cubicBezTo>
                  <a:pt x="1299813" y="1924980"/>
                  <a:pt x="1158837" y="1903718"/>
                  <a:pt x="1017607" y="1883345"/>
                </a:cubicBezTo>
                <a:cubicBezTo>
                  <a:pt x="876378" y="1862974"/>
                  <a:pt x="735402" y="1844003"/>
                  <a:pt x="594427" y="1821849"/>
                </a:cubicBezTo>
                <a:cubicBezTo>
                  <a:pt x="462850" y="1801222"/>
                  <a:pt x="331526" y="1778304"/>
                  <a:pt x="200711" y="1755132"/>
                </a:cubicBezTo>
                <a:lnTo>
                  <a:pt x="0" y="1718743"/>
                </a:lnTo>
                <a:close/>
              </a:path>
            </a:pathLst>
          </a:custGeom>
          <a:solidFill>
            <a:schemeClr val="accent2"/>
          </a:solidFill>
          <a:ln w="819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" name="제목 1">
            <a:extLst>
              <a:ext uri="{FF2B5EF4-FFF2-40B4-BE49-F238E27FC236}">
                <a16:creationId xmlns:a16="http://schemas.microsoft.com/office/drawing/2014/main" id="{7BB057BD-4FAA-E5D7-559B-5A6D42CA2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1221"/>
            <a:ext cx="10515600" cy="1348065"/>
          </a:xfrm>
        </p:spPr>
        <p:txBody>
          <a:bodyPr>
            <a:normAutofit fontScale="90000"/>
          </a:bodyPr>
          <a:lstStyle/>
          <a:p>
            <a:pPr algn="ctr">
              <a:lnSpc>
                <a:spcPct val="120000"/>
              </a:lnSpc>
            </a:pPr>
            <a:r>
              <a:rPr lang="en-US" altLang="ko-KR" sz="49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</a:t>
            </a:r>
            <a:r>
              <a:rPr lang="ko-KR" altLang="en-US" sz="49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혐오의 원인 </a:t>
            </a:r>
            <a:br>
              <a:rPr lang="en-US" altLang="ko-K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ko-KR" alt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왜 혐오를 정당화 하나</a:t>
            </a:r>
            <a:r>
              <a:rPr lang="en-US" altLang="ko-KR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ko-KR" altLang="en-US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96F791E-51DD-75AF-78E2-C4EFC00652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9404" y="2628343"/>
            <a:ext cx="5530144" cy="3948727"/>
          </a:xfrm>
        </p:spPr>
        <p:txBody>
          <a:bodyPr>
            <a:normAutofit lnSpcReduction="10000"/>
          </a:bodyPr>
          <a:lstStyle/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r>
              <a:rPr lang="ko-KR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근본주의 신학</a:t>
            </a:r>
            <a:endParaRPr lang="en-US" altLang="ko-KR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r>
              <a:rPr lang="ko-KR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공동체 교회 문화</a:t>
            </a:r>
            <a:endParaRPr lang="en-US" altLang="ko-KR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r>
              <a:rPr lang="ko-KR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정치적</a:t>
            </a:r>
            <a:r>
              <a:rPr lang="en-US" altLang="ko-K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ko-KR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역사적 맥락</a:t>
            </a:r>
            <a:endParaRPr lang="en-US" altLang="ko-KR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ko-KR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180628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17AB3D3-3C9C-4DED-809A-78734805B8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제목 1">
            <a:extLst>
              <a:ext uri="{FF2B5EF4-FFF2-40B4-BE49-F238E27FC236}">
                <a16:creationId xmlns:a16="http://schemas.microsoft.com/office/drawing/2014/main" id="{0370BB44-2342-3A3F-C006-3B3D30747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b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altLang="ko-KR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</a:t>
            </a:r>
            <a:r>
              <a:rPr lang="ko-KR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혐오의 원인 </a:t>
            </a:r>
            <a:br>
              <a:rPr lang="en-US" altLang="ko-KR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ko-KR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왜 혐오를 정당화 하나</a:t>
            </a:r>
            <a:r>
              <a:rPr lang="en-US" altLang="ko-KR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ko-KR" altLang="en-US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내용 개체 틀 7">
            <a:extLst>
              <a:ext uri="{FF2B5EF4-FFF2-40B4-BE49-F238E27FC236}">
                <a16:creationId xmlns:a16="http://schemas.microsoft.com/office/drawing/2014/main" id="{7F3883AA-6264-8A68-8BF2-6D4674EF9E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586" y="2893586"/>
            <a:ext cx="6388428" cy="2730640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4CA8E834-6141-7E0B-C677-87C56DAACE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1513" y="2383667"/>
            <a:ext cx="5311901" cy="37504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365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FFFA229-091D-340C-0DBF-16840CEA7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ko-KR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성경 무오설과 문자적 해석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E25A7A6-8E6E-2096-6E60-D564202E34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730" y="1825625"/>
            <a:ext cx="11300254" cy="4914986"/>
          </a:xfrm>
        </p:spPr>
        <p:txBody>
          <a:bodyPr>
            <a:normAutofit/>
          </a:bodyPr>
          <a:lstStyle/>
          <a:p>
            <a:pPr algn="just" fontAlgn="base">
              <a:lnSpc>
                <a:spcPct val="110000"/>
              </a:lnSpc>
            </a:pPr>
            <a:r>
              <a:rPr lang="ko-KR" altLang="en-US" dirty="0"/>
              <a:t>자유주의 신학과 세속화의 물결이 일어나니까 미국에서 개신교 내의 보수적인 교회들이 거기에 대항해 공격적으로 반발</a:t>
            </a:r>
            <a:r>
              <a:rPr lang="en-US" altLang="ko-KR" dirty="0"/>
              <a:t>.</a:t>
            </a:r>
          </a:p>
          <a:p>
            <a:pPr algn="just" fontAlgn="base">
              <a:lnSpc>
                <a:spcPct val="110000"/>
              </a:lnSpc>
            </a:pPr>
            <a:r>
              <a:rPr lang="ko-KR" altLang="en-US" dirty="0"/>
              <a:t>성경을 절대화하고 모든 내용을 문자 그대로 믿는 것이 신앙의 기본</a:t>
            </a:r>
            <a:r>
              <a:rPr lang="en-US" altLang="ko-KR" dirty="0"/>
              <a:t>.</a:t>
            </a:r>
            <a:endParaRPr lang="ko-KR" altLang="en-US" dirty="0"/>
          </a:p>
          <a:p>
            <a:pPr algn="just" fontAlgn="base">
              <a:lnSpc>
                <a:spcPct val="110000"/>
              </a:lnSpc>
            </a:pPr>
            <a:r>
              <a:rPr lang="ko-KR" altLang="en-US" dirty="0"/>
              <a:t>하나님의 말씀이니까 오류가 있을 수가 없겠지만 인간이 썼다는    점에서 나타나는 문제점이 있고</a:t>
            </a:r>
            <a:r>
              <a:rPr lang="en-US" altLang="ko-KR" dirty="0"/>
              <a:t>, </a:t>
            </a:r>
            <a:r>
              <a:rPr lang="ko-KR" altLang="en-US" dirty="0"/>
              <a:t>더불어 나타나는 게 문자적인 해석</a:t>
            </a:r>
            <a:r>
              <a:rPr lang="en-US" altLang="ko-KR" dirty="0"/>
              <a:t>.</a:t>
            </a:r>
            <a:endParaRPr lang="ko-KR" altLang="en-US" dirty="0"/>
          </a:p>
          <a:p>
            <a:pPr algn="just" fontAlgn="base">
              <a:lnSpc>
                <a:spcPct val="110000"/>
              </a:lnSpc>
            </a:pPr>
            <a:r>
              <a:rPr lang="ko-KR" altLang="en-US" dirty="0"/>
              <a:t>한국 개신교회 근본주의 신학은 성경 말씀을 문자 그대로 받아들이며 성경 한 구절을 딱 끄집어내면서 </a:t>
            </a:r>
            <a:r>
              <a:rPr lang="ko-KR" altLang="en-US" dirty="0" err="1"/>
              <a:t>봐봐</a:t>
            </a:r>
            <a:r>
              <a:rPr lang="ko-KR" altLang="en-US" dirty="0"/>
              <a:t> 이거 죄지 하면서 자신들의 혐오와 차별을 정당화</a:t>
            </a:r>
            <a:r>
              <a:rPr lang="en-US" altLang="ko-KR" dirty="0"/>
              <a:t>, </a:t>
            </a:r>
            <a:r>
              <a:rPr lang="ko-KR" altLang="en-US" dirty="0"/>
              <a:t>이때 주로 드는 성경 구절은 구약이다</a:t>
            </a:r>
            <a:r>
              <a:rPr lang="en-US" altLang="ko-KR" dirty="0"/>
              <a:t>.</a:t>
            </a:r>
            <a:r>
              <a:rPr lang="ko-KR" altLang="en-US" dirty="0"/>
              <a:t> 순간 우리는 유대교가 될 가능성이 크다</a:t>
            </a:r>
            <a:r>
              <a:rPr lang="en-US" altLang="ko-KR" dirty="0"/>
              <a:t>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9779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E610576-ECF9-ED72-FB23-0B936CBAA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ko-KR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세대주의 </a:t>
            </a:r>
            <a:r>
              <a:rPr lang="ko-KR" alt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전천년설</a:t>
            </a:r>
            <a:r>
              <a:rPr lang="ko-KR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종말론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6F4BEAA-C543-6E64-D3CA-1AE0CE1824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375" y="1819447"/>
            <a:ext cx="11473249" cy="4890272"/>
          </a:xfrm>
        </p:spPr>
        <p:txBody>
          <a:bodyPr>
            <a:normAutofit/>
          </a:bodyPr>
          <a:lstStyle/>
          <a:p>
            <a:pPr algn="just" fontAlgn="base"/>
            <a:r>
              <a:rPr lang="ko-KR" altLang="en-US" sz="3200" dirty="0"/>
              <a:t>세대주의</a:t>
            </a:r>
            <a:r>
              <a:rPr lang="en-US" altLang="ko-KR" sz="3200" dirty="0"/>
              <a:t>:</a:t>
            </a:r>
            <a:r>
              <a:rPr lang="ko-KR" altLang="en-US" sz="3200" dirty="0"/>
              <a:t>무죄시대</a:t>
            </a:r>
            <a:r>
              <a:rPr lang="en-US" altLang="ko-KR" sz="3200" dirty="0"/>
              <a:t>, </a:t>
            </a:r>
            <a:r>
              <a:rPr lang="ko-KR" altLang="en-US" sz="3200" dirty="0"/>
              <a:t>양심시대</a:t>
            </a:r>
            <a:r>
              <a:rPr lang="en-US" altLang="ko-KR" sz="3200" dirty="0"/>
              <a:t>, </a:t>
            </a:r>
            <a:r>
              <a:rPr lang="ko-KR" altLang="en-US" sz="3200" dirty="0"/>
              <a:t>인간통치시대</a:t>
            </a:r>
            <a:r>
              <a:rPr lang="en-US" altLang="ko-KR" sz="3200" dirty="0"/>
              <a:t>, </a:t>
            </a:r>
            <a:r>
              <a:rPr lang="ko-KR" altLang="en-US" sz="3200" dirty="0"/>
              <a:t>약속시대</a:t>
            </a:r>
            <a:r>
              <a:rPr lang="en-US" altLang="ko-KR" sz="3200" dirty="0"/>
              <a:t>, </a:t>
            </a:r>
            <a:r>
              <a:rPr lang="ko-KR" altLang="en-US" sz="3200" dirty="0"/>
              <a:t>율법시대</a:t>
            </a:r>
            <a:r>
              <a:rPr lang="en-US" altLang="ko-KR" sz="3200" dirty="0"/>
              <a:t>, </a:t>
            </a:r>
            <a:r>
              <a:rPr lang="ko-KR" altLang="en-US" sz="3200" dirty="0"/>
              <a:t>은혜시대</a:t>
            </a:r>
            <a:r>
              <a:rPr lang="en-US" altLang="ko-KR" sz="3200" dirty="0"/>
              <a:t>, </a:t>
            </a:r>
            <a:r>
              <a:rPr lang="ko-KR" altLang="en-US" sz="3200" dirty="0"/>
              <a:t>왕국시대</a:t>
            </a:r>
            <a:endParaRPr lang="en-US" altLang="ko-KR" sz="3200" dirty="0"/>
          </a:p>
          <a:p>
            <a:pPr algn="just" fontAlgn="base"/>
            <a:r>
              <a:rPr lang="ko-KR" altLang="en-US" sz="3200" dirty="0"/>
              <a:t>특정한 날짜에 종말이 온다는 시한부 종말론</a:t>
            </a:r>
            <a:r>
              <a:rPr lang="en-US" altLang="ko-KR" sz="3200" dirty="0"/>
              <a:t>, </a:t>
            </a:r>
            <a:r>
              <a:rPr lang="ko-KR" altLang="en-US" sz="3200" dirty="0"/>
              <a:t>지나치게 아마겟돈적 </a:t>
            </a:r>
            <a:r>
              <a:rPr lang="ko-KR" altLang="en-US" sz="3200" dirty="0" err="1"/>
              <a:t>대환란과</a:t>
            </a:r>
            <a:r>
              <a:rPr lang="ko-KR" altLang="en-US" sz="3200" dirty="0"/>
              <a:t> 종말에 대한 공포심을 자극하면서 협박당하는 느낌을 준다</a:t>
            </a:r>
            <a:r>
              <a:rPr lang="en-US" altLang="ko-KR" sz="3200" dirty="0"/>
              <a:t>. </a:t>
            </a:r>
            <a:r>
              <a:rPr lang="ko-KR" altLang="en-US" sz="3200" dirty="0" err="1"/>
              <a:t>선택받은</a:t>
            </a:r>
            <a:r>
              <a:rPr lang="ko-KR" altLang="en-US" sz="3200" dirty="0"/>
              <a:t> 사람들은 </a:t>
            </a:r>
            <a:r>
              <a:rPr lang="en-US" altLang="ko-KR" sz="3200" dirty="0"/>
              <a:t>7</a:t>
            </a:r>
            <a:r>
              <a:rPr lang="ko-KR" altLang="en-US" sz="3200" dirty="0"/>
              <a:t>년 </a:t>
            </a:r>
            <a:r>
              <a:rPr lang="ko-KR" altLang="en-US" sz="3200" dirty="0" err="1"/>
              <a:t>대환란</a:t>
            </a:r>
            <a:r>
              <a:rPr lang="ko-KR" altLang="en-US" sz="3200" dirty="0"/>
              <a:t> 전 휴거와 예수 그리스도의 재림을 주장한다</a:t>
            </a:r>
            <a:r>
              <a:rPr lang="en-US" altLang="ko-KR" sz="3200" dirty="0"/>
              <a:t>. </a:t>
            </a:r>
            <a:r>
              <a:rPr lang="ko-KR" altLang="en-US" sz="3200" dirty="0"/>
              <a:t>지상에서는 다윗의 왕국 이스라엘의 회복으로 유대인들이 세상을 다스리는 천년왕국이 세워질 것을 주장한다</a:t>
            </a:r>
            <a:r>
              <a:rPr lang="en-US" altLang="ko-KR" sz="3200" dirty="0"/>
              <a:t>.</a:t>
            </a:r>
            <a:r>
              <a:rPr lang="ko-KR" altLang="en-US" sz="3200" dirty="0"/>
              <a:t> </a:t>
            </a:r>
            <a:endParaRPr lang="en-US" altLang="ko-KR" sz="3200" dirty="0"/>
          </a:p>
          <a:p>
            <a:pPr algn="just" fontAlgn="base"/>
            <a:r>
              <a:rPr lang="ko-KR" altLang="en-US" sz="3200" dirty="0"/>
              <a:t>그러니까 이 세상의 어떤 죄악의 문제는 어쩔 수 없는 것이다</a:t>
            </a:r>
            <a:r>
              <a:rPr lang="en-US" altLang="ko-KR" sz="3200" dirty="0"/>
              <a:t>. </a:t>
            </a:r>
            <a:r>
              <a:rPr lang="ko-KR" altLang="en-US" sz="3200" dirty="0"/>
              <a:t>사회적 약자에 대한 무관심과 혐오를 정당화한다</a:t>
            </a:r>
            <a:r>
              <a:rPr lang="en-US" altLang="ko-KR" sz="3200" dirty="0"/>
              <a:t>.</a:t>
            </a:r>
            <a:r>
              <a:rPr lang="ko-KR" altLang="en-US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1090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4BB9A11-D65D-2A7C-C728-7B20B4260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ko-KR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타자화의 원리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D7BC6373-5F40-6B67-E68B-38FCDE32F9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741" y="1825625"/>
            <a:ext cx="11051059" cy="4351338"/>
          </a:xfrm>
        </p:spPr>
        <p:txBody>
          <a:bodyPr>
            <a:normAutofit fontScale="85000" lnSpcReduction="10000"/>
          </a:bodyPr>
          <a:lstStyle/>
          <a:p>
            <a:pPr algn="just" fontAlgn="base">
              <a:lnSpc>
                <a:spcPct val="120000"/>
              </a:lnSpc>
            </a:pPr>
            <a:r>
              <a:rPr lang="ko-KR" altLang="en-US" sz="3200" dirty="0"/>
              <a:t>기독교의 </a:t>
            </a:r>
            <a:r>
              <a:rPr lang="ko-KR" altLang="en-US" sz="3200" dirty="0" err="1"/>
              <a:t>구원론</a:t>
            </a:r>
            <a:r>
              <a:rPr lang="ko-KR" altLang="en-US" sz="3200" dirty="0"/>
              <a:t> 자체가 기본적으로 배타적 구원론이다</a:t>
            </a:r>
            <a:r>
              <a:rPr lang="en-US" altLang="ko-KR" sz="3200" dirty="0"/>
              <a:t>. </a:t>
            </a:r>
            <a:r>
              <a:rPr lang="ko-KR" altLang="en-US" sz="3200" dirty="0"/>
              <a:t>예수 믿어</a:t>
            </a:r>
            <a:r>
              <a:rPr lang="en-US" altLang="ko-KR" sz="3200" dirty="0"/>
              <a:t>!</a:t>
            </a:r>
            <a:r>
              <a:rPr lang="ko-KR" altLang="en-US" sz="3200" dirty="0"/>
              <a:t> 예수 안 믿으면 구원 </a:t>
            </a:r>
            <a:r>
              <a:rPr lang="ko-KR" altLang="en-US" sz="3200" dirty="0" err="1"/>
              <a:t>못받는다</a:t>
            </a:r>
            <a:r>
              <a:rPr lang="en-US" altLang="ko-KR" sz="3200" dirty="0"/>
              <a:t>.</a:t>
            </a:r>
            <a:endParaRPr lang="ko-KR" altLang="en-US" sz="3200" dirty="0"/>
          </a:p>
          <a:p>
            <a:pPr algn="just">
              <a:lnSpc>
                <a:spcPct val="120000"/>
              </a:lnSpc>
            </a:pPr>
            <a:r>
              <a:rPr lang="ko-KR" altLang="en-US" sz="3200" dirty="0"/>
              <a:t>타자화의 원리는 공동체성을 강화하는 수단이 된다</a:t>
            </a:r>
            <a:r>
              <a:rPr lang="en-US" altLang="ko-KR" sz="3200" dirty="0"/>
              <a:t>.</a:t>
            </a:r>
            <a:endParaRPr lang="ko-KR" altLang="en-US" sz="3200" dirty="0"/>
          </a:p>
          <a:p>
            <a:pPr algn="just" fontAlgn="base">
              <a:lnSpc>
                <a:spcPct val="120000"/>
              </a:lnSpc>
            </a:pPr>
            <a:r>
              <a:rPr lang="ko-KR" altLang="en-US" sz="3200" dirty="0"/>
              <a:t>일단은 적이 있어야 된다</a:t>
            </a:r>
            <a:r>
              <a:rPr lang="en-US" altLang="ko-KR" sz="3200" dirty="0"/>
              <a:t>.</a:t>
            </a:r>
            <a:r>
              <a:rPr lang="ko-KR" altLang="en-US" sz="3200" dirty="0"/>
              <a:t> 적이 없으면 안돼 그래서 항상 적을 만든다</a:t>
            </a:r>
            <a:r>
              <a:rPr lang="en-US" altLang="ko-KR" sz="3200" dirty="0"/>
              <a:t>.</a:t>
            </a:r>
            <a:r>
              <a:rPr lang="ko-KR" altLang="en-US" sz="3200" dirty="0"/>
              <a:t> 옛날에는 공산주의</a:t>
            </a:r>
            <a:r>
              <a:rPr lang="en-US" altLang="ko-KR" sz="3200" dirty="0"/>
              <a:t>,</a:t>
            </a:r>
            <a:r>
              <a:rPr lang="ko-KR" altLang="en-US" sz="3200" dirty="0"/>
              <a:t> 이슬람도 만들어봤다가 요즈음에는 동성애라는 적을 만들어 놓은 것이다</a:t>
            </a:r>
            <a:r>
              <a:rPr lang="en-US" altLang="ko-KR" sz="3200" dirty="0"/>
              <a:t>.</a:t>
            </a:r>
            <a:r>
              <a:rPr lang="ko-KR" altLang="en-US" sz="3200" dirty="0"/>
              <a:t> </a:t>
            </a:r>
          </a:p>
          <a:p>
            <a:pPr algn="just">
              <a:lnSpc>
                <a:spcPct val="120000"/>
              </a:lnSpc>
            </a:pPr>
            <a:r>
              <a:rPr lang="ko-KR" altLang="en-US" sz="3200" dirty="0"/>
              <a:t>혐오와 차별을 정당화하는 원리로 그렇게 타자화를 시킨다</a:t>
            </a:r>
            <a:r>
              <a:rPr lang="en-US" altLang="ko-KR" sz="3200" dirty="0"/>
              <a:t>.</a:t>
            </a:r>
          </a:p>
          <a:p>
            <a:pPr algn="just">
              <a:lnSpc>
                <a:spcPct val="120000"/>
              </a:lnSpc>
            </a:pPr>
            <a:r>
              <a:rPr lang="ko-KR" altLang="en-US" sz="3200" dirty="0">
                <a:solidFill>
                  <a:srgbClr val="0070C0"/>
                </a:solidFill>
              </a:rPr>
              <a:t>타자화</a:t>
            </a:r>
            <a:r>
              <a:rPr lang="en-US" altLang="ko-KR" sz="3200" dirty="0">
                <a:solidFill>
                  <a:srgbClr val="0070C0"/>
                </a:solidFill>
              </a:rPr>
              <a:t>:</a:t>
            </a:r>
            <a:r>
              <a:rPr lang="ko-KR" altLang="en-US" sz="3200" dirty="0">
                <a:solidFill>
                  <a:srgbClr val="0070C0"/>
                </a:solidFill>
              </a:rPr>
              <a:t>특정대상을 다른 존재로 보이게 만듦으로써 분리된 존재로 </a:t>
            </a:r>
            <a:r>
              <a:rPr lang="en-US" altLang="ko-KR" sz="3200" dirty="0">
                <a:solidFill>
                  <a:srgbClr val="0070C0"/>
                </a:solidFill>
              </a:rPr>
              <a:t>…</a:t>
            </a:r>
            <a:endParaRPr lang="ko-KR" alt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39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58A14AF-9FB5-4CC7-BA35-E8E85D3E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제목 1">
            <a:extLst>
              <a:ext uri="{FF2B5EF4-FFF2-40B4-BE49-F238E27FC236}">
                <a16:creationId xmlns:a16="http://schemas.microsoft.com/office/drawing/2014/main" id="{099C55F7-0C58-A84D-987F-29A3E8B5B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586946"/>
            <a:ext cx="9236700" cy="1248032"/>
          </a:xfrm>
        </p:spPr>
        <p:txBody>
          <a:bodyPr anchor="b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altLang="ko-KR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</a:t>
            </a:r>
            <a:r>
              <a:rPr lang="ko-KR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혐오의 원인 </a:t>
            </a:r>
            <a:br>
              <a:rPr lang="en-US" altLang="ko-KR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ko-KR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왜 혐오를 정당화 하나</a:t>
            </a:r>
            <a:r>
              <a:rPr lang="en-US" altLang="ko-KR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ko-KR" altLang="en-US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내용 개체 틀 6">
            <a:extLst>
              <a:ext uri="{FF2B5EF4-FFF2-40B4-BE49-F238E27FC236}">
                <a16:creationId xmlns:a16="http://schemas.microsoft.com/office/drawing/2014/main" id="{D41E1E29-D74F-7E93-CDCA-91DFB5AD36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375" y="2790639"/>
            <a:ext cx="6155632" cy="2922575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A3E21A0C-3D4B-CD25-7AA1-9DBEB4493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8940" y="2554075"/>
            <a:ext cx="4804489" cy="33957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4228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7BBAB6A-8A5B-12CD-DE6E-F2ABE488A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ko-KR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공동체 문화 </a:t>
            </a:r>
            <a:r>
              <a:rPr lang="en-US" altLang="ko-K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ko-KR" alt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가부장적인 권위주의 독재 구조</a:t>
            </a:r>
            <a:r>
              <a:rPr lang="en-US" altLang="ko-KR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ko-KR" altLang="en-US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B345FE7-D7B6-E1BC-4344-54B8116D83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562" y="1594022"/>
            <a:ext cx="11598876" cy="5134233"/>
          </a:xfrm>
        </p:spPr>
        <p:txBody>
          <a:bodyPr>
            <a:normAutofit fontScale="92500" lnSpcReduction="20000"/>
          </a:bodyPr>
          <a:lstStyle/>
          <a:p>
            <a:pPr algn="just" fontAlgn="base">
              <a:lnSpc>
                <a:spcPct val="110000"/>
              </a:lnSpc>
            </a:pPr>
            <a:r>
              <a:rPr lang="ko-KR" altLang="en-US" sz="3200" dirty="0"/>
              <a:t>비판적 사고를 억압하고 건강한 토론이 어렵다</a:t>
            </a:r>
            <a:r>
              <a:rPr lang="en-US" altLang="ko-KR" sz="3200" dirty="0"/>
              <a:t>.</a:t>
            </a:r>
            <a:endParaRPr lang="ko-KR" altLang="en-US" sz="3200" dirty="0"/>
          </a:p>
          <a:p>
            <a:pPr algn="just" fontAlgn="base">
              <a:lnSpc>
                <a:spcPct val="110000"/>
              </a:lnSpc>
            </a:pPr>
            <a:r>
              <a:rPr lang="ko-KR" altLang="en-US" sz="3200" b="1" dirty="0">
                <a:solidFill>
                  <a:srgbClr val="0070C0"/>
                </a:solidFill>
              </a:rPr>
              <a:t>교육과 훈련이 부족</a:t>
            </a:r>
            <a:r>
              <a:rPr lang="en-US" altLang="ko-KR" sz="3200" dirty="0"/>
              <a:t>:</a:t>
            </a:r>
            <a:r>
              <a:rPr lang="ko-KR" altLang="en-US" sz="3200" dirty="0"/>
              <a:t> 교회 내에서 다른 이념이나 가치와 어떤 소수자에 대한 교육이나 설교가 거의 이루어지지 않고</a:t>
            </a:r>
            <a:r>
              <a:rPr lang="en-US" altLang="ko-KR" sz="3200" dirty="0"/>
              <a:t>,</a:t>
            </a:r>
            <a:r>
              <a:rPr lang="ko-KR" altLang="en-US" sz="3200" dirty="0"/>
              <a:t> 결국 그들이 생각하는  판단 근거는 목사의 </a:t>
            </a:r>
            <a:r>
              <a:rPr lang="ko-KR" altLang="en-US" sz="3200" dirty="0" err="1"/>
              <a:t>근본주의적인</a:t>
            </a:r>
            <a:r>
              <a:rPr lang="ko-KR" altLang="en-US" sz="3200" dirty="0"/>
              <a:t> 설교와 원래 그 성도들이 예수 믿기 전부터 갖고 있었던 어떤 가부장적인 </a:t>
            </a:r>
            <a:r>
              <a:rPr lang="ko-KR" altLang="en-US" sz="3200" dirty="0" err="1"/>
              <a:t>권위주의적인</a:t>
            </a:r>
            <a:r>
              <a:rPr lang="ko-KR" altLang="en-US" sz="3200" dirty="0"/>
              <a:t> 편견과 오해가 판단의 근거가 된다</a:t>
            </a:r>
            <a:r>
              <a:rPr lang="en-US" altLang="ko-KR" sz="3200" dirty="0"/>
              <a:t>.</a:t>
            </a:r>
            <a:endParaRPr lang="ko-KR" altLang="en-US" sz="3200" dirty="0"/>
          </a:p>
          <a:p>
            <a:pPr algn="just" fontAlgn="base">
              <a:lnSpc>
                <a:spcPct val="110000"/>
              </a:lnSpc>
            </a:pPr>
            <a:r>
              <a:rPr lang="ko-KR" altLang="en-US" sz="3200" dirty="0"/>
              <a:t>공동체의 정체성을 강화하기 위해 이런 혐오를 사용한다</a:t>
            </a:r>
            <a:r>
              <a:rPr lang="en-US" altLang="ko-KR" sz="3200" dirty="0"/>
              <a:t>.</a:t>
            </a:r>
            <a:r>
              <a:rPr lang="ko-KR" altLang="en-US" sz="3200" dirty="0"/>
              <a:t> 외부  집단을 적으로 상정하고 그들을 배제하는 방식으로 작동을 한다</a:t>
            </a:r>
            <a:r>
              <a:rPr lang="en-US" altLang="ko-KR" sz="3200" dirty="0"/>
              <a:t>.</a:t>
            </a:r>
            <a:r>
              <a:rPr lang="ko-KR" altLang="en-US" sz="3200" dirty="0"/>
              <a:t> 공동체 내의 소속감을 높이는 수단으로는 좋을지 모르겠지만    그럴수록 교회 바깥의 세상과 괴리되어 가면서 혐오와 차별을   조장하는 경우가 많이 있다</a:t>
            </a:r>
            <a:r>
              <a:rPr lang="en-US" altLang="ko-KR" sz="3200" dirty="0"/>
              <a:t>.</a:t>
            </a:r>
            <a:endParaRPr lang="ko-KR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02519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58A14AF-9FB5-4CC7-BA35-E8E85D3E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제목 1">
            <a:extLst>
              <a:ext uri="{FF2B5EF4-FFF2-40B4-BE49-F238E27FC236}">
                <a16:creationId xmlns:a16="http://schemas.microsoft.com/office/drawing/2014/main" id="{E798AC39-254C-8319-3F2B-3976CAFB9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anchor="b">
            <a:normAutofit fontScale="90000"/>
          </a:bodyPr>
          <a:lstStyle/>
          <a:p>
            <a:pPr algn="ctr">
              <a:lnSpc>
                <a:spcPct val="120000"/>
              </a:lnSpc>
            </a:pPr>
            <a:r>
              <a:rPr lang="en-US" altLang="ko-KR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</a:t>
            </a:r>
            <a:r>
              <a:rPr lang="ko-KR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혐오의 원인 </a:t>
            </a:r>
            <a:br>
              <a:rPr lang="en-US" altLang="ko-KR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ko-KR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왜 혐오를 정당화 하나</a:t>
            </a:r>
            <a:r>
              <a:rPr lang="en-US" altLang="ko-KR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ko-KR" altLang="en-US" sz="4000" dirty="0"/>
          </a:p>
        </p:txBody>
      </p:sp>
      <p:pic>
        <p:nvPicPr>
          <p:cNvPr id="8" name="내용 개체 틀 7">
            <a:extLst>
              <a:ext uri="{FF2B5EF4-FFF2-40B4-BE49-F238E27FC236}">
                <a16:creationId xmlns:a16="http://schemas.microsoft.com/office/drawing/2014/main" id="{FEC0A033-EBE0-08A0-EC3B-34B2E8D434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143" y="2622073"/>
            <a:ext cx="5337918" cy="3257298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A3382B05-2022-E468-2EAC-D7A23AB6AD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2892" y="2507558"/>
            <a:ext cx="6236020" cy="34863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2413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6BCB902-5ABF-E2EC-92D2-4F15C75E1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ko-KR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정치적 맥락 </a:t>
            </a:r>
            <a:r>
              <a:rPr lang="en-US" altLang="ko-K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ko-KR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ko-KR" alt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반공을 내면화</a:t>
            </a:r>
            <a:endParaRPr lang="ko-KR" altLang="en-US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F4E23F3-D42D-5F77-C2F3-3EBDAD55D3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276" y="1825625"/>
            <a:ext cx="11213756" cy="4890272"/>
          </a:xfrm>
        </p:spPr>
        <p:txBody>
          <a:bodyPr>
            <a:normAutofit/>
          </a:bodyPr>
          <a:lstStyle/>
          <a:p>
            <a:pPr algn="just" fontAlgn="base"/>
            <a:r>
              <a:rPr lang="ko-KR" altLang="en-US" dirty="0"/>
              <a:t>진보적인 정권이 평등의 가치</a:t>
            </a:r>
            <a:r>
              <a:rPr lang="en-US" altLang="ko-KR" dirty="0"/>
              <a:t>, </a:t>
            </a:r>
            <a:r>
              <a:rPr lang="ko-KR" altLang="en-US" dirty="0"/>
              <a:t>인권의 가치</a:t>
            </a:r>
            <a:r>
              <a:rPr lang="en-US" altLang="ko-KR" dirty="0"/>
              <a:t>, </a:t>
            </a:r>
            <a:r>
              <a:rPr lang="ko-KR" altLang="en-US" dirty="0"/>
              <a:t>복지</a:t>
            </a:r>
            <a:r>
              <a:rPr lang="en-US" altLang="ko-KR" dirty="0"/>
              <a:t>, </a:t>
            </a:r>
            <a:r>
              <a:rPr lang="ko-KR" altLang="en-US" dirty="0"/>
              <a:t>무상급식을 주장하면 공산주의자다</a:t>
            </a:r>
            <a:r>
              <a:rPr lang="en-US" altLang="ko-KR" dirty="0"/>
              <a:t>.</a:t>
            </a:r>
            <a:r>
              <a:rPr lang="ko-KR" altLang="en-US" dirty="0"/>
              <a:t> </a:t>
            </a:r>
          </a:p>
          <a:p>
            <a:pPr algn="just" fontAlgn="base"/>
            <a:r>
              <a:rPr lang="ko-KR" altLang="en-US" dirty="0"/>
              <a:t>공산주의가 왜 망했는지 아는가</a:t>
            </a:r>
            <a:r>
              <a:rPr lang="en-US" altLang="ko-KR" dirty="0"/>
              <a:t>?</a:t>
            </a:r>
            <a:r>
              <a:rPr lang="ko-KR" altLang="en-US" dirty="0"/>
              <a:t> 자본주의를 안 받아들여서 망했어 그래서 자본주의를 받아들인 공산주의 국가들은 지금 생존에 있다</a:t>
            </a:r>
            <a:r>
              <a:rPr lang="en-US" altLang="ko-KR" dirty="0"/>
              <a:t>.</a:t>
            </a:r>
            <a:endParaRPr lang="ko-KR" altLang="en-US" dirty="0"/>
          </a:p>
          <a:p>
            <a:pPr algn="just" fontAlgn="base"/>
            <a:r>
              <a:rPr lang="ko-KR" altLang="en-US" dirty="0"/>
              <a:t>자본주의 국가는 공산주의를 안 받아들이면 살아남지 못한다</a:t>
            </a:r>
            <a:r>
              <a:rPr lang="en-US" altLang="ko-KR" dirty="0"/>
              <a:t>.</a:t>
            </a:r>
            <a:endParaRPr lang="ko-KR" altLang="en-US" dirty="0"/>
          </a:p>
          <a:p>
            <a:pPr algn="just" fontAlgn="base"/>
            <a:r>
              <a:rPr lang="ko-KR" altLang="en-US" dirty="0"/>
              <a:t>북유럽 세금 얼마 절반 이상</a:t>
            </a:r>
            <a:r>
              <a:rPr lang="en-US" altLang="ko-KR" dirty="0"/>
              <a:t>, </a:t>
            </a:r>
            <a:r>
              <a:rPr lang="ko-KR" altLang="en-US" dirty="0"/>
              <a:t>싱가폴은 토지가 개인 소유가 안 되고 토지 공 개념</a:t>
            </a:r>
            <a:r>
              <a:rPr lang="en-US" altLang="ko-KR" dirty="0"/>
              <a:t>.</a:t>
            </a:r>
          </a:p>
          <a:p>
            <a:pPr algn="just" fontAlgn="base"/>
            <a:r>
              <a:rPr lang="ko-KR" altLang="en-US" dirty="0"/>
              <a:t>자본주의 시스템이 인간 탐욕의 극대화로 치닫지 않으려면 법적으로 제한을 걸어야 된다</a:t>
            </a:r>
            <a:r>
              <a:rPr lang="en-US" altLang="ko-KR" dirty="0"/>
              <a:t>.</a:t>
            </a:r>
            <a:r>
              <a:rPr lang="ko-KR" altLang="en-US" dirty="0"/>
              <a:t> 국가적으로 잘 사는 사람들만 잘 살고 못 사는 사람들은 더 못 사는 시스템으로 갈 수밖에 없으니 이거 국가가 개입해야 된다</a:t>
            </a:r>
            <a:r>
              <a:rPr lang="en-US" altLang="ko-KR" dirty="0"/>
              <a:t>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9908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BFDF561-04F3-B4FE-94BB-696BB48FA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ko-KR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기득권 상실</a:t>
            </a:r>
            <a:r>
              <a:rPr lang="en-US" altLang="ko-K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ko-KR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변화에 저항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BC26D88-D00E-866B-8ED7-2FA59E164C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632" y="1825624"/>
            <a:ext cx="11491784" cy="4896451"/>
          </a:xfrm>
        </p:spPr>
        <p:txBody>
          <a:bodyPr>
            <a:normAutofit/>
          </a:bodyPr>
          <a:lstStyle/>
          <a:p>
            <a:pPr algn="just" fontAlgn="base"/>
            <a:r>
              <a:rPr lang="ko-KR" altLang="en-US" dirty="0"/>
              <a:t>기득권 상실에 대한 두려움이 상당히 크다</a:t>
            </a:r>
            <a:r>
              <a:rPr lang="en-US" altLang="ko-KR" dirty="0"/>
              <a:t>.</a:t>
            </a:r>
            <a:r>
              <a:rPr lang="ko-KR" altLang="en-US" dirty="0"/>
              <a:t> </a:t>
            </a:r>
            <a:r>
              <a:rPr lang="en-US" altLang="ko-KR" dirty="0"/>
              <a:t>2000</a:t>
            </a:r>
            <a:r>
              <a:rPr lang="ko-KR" altLang="en-US" dirty="0"/>
              <a:t>년대에 들어서 한국 개신교가 기득권이 약화 되니까 자기 방어의 기재로 동성애 같은 집단을 희생양으로 삼기 시작했다</a:t>
            </a:r>
            <a:r>
              <a:rPr lang="en-US" altLang="ko-KR" dirty="0"/>
              <a:t>.</a:t>
            </a:r>
            <a:r>
              <a:rPr lang="ko-KR" altLang="en-US" dirty="0"/>
              <a:t> 교회가 사회적 영향력을 상실하는  과정에서 나타나는 방어적인 행동이다</a:t>
            </a:r>
            <a:r>
              <a:rPr lang="en-US" altLang="ko-KR" dirty="0"/>
              <a:t>.</a:t>
            </a:r>
            <a:endParaRPr lang="ko-KR" altLang="en-US" dirty="0"/>
          </a:p>
          <a:p>
            <a:pPr algn="just" fontAlgn="base"/>
            <a:r>
              <a:rPr lang="ko-KR" altLang="en-US" dirty="0"/>
              <a:t>한국 사회가 다양성을 포용하는 방향으로 변해가고 있다</a:t>
            </a:r>
            <a:r>
              <a:rPr lang="en-US" altLang="ko-KR" dirty="0"/>
              <a:t>.</a:t>
            </a:r>
            <a:r>
              <a:rPr lang="ko-KR" altLang="en-US" dirty="0"/>
              <a:t> 근데 일부 기독교인들은 그 변화에 저항하면서 지금까지 가지고 있었던 과거의 폐쇄적인 가치관을 고수하려는 경향을 갖고 있다</a:t>
            </a:r>
            <a:r>
              <a:rPr lang="en-US" altLang="ko-KR" dirty="0"/>
              <a:t>.</a:t>
            </a:r>
            <a:r>
              <a:rPr lang="ko-KR" altLang="en-US" dirty="0"/>
              <a:t> </a:t>
            </a:r>
          </a:p>
          <a:p>
            <a:pPr algn="just" fontAlgn="base"/>
            <a:r>
              <a:rPr lang="ko-KR" altLang="en-US" dirty="0"/>
              <a:t>처음에 선교사들이 복음 들고 들어왔을 때 이 사회의 진보를 이끄는 집단이 교회였다</a:t>
            </a:r>
            <a:r>
              <a:rPr lang="en-US" altLang="ko-KR" dirty="0"/>
              <a:t>. </a:t>
            </a:r>
            <a:r>
              <a:rPr lang="ko-KR" altLang="en-US" dirty="0"/>
              <a:t>그런데 지금은 혐오 발언이나 차별적인 행동으로  나타나고 교회 안팎에 갈등을 유발시키고 이 사회의 퇴화를 이끄는 집단이 바로 교회가 되었다</a:t>
            </a:r>
            <a:r>
              <a:rPr lang="en-US" altLang="ko-KR" dirty="0"/>
              <a:t>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5217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00F2EB8B-AA41-EFFE-1373-E233010C4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999" y="1791386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atinLnBrk="0"/>
            <a:r>
              <a:rPr lang="en-US" altLang="ko-KR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r>
              <a:rPr lang="en-US" altLang="ko-KR" sz="72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. </a:t>
            </a:r>
            <a:r>
              <a:rPr lang="ko-KR" altLang="en-US" sz="72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혐오 아닌 사랑</a:t>
            </a:r>
            <a:endParaRPr lang="en-US" altLang="ko-KR" sz="72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그림 2">
            <a:extLst>
              <a:ext uri="{FF2B5EF4-FFF2-40B4-BE49-F238E27FC236}">
                <a16:creationId xmlns:a16="http://schemas.microsoft.com/office/drawing/2014/main" id="{1F99358F-85AC-D5A2-ED2E-8FABEB184D0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403" b="8211"/>
          <a:stretch>
            <a:fillRect/>
          </a:stretch>
        </p:blipFill>
        <p:spPr>
          <a:xfrm>
            <a:off x="8734892" y="690757"/>
            <a:ext cx="2718356" cy="13913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474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제목 1">
            <a:extLst>
              <a:ext uri="{FF2B5EF4-FFF2-40B4-BE49-F238E27FC236}">
                <a16:creationId xmlns:a16="http://schemas.microsoft.com/office/drawing/2014/main" id="{A8D98B9C-3417-3FD4-7F33-99110B30E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b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altLang="ko-KR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</a:t>
            </a:r>
            <a:r>
              <a:rPr lang="ko-KR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혐오의 원인 </a:t>
            </a:r>
            <a:br>
              <a:rPr lang="en-US" altLang="ko-KR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ko-KR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왜 혐오를 정당화 하나</a:t>
            </a:r>
            <a:r>
              <a:rPr lang="en-US" altLang="ko-KR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ko-KR" altLang="en-US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내용 개체 틀 15">
            <a:extLst>
              <a:ext uri="{FF2B5EF4-FFF2-40B4-BE49-F238E27FC236}">
                <a16:creationId xmlns:a16="http://schemas.microsoft.com/office/drawing/2014/main" id="{3D1FF1F0-6A67-530F-3FDC-8A06C85E0A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5966" y="2641464"/>
            <a:ext cx="7540068" cy="3295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801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AC17DE74-01C9-4859-B65A-85CF999E8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068C0432-0E90-4CC1-8CD3-D44A90DF0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347414"/>
          </a:xfrm>
          <a:custGeom>
            <a:avLst/>
            <a:gdLst>
              <a:gd name="connsiteX0" fmla="*/ 0 w 12192000"/>
              <a:gd name="connsiteY0" fmla="*/ 0 h 2347414"/>
              <a:gd name="connsiteX1" fmla="*/ 12192000 w 12192000"/>
              <a:gd name="connsiteY1" fmla="*/ 0 h 2347414"/>
              <a:gd name="connsiteX2" fmla="*/ 12192000 w 12192000"/>
              <a:gd name="connsiteY2" fmla="*/ 1736458 h 2347414"/>
              <a:gd name="connsiteX3" fmla="*/ 11967601 w 12192000"/>
              <a:gd name="connsiteY3" fmla="*/ 1784034 h 2347414"/>
              <a:gd name="connsiteX4" fmla="*/ 10829000 w 12192000"/>
              <a:gd name="connsiteY4" fmla="*/ 1983294 h 2347414"/>
              <a:gd name="connsiteX5" fmla="*/ 10743779 w 12192000"/>
              <a:gd name="connsiteY5" fmla="*/ 1996027 h 2347414"/>
              <a:gd name="connsiteX6" fmla="*/ 10829254 w 12192000"/>
              <a:gd name="connsiteY6" fmla="*/ 1987751 h 2347414"/>
              <a:gd name="connsiteX7" fmla="*/ 10847162 w 12192000"/>
              <a:gd name="connsiteY7" fmla="*/ 1988388 h 2347414"/>
              <a:gd name="connsiteX8" fmla="*/ 11575155 w 12192000"/>
              <a:gd name="connsiteY8" fmla="*/ 1921415 h 2347414"/>
              <a:gd name="connsiteX9" fmla="*/ 12192000 w 12192000"/>
              <a:gd name="connsiteY9" fmla="*/ 1851213 h 2347414"/>
              <a:gd name="connsiteX10" fmla="*/ 12192000 w 12192000"/>
              <a:gd name="connsiteY10" fmla="*/ 1907356 h 2347414"/>
              <a:gd name="connsiteX11" fmla="*/ 12035532 w 12192000"/>
              <a:gd name="connsiteY11" fmla="*/ 1927033 h 2347414"/>
              <a:gd name="connsiteX12" fmla="*/ 11576932 w 12192000"/>
              <a:gd name="connsiteY12" fmla="*/ 1976291 h 2347414"/>
              <a:gd name="connsiteX13" fmla="*/ 10627316 w 12192000"/>
              <a:gd name="connsiteY13" fmla="*/ 2061470 h 2347414"/>
              <a:gd name="connsiteX14" fmla="*/ 9804196 w 12192000"/>
              <a:gd name="connsiteY14" fmla="*/ 2123478 h 2347414"/>
              <a:gd name="connsiteX15" fmla="*/ 9243851 w 12192000"/>
              <a:gd name="connsiteY15" fmla="*/ 2180008 h 2347414"/>
              <a:gd name="connsiteX16" fmla="*/ 8731259 w 12192000"/>
              <a:gd name="connsiteY16" fmla="*/ 2225081 h 2347414"/>
              <a:gd name="connsiteX17" fmla="*/ 8065752 w 12192000"/>
              <a:gd name="connsiteY17" fmla="*/ 2271681 h 2347414"/>
              <a:gd name="connsiteX18" fmla="*/ 7658065 w 12192000"/>
              <a:gd name="connsiteY18" fmla="*/ 2292562 h 2347414"/>
              <a:gd name="connsiteX19" fmla="*/ 6531024 w 12192000"/>
              <a:gd name="connsiteY19" fmla="*/ 2324138 h 2347414"/>
              <a:gd name="connsiteX20" fmla="*/ 6178331 w 12192000"/>
              <a:gd name="connsiteY20" fmla="*/ 2345655 h 2347414"/>
              <a:gd name="connsiteX21" fmla="*/ 5977282 w 12192000"/>
              <a:gd name="connsiteY21" fmla="*/ 2344127 h 2347414"/>
              <a:gd name="connsiteX22" fmla="*/ 5367658 w 12192000"/>
              <a:gd name="connsiteY22" fmla="*/ 2329230 h 2347414"/>
              <a:gd name="connsiteX23" fmla="*/ 4387306 w 12192000"/>
              <a:gd name="connsiteY23" fmla="*/ 2288614 h 2347414"/>
              <a:gd name="connsiteX24" fmla="*/ 4180287 w 12192000"/>
              <a:gd name="connsiteY24" fmla="*/ 2280211 h 2347414"/>
              <a:gd name="connsiteX25" fmla="*/ 3842199 w 12192000"/>
              <a:gd name="connsiteY25" fmla="*/ 2257039 h 2347414"/>
              <a:gd name="connsiteX26" fmla="*/ 3730309 w 12192000"/>
              <a:gd name="connsiteY26" fmla="*/ 2251182 h 2347414"/>
              <a:gd name="connsiteX27" fmla="*/ 3425496 w 12192000"/>
              <a:gd name="connsiteY27" fmla="*/ 2231320 h 2347414"/>
              <a:gd name="connsiteX28" fmla="*/ 3076106 w 12192000"/>
              <a:gd name="connsiteY28" fmla="*/ 2201781 h 2347414"/>
              <a:gd name="connsiteX29" fmla="*/ 2819682 w 12192000"/>
              <a:gd name="connsiteY29" fmla="*/ 2182427 h 2347414"/>
              <a:gd name="connsiteX30" fmla="*/ 2525539 w 12192000"/>
              <a:gd name="connsiteY30" fmla="*/ 2152888 h 2347414"/>
              <a:gd name="connsiteX31" fmla="*/ 2311915 w 12192000"/>
              <a:gd name="connsiteY31" fmla="*/ 2133536 h 2347414"/>
              <a:gd name="connsiteX32" fmla="*/ 2054223 w 12192000"/>
              <a:gd name="connsiteY32" fmla="*/ 2104760 h 2347414"/>
              <a:gd name="connsiteX33" fmla="*/ 1865367 w 12192000"/>
              <a:gd name="connsiteY33" fmla="*/ 2084770 h 2347414"/>
              <a:gd name="connsiteX34" fmla="*/ 1629263 w 12192000"/>
              <a:gd name="connsiteY34" fmla="*/ 2055996 h 2347414"/>
              <a:gd name="connsiteX35" fmla="*/ 1458823 w 12192000"/>
              <a:gd name="connsiteY35" fmla="*/ 2035751 h 2347414"/>
              <a:gd name="connsiteX36" fmla="*/ 1241390 w 12192000"/>
              <a:gd name="connsiteY36" fmla="*/ 2007103 h 2347414"/>
              <a:gd name="connsiteX37" fmla="*/ 1047453 w 12192000"/>
              <a:gd name="connsiteY37" fmla="*/ 1980748 h 2347414"/>
              <a:gd name="connsiteX38" fmla="*/ 814907 w 12192000"/>
              <a:gd name="connsiteY38" fmla="*/ 1949045 h 2347414"/>
              <a:gd name="connsiteX39" fmla="*/ 592649 w 12192000"/>
              <a:gd name="connsiteY39" fmla="*/ 1913776 h 2347414"/>
              <a:gd name="connsiteX40" fmla="*/ 343591 w 12192000"/>
              <a:gd name="connsiteY40" fmla="*/ 1872650 h 2347414"/>
              <a:gd name="connsiteX41" fmla="*/ 35731 w 12192000"/>
              <a:gd name="connsiteY41" fmla="*/ 1821722 h 2347414"/>
              <a:gd name="connsiteX42" fmla="*/ 0 w 12192000"/>
              <a:gd name="connsiteY42" fmla="*/ 1814848 h 2347414"/>
              <a:gd name="connsiteX43" fmla="*/ 0 w 12192000"/>
              <a:gd name="connsiteY43" fmla="*/ 1758489 h 2347414"/>
              <a:gd name="connsiteX44" fmla="*/ 274248 w 12192000"/>
              <a:gd name="connsiteY44" fmla="*/ 1808735 h 2347414"/>
              <a:gd name="connsiteX45" fmla="*/ 498157 w 12192000"/>
              <a:gd name="connsiteY45" fmla="*/ 1846167 h 2347414"/>
              <a:gd name="connsiteX46" fmla="*/ 722828 w 12192000"/>
              <a:gd name="connsiteY46" fmla="*/ 1878635 h 2347414"/>
              <a:gd name="connsiteX47" fmla="*/ 949913 w 12192000"/>
              <a:gd name="connsiteY47" fmla="*/ 1912375 h 2347414"/>
              <a:gd name="connsiteX48" fmla="*/ 1195414 w 12192000"/>
              <a:gd name="connsiteY48" fmla="*/ 1947516 h 2347414"/>
              <a:gd name="connsiteX49" fmla="*/ 1342867 w 12192000"/>
              <a:gd name="connsiteY49" fmla="*/ 1968397 h 2347414"/>
              <a:gd name="connsiteX50" fmla="*/ 1518007 w 12192000"/>
              <a:gd name="connsiteY50" fmla="*/ 1988006 h 2347414"/>
              <a:gd name="connsiteX51" fmla="*/ 1701403 w 12192000"/>
              <a:gd name="connsiteY51" fmla="*/ 2010669 h 2347414"/>
              <a:gd name="connsiteX52" fmla="*/ 1879210 w 12192000"/>
              <a:gd name="connsiteY52" fmla="*/ 2031167 h 2347414"/>
              <a:gd name="connsiteX53" fmla="*/ 2068702 w 12192000"/>
              <a:gd name="connsiteY53" fmla="*/ 2052940 h 2347414"/>
              <a:gd name="connsiteX54" fmla="*/ 2212090 w 12192000"/>
              <a:gd name="connsiteY54" fmla="*/ 2067583 h 2347414"/>
              <a:gd name="connsiteX55" fmla="*/ 2416949 w 12192000"/>
              <a:gd name="connsiteY55" fmla="*/ 2089609 h 2347414"/>
              <a:gd name="connsiteX56" fmla="*/ 2582055 w 12192000"/>
              <a:gd name="connsiteY56" fmla="*/ 2105397 h 2347414"/>
              <a:gd name="connsiteX57" fmla="*/ 2802282 w 12192000"/>
              <a:gd name="connsiteY57" fmla="*/ 2126405 h 2347414"/>
              <a:gd name="connsiteX58" fmla="*/ 2984916 w 12192000"/>
              <a:gd name="connsiteY58" fmla="*/ 2141684 h 2347414"/>
              <a:gd name="connsiteX59" fmla="*/ 3241847 w 12192000"/>
              <a:gd name="connsiteY59" fmla="*/ 2164094 h 2347414"/>
              <a:gd name="connsiteX60" fmla="*/ 3439848 w 12192000"/>
              <a:gd name="connsiteY60" fmla="*/ 2176826 h 2347414"/>
              <a:gd name="connsiteX61" fmla="*/ 3658678 w 12192000"/>
              <a:gd name="connsiteY61" fmla="*/ 2194523 h 2347414"/>
              <a:gd name="connsiteX62" fmla="*/ 3881317 w 12192000"/>
              <a:gd name="connsiteY62" fmla="*/ 2206491 h 2347414"/>
              <a:gd name="connsiteX63" fmla="*/ 4148916 w 12192000"/>
              <a:gd name="connsiteY63" fmla="*/ 2225081 h 2347414"/>
              <a:gd name="connsiteX64" fmla="*/ 4468337 w 12192000"/>
              <a:gd name="connsiteY64" fmla="*/ 2237813 h 2347414"/>
              <a:gd name="connsiteX65" fmla="*/ 4605375 w 12192000"/>
              <a:gd name="connsiteY65" fmla="*/ 2240232 h 2347414"/>
              <a:gd name="connsiteX66" fmla="*/ 4527647 w 12192000"/>
              <a:gd name="connsiteY66" fmla="*/ 2236412 h 2347414"/>
              <a:gd name="connsiteX67" fmla="*/ 4175589 w 12192000"/>
              <a:gd name="connsiteY67" fmla="*/ 2212985 h 2347414"/>
              <a:gd name="connsiteX68" fmla="*/ 3988255 w 12192000"/>
              <a:gd name="connsiteY68" fmla="*/ 2200253 h 2347414"/>
              <a:gd name="connsiteX69" fmla="*/ 3686492 w 12192000"/>
              <a:gd name="connsiteY69" fmla="*/ 2176062 h 2347414"/>
              <a:gd name="connsiteX70" fmla="*/ 3517320 w 12192000"/>
              <a:gd name="connsiteY70" fmla="*/ 2163330 h 2347414"/>
              <a:gd name="connsiteX71" fmla="*/ 3258357 w 12192000"/>
              <a:gd name="connsiteY71" fmla="*/ 2139519 h 2347414"/>
              <a:gd name="connsiteX72" fmla="*/ 3101506 w 12192000"/>
              <a:gd name="connsiteY72" fmla="*/ 2126787 h 2347414"/>
              <a:gd name="connsiteX73" fmla="*/ 2809395 w 12192000"/>
              <a:gd name="connsiteY73" fmla="*/ 2097502 h 2347414"/>
              <a:gd name="connsiteX74" fmla="*/ 2598566 w 12192000"/>
              <a:gd name="connsiteY74" fmla="*/ 2078532 h 2347414"/>
              <a:gd name="connsiteX75" fmla="*/ 2337444 w 12192000"/>
              <a:gd name="connsiteY75" fmla="*/ 2048611 h 2347414"/>
              <a:gd name="connsiteX76" fmla="*/ 2091054 w 12192000"/>
              <a:gd name="connsiteY76" fmla="*/ 2023146 h 2347414"/>
              <a:gd name="connsiteX77" fmla="*/ 1755761 w 12192000"/>
              <a:gd name="connsiteY77" fmla="*/ 1981384 h 2347414"/>
              <a:gd name="connsiteX78" fmla="*/ 1441169 w 12192000"/>
              <a:gd name="connsiteY78" fmla="*/ 1943824 h 2347414"/>
              <a:gd name="connsiteX79" fmla="*/ 1017607 w 12192000"/>
              <a:gd name="connsiteY79" fmla="*/ 1883345 h 2347414"/>
              <a:gd name="connsiteX80" fmla="*/ 594427 w 12192000"/>
              <a:gd name="connsiteY80" fmla="*/ 1821849 h 2347414"/>
              <a:gd name="connsiteX81" fmla="*/ 200711 w 12192000"/>
              <a:gd name="connsiteY81" fmla="*/ 1755132 h 2347414"/>
              <a:gd name="connsiteX82" fmla="*/ 0 w 12192000"/>
              <a:gd name="connsiteY82" fmla="*/ 1718743 h 2347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12192000" h="2347414">
                <a:moveTo>
                  <a:pt x="0" y="0"/>
                </a:moveTo>
                <a:lnTo>
                  <a:pt x="12192000" y="0"/>
                </a:lnTo>
                <a:lnTo>
                  <a:pt x="12192000" y="1736458"/>
                </a:lnTo>
                <a:lnTo>
                  <a:pt x="11967601" y="1784034"/>
                </a:lnTo>
                <a:cubicBezTo>
                  <a:pt x="11589888" y="1859409"/>
                  <a:pt x="11209762" y="1923961"/>
                  <a:pt x="10829000" y="1983294"/>
                </a:cubicBezTo>
                <a:lnTo>
                  <a:pt x="10743779" y="1996027"/>
                </a:lnTo>
                <a:cubicBezTo>
                  <a:pt x="10772495" y="1996778"/>
                  <a:pt x="10801211" y="1993989"/>
                  <a:pt x="10829254" y="1987751"/>
                </a:cubicBezTo>
                <a:cubicBezTo>
                  <a:pt x="10835198" y="1988337"/>
                  <a:pt x="10841180" y="1988553"/>
                  <a:pt x="10847162" y="1988388"/>
                </a:cubicBezTo>
                <a:cubicBezTo>
                  <a:pt x="11090123" y="1968907"/>
                  <a:pt x="11332703" y="1945734"/>
                  <a:pt x="11575155" y="1921415"/>
                </a:cubicBezTo>
                <a:lnTo>
                  <a:pt x="12192000" y="1851213"/>
                </a:lnTo>
                <a:lnTo>
                  <a:pt x="12192000" y="1907356"/>
                </a:lnTo>
                <a:lnTo>
                  <a:pt x="12035532" y="1927033"/>
                </a:lnTo>
                <a:cubicBezTo>
                  <a:pt x="11882793" y="1944747"/>
                  <a:pt x="11729910" y="1961077"/>
                  <a:pt x="11576932" y="1976291"/>
                </a:cubicBezTo>
                <a:cubicBezTo>
                  <a:pt x="11260690" y="2008122"/>
                  <a:pt x="10944193" y="2037279"/>
                  <a:pt x="10627316" y="2061470"/>
                </a:cubicBezTo>
                <a:cubicBezTo>
                  <a:pt x="10352985" y="2082351"/>
                  <a:pt x="10078401" y="2100431"/>
                  <a:pt x="9804196" y="2123478"/>
                </a:cubicBezTo>
                <a:cubicBezTo>
                  <a:pt x="9617118" y="2139137"/>
                  <a:pt x="9430675" y="2161674"/>
                  <a:pt x="9243851" y="2180008"/>
                </a:cubicBezTo>
                <a:cubicBezTo>
                  <a:pt x="9073157" y="2196433"/>
                  <a:pt x="8902207" y="2211966"/>
                  <a:pt x="8731259" y="2225081"/>
                </a:cubicBezTo>
                <a:cubicBezTo>
                  <a:pt x="8509507" y="2242054"/>
                  <a:pt x="8287667" y="2257586"/>
                  <a:pt x="8065752" y="2271681"/>
                </a:cubicBezTo>
                <a:cubicBezTo>
                  <a:pt x="7929984" y="2280466"/>
                  <a:pt x="7793961" y="2285814"/>
                  <a:pt x="7658065" y="2292562"/>
                </a:cubicBezTo>
                <a:cubicBezTo>
                  <a:pt x="7282640" y="2311661"/>
                  <a:pt x="6906704" y="2314208"/>
                  <a:pt x="6531024" y="2324138"/>
                </a:cubicBezTo>
                <a:cubicBezTo>
                  <a:pt x="6413417" y="2327322"/>
                  <a:pt x="6295937" y="2338399"/>
                  <a:pt x="6178331" y="2345655"/>
                </a:cubicBezTo>
                <a:cubicBezTo>
                  <a:pt x="6111271" y="2349730"/>
                  <a:pt x="6044342" y="2345655"/>
                  <a:pt x="5977282" y="2344127"/>
                </a:cubicBezTo>
                <a:cubicBezTo>
                  <a:pt x="5774073" y="2338908"/>
                  <a:pt x="5570866" y="2334960"/>
                  <a:pt x="5367658" y="2329230"/>
                </a:cubicBezTo>
                <a:cubicBezTo>
                  <a:pt x="5040746" y="2319809"/>
                  <a:pt x="4713963" y="2306274"/>
                  <a:pt x="4387306" y="2288614"/>
                </a:cubicBezTo>
                <a:cubicBezTo>
                  <a:pt x="4318342" y="2284796"/>
                  <a:pt x="4249253" y="2284286"/>
                  <a:pt x="4180287" y="2280211"/>
                </a:cubicBezTo>
                <a:cubicBezTo>
                  <a:pt x="4067634" y="2273463"/>
                  <a:pt x="3954980" y="2265060"/>
                  <a:pt x="3842199" y="2257039"/>
                </a:cubicBezTo>
                <a:cubicBezTo>
                  <a:pt x="3804988" y="2254492"/>
                  <a:pt x="3767648" y="2254620"/>
                  <a:pt x="3730309" y="2251182"/>
                </a:cubicBezTo>
                <a:cubicBezTo>
                  <a:pt x="3628704" y="2242142"/>
                  <a:pt x="3527101" y="2238449"/>
                  <a:pt x="3425496" y="2231320"/>
                </a:cubicBezTo>
                <a:cubicBezTo>
                  <a:pt x="3308906" y="2222534"/>
                  <a:pt x="3192569" y="2211330"/>
                  <a:pt x="3076106" y="2201781"/>
                </a:cubicBezTo>
                <a:cubicBezTo>
                  <a:pt x="2990757" y="2194905"/>
                  <a:pt x="2905157" y="2190067"/>
                  <a:pt x="2819682" y="2182427"/>
                </a:cubicBezTo>
                <a:cubicBezTo>
                  <a:pt x="2721507" y="2173515"/>
                  <a:pt x="2623586" y="2162311"/>
                  <a:pt x="2525539" y="2152888"/>
                </a:cubicBezTo>
                <a:cubicBezTo>
                  <a:pt x="2454289" y="2145886"/>
                  <a:pt x="2383038" y="2140920"/>
                  <a:pt x="2311915" y="2133536"/>
                </a:cubicBezTo>
                <a:cubicBezTo>
                  <a:pt x="2225933" y="2124749"/>
                  <a:pt x="2140204" y="2114182"/>
                  <a:pt x="2054223" y="2104760"/>
                </a:cubicBezTo>
                <a:cubicBezTo>
                  <a:pt x="1990719" y="2097758"/>
                  <a:pt x="1928233" y="2092028"/>
                  <a:pt x="1865367" y="2084770"/>
                </a:cubicBezTo>
                <a:cubicBezTo>
                  <a:pt x="1786622" y="2075603"/>
                  <a:pt x="1708006" y="2065545"/>
                  <a:pt x="1629263" y="2055996"/>
                </a:cubicBezTo>
                <a:cubicBezTo>
                  <a:pt x="1572492" y="2049120"/>
                  <a:pt x="1515595" y="2043264"/>
                  <a:pt x="1458823" y="2035751"/>
                </a:cubicBezTo>
                <a:cubicBezTo>
                  <a:pt x="1386303" y="2026585"/>
                  <a:pt x="1313784" y="2016780"/>
                  <a:pt x="1241390" y="2007103"/>
                </a:cubicBezTo>
                <a:lnTo>
                  <a:pt x="1047453" y="1980748"/>
                </a:lnTo>
                <a:cubicBezTo>
                  <a:pt x="969980" y="1970180"/>
                  <a:pt x="892254" y="1960377"/>
                  <a:pt x="814907" y="1949045"/>
                </a:cubicBezTo>
                <a:cubicBezTo>
                  <a:pt x="740609" y="1938094"/>
                  <a:pt x="666692" y="1925744"/>
                  <a:pt x="592649" y="1913776"/>
                </a:cubicBezTo>
                <a:cubicBezTo>
                  <a:pt x="509587" y="1900280"/>
                  <a:pt x="426653" y="1886274"/>
                  <a:pt x="343591" y="1872650"/>
                </a:cubicBezTo>
                <a:cubicBezTo>
                  <a:pt x="240972" y="1855716"/>
                  <a:pt x="138225" y="1839673"/>
                  <a:pt x="35731" y="1821722"/>
                </a:cubicBezTo>
                <a:lnTo>
                  <a:pt x="0" y="1814848"/>
                </a:lnTo>
                <a:lnTo>
                  <a:pt x="0" y="1758489"/>
                </a:lnTo>
                <a:lnTo>
                  <a:pt x="274248" y="1808735"/>
                </a:lnTo>
                <a:cubicBezTo>
                  <a:pt x="348926" y="1821467"/>
                  <a:pt x="423604" y="1832798"/>
                  <a:pt x="498157" y="1846167"/>
                </a:cubicBezTo>
                <a:cubicBezTo>
                  <a:pt x="572708" y="1859536"/>
                  <a:pt x="647896" y="1867813"/>
                  <a:pt x="722828" y="1878635"/>
                </a:cubicBezTo>
                <a:cubicBezTo>
                  <a:pt x="797762" y="1889457"/>
                  <a:pt x="874219" y="1901426"/>
                  <a:pt x="949913" y="1912375"/>
                </a:cubicBezTo>
                <a:cubicBezTo>
                  <a:pt x="1031704" y="1924343"/>
                  <a:pt x="1113496" y="1935802"/>
                  <a:pt x="1195414" y="1947516"/>
                </a:cubicBezTo>
                <a:cubicBezTo>
                  <a:pt x="1244566" y="1954519"/>
                  <a:pt x="1293589" y="1962285"/>
                  <a:pt x="1342867" y="1968397"/>
                </a:cubicBezTo>
                <a:cubicBezTo>
                  <a:pt x="1401162" y="1975656"/>
                  <a:pt x="1459712" y="1981130"/>
                  <a:pt x="1518007" y="1988006"/>
                </a:cubicBezTo>
                <a:cubicBezTo>
                  <a:pt x="1579224" y="1995263"/>
                  <a:pt x="1640186" y="2003411"/>
                  <a:pt x="1701403" y="2010669"/>
                </a:cubicBezTo>
                <a:cubicBezTo>
                  <a:pt x="1762618" y="2017926"/>
                  <a:pt x="1820279" y="2024292"/>
                  <a:pt x="1879210" y="2031167"/>
                </a:cubicBezTo>
                <a:cubicBezTo>
                  <a:pt x="1942712" y="2038425"/>
                  <a:pt x="2006214" y="2046064"/>
                  <a:pt x="2068702" y="2052940"/>
                </a:cubicBezTo>
                <a:cubicBezTo>
                  <a:pt x="2116455" y="2058160"/>
                  <a:pt x="2164335" y="2062362"/>
                  <a:pt x="2212090" y="2067583"/>
                </a:cubicBezTo>
                <a:cubicBezTo>
                  <a:pt x="2280419" y="2074967"/>
                  <a:pt x="2348493" y="2085152"/>
                  <a:pt x="2416949" y="2089609"/>
                </a:cubicBezTo>
                <a:cubicBezTo>
                  <a:pt x="2472070" y="2093302"/>
                  <a:pt x="2526936" y="2099540"/>
                  <a:pt x="2582055" y="2105397"/>
                </a:cubicBezTo>
                <a:cubicBezTo>
                  <a:pt x="2655337" y="2113291"/>
                  <a:pt x="2729001" y="2119785"/>
                  <a:pt x="2802282" y="2126405"/>
                </a:cubicBezTo>
                <a:cubicBezTo>
                  <a:pt x="2862991" y="2131753"/>
                  <a:pt x="2924207" y="2136337"/>
                  <a:pt x="2984916" y="2141684"/>
                </a:cubicBezTo>
                <a:cubicBezTo>
                  <a:pt x="3070516" y="2149324"/>
                  <a:pt x="3156373" y="2152888"/>
                  <a:pt x="3241847" y="2164094"/>
                </a:cubicBezTo>
                <a:cubicBezTo>
                  <a:pt x="3307255" y="2172624"/>
                  <a:pt x="3374060" y="2169822"/>
                  <a:pt x="3439848" y="2176826"/>
                </a:cubicBezTo>
                <a:cubicBezTo>
                  <a:pt x="3512622" y="2184592"/>
                  <a:pt x="3585777" y="2186247"/>
                  <a:pt x="3658678" y="2194523"/>
                </a:cubicBezTo>
                <a:cubicBezTo>
                  <a:pt x="3731578" y="2202800"/>
                  <a:pt x="3807019" y="2201781"/>
                  <a:pt x="3881317" y="2206491"/>
                </a:cubicBezTo>
                <a:cubicBezTo>
                  <a:pt x="3970222" y="2212094"/>
                  <a:pt x="4059124" y="2223552"/>
                  <a:pt x="4148916" y="2225081"/>
                </a:cubicBezTo>
                <a:cubicBezTo>
                  <a:pt x="4255600" y="2226736"/>
                  <a:pt x="4361779" y="2236539"/>
                  <a:pt x="4468337" y="2237813"/>
                </a:cubicBezTo>
                <a:cubicBezTo>
                  <a:pt x="4511390" y="2238577"/>
                  <a:pt x="4554190" y="2246852"/>
                  <a:pt x="4605375" y="2240232"/>
                </a:cubicBezTo>
                <a:cubicBezTo>
                  <a:pt x="4574131" y="2238704"/>
                  <a:pt x="4550762" y="2237940"/>
                  <a:pt x="4527647" y="2236412"/>
                </a:cubicBezTo>
                <a:cubicBezTo>
                  <a:pt x="4410293" y="2228773"/>
                  <a:pt x="4292942" y="2220751"/>
                  <a:pt x="4175589" y="2212985"/>
                </a:cubicBezTo>
                <a:cubicBezTo>
                  <a:pt x="4113101" y="2208783"/>
                  <a:pt x="4050615" y="2205219"/>
                  <a:pt x="3988255" y="2200253"/>
                </a:cubicBezTo>
                <a:cubicBezTo>
                  <a:pt x="3887668" y="2192487"/>
                  <a:pt x="3787079" y="2184082"/>
                  <a:pt x="3686492" y="2176062"/>
                </a:cubicBezTo>
                <a:cubicBezTo>
                  <a:pt x="3630102" y="2171605"/>
                  <a:pt x="3573711" y="2168040"/>
                  <a:pt x="3517320" y="2163330"/>
                </a:cubicBezTo>
                <a:cubicBezTo>
                  <a:pt x="3430958" y="2155689"/>
                  <a:pt x="3344721" y="2147159"/>
                  <a:pt x="3258357" y="2139519"/>
                </a:cubicBezTo>
                <a:cubicBezTo>
                  <a:pt x="3206031" y="2134809"/>
                  <a:pt x="3153705" y="2131371"/>
                  <a:pt x="3101506" y="2126787"/>
                </a:cubicBezTo>
                <a:cubicBezTo>
                  <a:pt x="3004220" y="2117365"/>
                  <a:pt x="2907061" y="2106798"/>
                  <a:pt x="2809395" y="2097502"/>
                </a:cubicBezTo>
                <a:cubicBezTo>
                  <a:pt x="2739161" y="2090628"/>
                  <a:pt x="2668673" y="2085916"/>
                  <a:pt x="2598566" y="2078532"/>
                </a:cubicBezTo>
                <a:cubicBezTo>
                  <a:pt x="2511441" y="2069365"/>
                  <a:pt x="2424569" y="2058160"/>
                  <a:pt x="2337444" y="2048611"/>
                </a:cubicBezTo>
                <a:cubicBezTo>
                  <a:pt x="2255399" y="2039699"/>
                  <a:pt x="2173099" y="2032950"/>
                  <a:pt x="2091054" y="2023146"/>
                </a:cubicBezTo>
                <a:cubicBezTo>
                  <a:pt x="1979162" y="2010414"/>
                  <a:pt x="1867524" y="1995008"/>
                  <a:pt x="1755761" y="1981384"/>
                </a:cubicBezTo>
                <a:cubicBezTo>
                  <a:pt x="1650982" y="1968652"/>
                  <a:pt x="1545821" y="1957830"/>
                  <a:pt x="1441169" y="1943824"/>
                </a:cubicBezTo>
                <a:cubicBezTo>
                  <a:pt x="1299813" y="1924980"/>
                  <a:pt x="1158837" y="1903718"/>
                  <a:pt x="1017607" y="1883345"/>
                </a:cubicBezTo>
                <a:cubicBezTo>
                  <a:pt x="876378" y="1862974"/>
                  <a:pt x="735402" y="1844003"/>
                  <a:pt x="594427" y="1821849"/>
                </a:cubicBezTo>
                <a:cubicBezTo>
                  <a:pt x="462850" y="1801222"/>
                  <a:pt x="331526" y="1778304"/>
                  <a:pt x="200711" y="1755132"/>
                </a:cubicBezTo>
                <a:lnTo>
                  <a:pt x="0" y="1718743"/>
                </a:lnTo>
                <a:close/>
              </a:path>
            </a:pathLst>
          </a:custGeom>
          <a:solidFill>
            <a:schemeClr val="accent2"/>
          </a:solidFill>
          <a:ln w="819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A0018756-D53D-FFD4-AC7F-8C149D464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1221"/>
            <a:ext cx="10515600" cy="1348065"/>
          </a:xfrm>
        </p:spPr>
        <p:txBody>
          <a:bodyPr>
            <a:normAutofit fontScale="90000"/>
          </a:bodyPr>
          <a:lstStyle/>
          <a:p>
            <a:pPr algn="ctr">
              <a:lnSpc>
                <a:spcPct val="120000"/>
              </a:lnSpc>
            </a:pPr>
            <a:r>
              <a:rPr lang="en-US" altLang="ko-K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</a:t>
            </a:r>
            <a:r>
              <a:rPr lang="ko-KR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사랑의 신학적 근거</a:t>
            </a:r>
            <a:br>
              <a:rPr lang="en-US" altLang="ko-K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ko-KR" alt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왜 혐오하면 안되나</a:t>
            </a:r>
            <a:r>
              <a:rPr lang="en-US" altLang="ko-KR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ko-KR" altLang="en-US" sz="3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내용 개체 틀 8">
            <a:extLst>
              <a:ext uri="{FF2B5EF4-FFF2-40B4-BE49-F238E27FC236}">
                <a16:creationId xmlns:a16="http://schemas.microsoft.com/office/drawing/2014/main" id="{19A1BF29-BBE5-AD44-06FB-6A7D338878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84492" y="3066901"/>
            <a:ext cx="5219968" cy="3302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368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58A14AF-9FB5-4CC7-BA35-E8E85D3E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제목 1">
            <a:extLst>
              <a:ext uri="{FF2B5EF4-FFF2-40B4-BE49-F238E27FC236}">
                <a16:creationId xmlns:a16="http://schemas.microsoft.com/office/drawing/2014/main" id="{1BC79087-2092-C1F8-DE24-2ACCB9BAE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b">
            <a:normAutofit fontScale="90000"/>
          </a:bodyPr>
          <a:lstStyle/>
          <a:p>
            <a:pPr algn="ctr">
              <a:lnSpc>
                <a:spcPct val="120000"/>
              </a:lnSpc>
            </a:pPr>
            <a:r>
              <a:rPr lang="en-US" altLang="ko-K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</a:t>
            </a:r>
            <a:r>
              <a:rPr lang="ko-KR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사랑의 신학적 근거</a:t>
            </a:r>
            <a:br>
              <a:rPr lang="en-US" altLang="ko-K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ko-KR" alt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왜 혐오하면 안되나</a:t>
            </a:r>
            <a:r>
              <a:rPr lang="en-US" altLang="ko-KR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ko-KR" altLang="en-US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내용 개체 틀 7">
            <a:extLst>
              <a:ext uri="{FF2B5EF4-FFF2-40B4-BE49-F238E27FC236}">
                <a16:creationId xmlns:a16="http://schemas.microsoft.com/office/drawing/2014/main" id="{6F8374AE-6BE4-824D-416A-CEDA172222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628" y="2781563"/>
            <a:ext cx="5035809" cy="2635385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09937759-1709-B59F-8135-95305EE836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4977" y="2759764"/>
            <a:ext cx="6531789" cy="26353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5055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5643AFD-7C33-7D0A-6198-CA1E9BBD7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ko-KR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하나님의 형상</a:t>
            </a:r>
            <a:r>
              <a:rPr lang="en-US" altLang="ko-K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ko-KR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무조건적 은혜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AC45BDE-E28A-6DB4-1A12-4DE62EEB96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529" y="1825625"/>
            <a:ext cx="11720385" cy="4791418"/>
          </a:xfrm>
        </p:spPr>
        <p:txBody>
          <a:bodyPr>
            <a:normAutofit lnSpcReduction="10000"/>
          </a:bodyPr>
          <a:lstStyle/>
          <a:p>
            <a:pPr algn="just" fontAlgn="base">
              <a:lnSpc>
                <a:spcPct val="120000"/>
              </a:lnSpc>
            </a:pPr>
            <a:r>
              <a:rPr lang="ko-KR" altLang="en-US" sz="3200" dirty="0"/>
              <a:t>인간은 하나님의 형상으로 창조되었다</a:t>
            </a:r>
            <a:r>
              <a:rPr lang="en-US" altLang="ko-KR" sz="3200" dirty="0"/>
              <a:t>.</a:t>
            </a:r>
            <a:r>
              <a:rPr lang="ko-KR" altLang="en-US" sz="3200" dirty="0"/>
              <a:t> 불교도</a:t>
            </a:r>
            <a:r>
              <a:rPr lang="en-US" altLang="ko-KR" sz="3200" dirty="0"/>
              <a:t>,</a:t>
            </a:r>
            <a:r>
              <a:rPr lang="ko-KR" altLang="en-US" sz="3200" dirty="0"/>
              <a:t> 이슬람교도</a:t>
            </a:r>
            <a:r>
              <a:rPr lang="en-US" altLang="ko-KR" sz="3200" dirty="0"/>
              <a:t>,</a:t>
            </a:r>
            <a:r>
              <a:rPr lang="ko-KR" altLang="en-US" sz="3200" dirty="0"/>
              <a:t>  동성애자도</a:t>
            </a:r>
            <a:r>
              <a:rPr lang="en-US" altLang="ko-KR" sz="3200" dirty="0"/>
              <a:t>,</a:t>
            </a:r>
            <a:r>
              <a:rPr lang="ko-KR" altLang="en-US" sz="3200" dirty="0"/>
              <a:t> 공산당도 다 하나님의 형상으로 창조되었다</a:t>
            </a:r>
            <a:r>
              <a:rPr lang="en-US" altLang="ko-KR" sz="3200" dirty="0"/>
              <a:t>.</a:t>
            </a:r>
            <a:endParaRPr lang="ko-KR" altLang="en-US" sz="3200" dirty="0"/>
          </a:p>
          <a:p>
            <a:pPr algn="just" fontAlgn="base">
              <a:lnSpc>
                <a:spcPct val="120000"/>
              </a:lnSpc>
            </a:pPr>
            <a:r>
              <a:rPr lang="ko-KR" altLang="en-US" sz="3200" dirty="0"/>
              <a:t>모든 사람이 하나님의 형상을 지니고 있다</a:t>
            </a:r>
            <a:r>
              <a:rPr lang="en-US" altLang="ko-KR" sz="3200" dirty="0"/>
              <a:t>.</a:t>
            </a:r>
            <a:r>
              <a:rPr lang="ko-KR" altLang="en-US" sz="3200" dirty="0"/>
              <a:t> 그래서 인종</a:t>
            </a:r>
            <a:r>
              <a:rPr lang="en-US" altLang="ko-KR" sz="3200" dirty="0"/>
              <a:t>,</a:t>
            </a:r>
            <a:r>
              <a:rPr lang="ko-KR" altLang="en-US" sz="3200" dirty="0"/>
              <a:t> 성별</a:t>
            </a:r>
            <a:r>
              <a:rPr lang="en-US" altLang="ko-KR" sz="3200" dirty="0"/>
              <a:t>,</a:t>
            </a:r>
            <a:r>
              <a:rPr lang="ko-KR" altLang="en-US" sz="3200" dirty="0"/>
              <a:t> 지위와 무관하게 모든 인간은 존엄하다</a:t>
            </a:r>
            <a:r>
              <a:rPr lang="en-US" altLang="ko-KR" sz="3200" dirty="0"/>
              <a:t>.</a:t>
            </a:r>
            <a:r>
              <a:rPr lang="ko-KR" altLang="en-US" sz="3200" dirty="0"/>
              <a:t> 어떤 사람도 </a:t>
            </a:r>
            <a:r>
              <a:rPr lang="ko-KR" altLang="en-US" sz="3200" dirty="0" err="1"/>
              <a:t>차별받아서는</a:t>
            </a:r>
            <a:r>
              <a:rPr lang="ko-KR" altLang="en-US" sz="3200" dirty="0"/>
              <a:t> 안 된다</a:t>
            </a:r>
            <a:r>
              <a:rPr lang="en-US" altLang="ko-KR" sz="3200" dirty="0"/>
              <a:t>.</a:t>
            </a:r>
            <a:r>
              <a:rPr lang="ko-KR" altLang="en-US" sz="3200" dirty="0"/>
              <a:t> </a:t>
            </a:r>
            <a:r>
              <a:rPr lang="ko-KR" altLang="en-US" sz="3200" dirty="0" err="1"/>
              <a:t>왜냐</a:t>
            </a:r>
            <a:r>
              <a:rPr lang="ko-KR" altLang="en-US" sz="3200" dirty="0"/>
              <a:t> 하나님의 형상이니까</a:t>
            </a:r>
            <a:r>
              <a:rPr lang="en-US" altLang="ko-KR" sz="3200" dirty="0"/>
              <a:t>.</a:t>
            </a:r>
            <a:endParaRPr lang="ko-KR" altLang="en-US" sz="3200" dirty="0"/>
          </a:p>
          <a:p>
            <a:pPr algn="just" fontAlgn="base">
              <a:lnSpc>
                <a:spcPct val="120000"/>
              </a:lnSpc>
            </a:pPr>
            <a:r>
              <a:rPr lang="ko-KR" altLang="en-US" sz="3200" dirty="0"/>
              <a:t>우리 하나님은 조건 없이 세상에 있는 모든 인간을 사랑하셨다</a:t>
            </a:r>
            <a:r>
              <a:rPr lang="en-US" altLang="ko-KR" sz="3200" dirty="0"/>
              <a:t>.</a:t>
            </a:r>
            <a:r>
              <a:rPr lang="ko-KR" altLang="en-US" sz="3200" dirty="0"/>
              <a:t> 그래서 아들을 보내시고 우리를 구원해 주셨다</a:t>
            </a:r>
            <a:r>
              <a:rPr lang="en-US" altLang="ko-KR" sz="3200" dirty="0"/>
              <a:t>.</a:t>
            </a:r>
            <a:r>
              <a:rPr lang="ko-KR" altLang="en-US" sz="3200" dirty="0"/>
              <a:t> 그렇기 때문에 우리 교회도 아무 조건 없이 모든 사람을 사랑해야 한다</a:t>
            </a:r>
            <a:r>
              <a:rPr lang="en-US" altLang="ko-KR" sz="3200" dirty="0"/>
              <a:t>.</a:t>
            </a:r>
            <a:r>
              <a:rPr lang="ko-KR" altLang="en-US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141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40C0C07-393D-4DA4-5B43-4DAD808C8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ko-KR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성육신과 구원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CA1392C-34AA-2F41-6BCA-97CBDFF4AD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0470" y="1770018"/>
            <a:ext cx="11242589" cy="4630781"/>
          </a:xfrm>
        </p:spPr>
        <p:txBody>
          <a:bodyPr>
            <a:normAutofit lnSpcReduction="10000"/>
          </a:bodyPr>
          <a:lstStyle/>
          <a:p>
            <a:pPr algn="just" fontAlgn="base">
              <a:lnSpc>
                <a:spcPct val="110000"/>
              </a:lnSpc>
            </a:pPr>
            <a:r>
              <a:rPr lang="ko-KR" altLang="en-US" sz="3200" dirty="0"/>
              <a:t>하나님이 예수님을 이 땅에 보내신 것은 이 땅을 심판하려 함이 아니라 구원하기 위함이다</a:t>
            </a:r>
            <a:r>
              <a:rPr lang="en-US" altLang="ko-KR" sz="3200" dirty="0"/>
              <a:t>.</a:t>
            </a:r>
            <a:r>
              <a:rPr lang="ko-KR" altLang="en-US" sz="3200" dirty="0"/>
              <a:t> 그런데 이 시대의 교회는 마치 이 세상을 심판하러 온 것 같다</a:t>
            </a:r>
            <a:r>
              <a:rPr lang="en-US" altLang="ko-KR" sz="3200" dirty="0"/>
              <a:t>.</a:t>
            </a:r>
            <a:r>
              <a:rPr lang="ko-KR" altLang="en-US" sz="3200" dirty="0"/>
              <a:t> 너 동성애자 꺼져</a:t>
            </a:r>
            <a:r>
              <a:rPr lang="en-US" altLang="ko-KR" sz="3200" dirty="0"/>
              <a:t>,</a:t>
            </a:r>
            <a:r>
              <a:rPr lang="ko-KR" altLang="en-US" sz="3200" dirty="0"/>
              <a:t> 너 불교 꺼져</a:t>
            </a:r>
            <a:r>
              <a:rPr lang="en-US" altLang="ko-KR" sz="3200" dirty="0"/>
              <a:t>,</a:t>
            </a:r>
            <a:r>
              <a:rPr lang="ko-KR" altLang="en-US" sz="3200" dirty="0"/>
              <a:t> 너 페미니스트 꺼져 하면서 다 심판한다</a:t>
            </a:r>
            <a:r>
              <a:rPr lang="en-US" altLang="ko-KR" sz="3200" dirty="0"/>
              <a:t>.</a:t>
            </a:r>
            <a:r>
              <a:rPr lang="ko-KR" altLang="en-US" sz="3200" dirty="0"/>
              <a:t> 구원  하라 그랬더니 왜 심판을 하고 있냐는 것이다</a:t>
            </a:r>
            <a:r>
              <a:rPr lang="en-US" altLang="ko-KR" sz="3200" dirty="0"/>
              <a:t>.</a:t>
            </a:r>
          </a:p>
          <a:p>
            <a:pPr algn="just" fontAlgn="base">
              <a:lnSpc>
                <a:spcPct val="110000"/>
              </a:lnSpc>
            </a:pPr>
            <a:r>
              <a:rPr lang="ko-KR" altLang="en-US" sz="3200" dirty="0"/>
              <a:t> 예수님도 그렇게 안 하셨는데 아들을 세상에 보내신 것은 세상을 심판하려 하심이 아니요 구원을 받게 하려 하심이다</a:t>
            </a:r>
            <a:r>
              <a:rPr lang="en-US" altLang="ko-KR" sz="3200" dirty="0"/>
              <a:t>.</a:t>
            </a:r>
            <a:r>
              <a:rPr lang="ko-KR" altLang="en-US" sz="3200" dirty="0"/>
              <a:t> 특정 집단이 아닌 모든 인류를 위한 구원을 교회는 해야   한다는 것이다</a:t>
            </a:r>
            <a:r>
              <a:rPr lang="en-US" altLang="ko-KR" sz="3200" dirty="0"/>
              <a:t>.</a:t>
            </a:r>
            <a:endParaRPr lang="ko-KR" altLang="en-US" sz="3200" dirty="0"/>
          </a:p>
        </p:txBody>
      </p:sp>
    </p:spTree>
    <p:extLst>
      <p:ext uri="{BB962C8B-B14F-4D97-AF65-F5344CB8AC3E}">
        <p14:creationId xmlns:p14="http://schemas.microsoft.com/office/powerpoint/2010/main" val="417173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58A14AF-9FB5-4CC7-BA35-E8E85D3E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제목 1">
            <a:extLst>
              <a:ext uri="{FF2B5EF4-FFF2-40B4-BE49-F238E27FC236}">
                <a16:creationId xmlns:a16="http://schemas.microsoft.com/office/drawing/2014/main" id="{61FFAD62-F5A5-4C50-5704-929ECA5F0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b">
            <a:normAutofit fontScale="90000"/>
          </a:bodyPr>
          <a:lstStyle/>
          <a:p>
            <a:pPr algn="ctr">
              <a:lnSpc>
                <a:spcPct val="120000"/>
              </a:lnSpc>
            </a:pPr>
            <a:r>
              <a:rPr lang="en-US" altLang="ko-K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</a:t>
            </a:r>
            <a:r>
              <a:rPr lang="ko-KR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사랑의 신학적 근거</a:t>
            </a:r>
            <a:br>
              <a:rPr lang="en-US" altLang="ko-K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ko-KR" alt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왜 혐오하면 안되나</a:t>
            </a:r>
            <a:r>
              <a:rPr lang="en-US" altLang="ko-KR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ko-KR" altLang="en-US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내용 개체 틀 7">
            <a:extLst>
              <a:ext uri="{FF2B5EF4-FFF2-40B4-BE49-F238E27FC236}">
                <a16:creationId xmlns:a16="http://schemas.microsoft.com/office/drawing/2014/main" id="{516A23E7-4121-7858-E4BA-014AAEF5D5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987" y="2640696"/>
            <a:ext cx="5487230" cy="2876596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6B0AFF7B-F564-E55D-4FE4-67016ECDF0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8746" y="3039331"/>
            <a:ext cx="6195267" cy="20762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4140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D86BDD9-1570-F2A1-2FE5-73C397BE1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ko-KR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예수님의 사랑의 계명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E0697FF-08A4-52E3-9080-C34D05E764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562" y="1600200"/>
            <a:ext cx="11689492" cy="5257800"/>
          </a:xfrm>
        </p:spPr>
        <p:txBody>
          <a:bodyPr>
            <a:normAutofit fontScale="92500" lnSpcReduction="10000"/>
          </a:bodyPr>
          <a:lstStyle/>
          <a:p>
            <a:pPr algn="just" fontAlgn="base">
              <a:lnSpc>
                <a:spcPct val="110000"/>
              </a:lnSpc>
            </a:pPr>
            <a:r>
              <a:rPr lang="ko-KR" altLang="en-US" sz="3200" dirty="0"/>
              <a:t>예수님은 </a:t>
            </a:r>
            <a:r>
              <a:rPr lang="ko-KR" altLang="en-US" sz="3200" dirty="0" err="1"/>
              <a:t>차별없는</a:t>
            </a:r>
            <a:r>
              <a:rPr lang="ko-KR" altLang="en-US" sz="3200" dirty="0"/>
              <a:t> 사랑을 실천하셨다</a:t>
            </a:r>
            <a:r>
              <a:rPr lang="en-US" altLang="ko-KR" sz="3200" dirty="0"/>
              <a:t>.</a:t>
            </a:r>
            <a:r>
              <a:rPr lang="ko-KR" altLang="en-US" sz="3200" dirty="0"/>
              <a:t> 사마리아 여인과 만나서 대화했고</a:t>
            </a:r>
            <a:r>
              <a:rPr lang="en-US" altLang="ko-KR" sz="3200" dirty="0"/>
              <a:t>,</a:t>
            </a:r>
            <a:r>
              <a:rPr lang="ko-KR" altLang="en-US" sz="3200" dirty="0"/>
              <a:t> 세리와 죄인들과 함께 식사를 했다</a:t>
            </a:r>
            <a:r>
              <a:rPr lang="en-US" altLang="ko-KR" sz="3200" dirty="0"/>
              <a:t>. </a:t>
            </a:r>
            <a:r>
              <a:rPr lang="ko-KR" altLang="en-US" sz="3200" dirty="0"/>
              <a:t>그것 때문에 </a:t>
            </a:r>
            <a:r>
              <a:rPr lang="ko-KR" altLang="en-US" sz="3200" dirty="0" err="1"/>
              <a:t>사람들한테</a:t>
            </a:r>
            <a:r>
              <a:rPr lang="ko-KR" altLang="en-US" sz="3200" dirty="0"/>
              <a:t> 욕먹었다</a:t>
            </a:r>
            <a:r>
              <a:rPr lang="en-US" altLang="ko-KR" sz="3200" dirty="0"/>
              <a:t>.</a:t>
            </a:r>
            <a:r>
              <a:rPr lang="ko-KR" altLang="en-US" sz="3200" dirty="0"/>
              <a:t> 봐라 예수가 저 죄인들 </a:t>
            </a:r>
            <a:r>
              <a:rPr lang="ko-KR" altLang="en-US" sz="3200" dirty="0" err="1"/>
              <a:t>창녀들하고</a:t>
            </a:r>
            <a:r>
              <a:rPr lang="ko-KR" altLang="en-US" sz="3200" dirty="0"/>
              <a:t> 같이 어울려  다닌다 하고 욕했다</a:t>
            </a:r>
            <a:r>
              <a:rPr lang="en-US" altLang="ko-KR" sz="3200" dirty="0"/>
              <a:t>.</a:t>
            </a:r>
          </a:p>
          <a:p>
            <a:pPr algn="just" fontAlgn="base">
              <a:lnSpc>
                <a:spcPct val="110000"/>
              </a:lnSpc>
            </a:pPr>
            <a:r>
              <a:rPr lang="ko-KR" altLang="en-US" sz="3200" dirty="0"/>
              <a:t> 지금은 누가 누구를 욕하나</a:t>
            </a:r>
            <a:r>
              <a:rPr lang="en-US" altLang="ko-KR" sz="3200" dirty="0"/>
              <a:t>?</a:t>
            </a:r>
            <a:r>
              <a:rPr lang="ko-KR" altLang="en-US" sz="3200" dirty="0"/>
              <a:t> 지금 한국 교회가 예수를 따르는   사람들인가</a:t>
            </a:r>
            <a:r>
              <a:rPr lang="en-US" altLang="ko-KR" sz="3200" dirty="0"/>
              <a:t>?</a:t>
            </a:r>
            <a:r>
              <a:rPr lang="ko-KR" altLang="en-US" sz="3200" dirty="0"/>
              <a:t> 아니면 바리새인을 따르는 사람인가</a:t>
            </a:r>
            <a:r>
              <a:rPr lang="en-US" altLang="ko-KR" sz="3200" dirty="0"/>
              <a:t>?</a:t>
            </a:r>
            <a:r>
              <a:rPr lang="ko-KR" altLang="en-US" sz="3200" dirty="0"/>
              <a:t> 예수님은 당시에 사회적 유대 사회에서 배제된 사람들</a:t>
            </a:r>
            <a:r>
              <a:rPr lang="en-US" altLang="ko-KR" sz="3200" dirty="0"/>
              <a:t>,</a:t>
            </a:r>
            <a:r>
              <a:rPr lang="ko-KR" altLang="en-US" sz="3200" dirty="0"/>
              <a:t> </a:t>
            </a:r>
            <a:r>
              <a:rPr lang="ko-KR" altLang="en-US" sz="3200" dirty="0" err="1"/>
              <a:t>차별받는</a:t>
            </a:r>
            <a:r>
              <a:rPr lang="ko-KR" altLang="en-US" sz="3200" dirty="0"/>
              <a:t> 사람들</a:t>
            </a:r>
            <a:r>
              <a:rPr lang="en-US" altLang="ko-KR" sz="3200" dirty="0"/>
              <a:t>,</a:t>
            </a:r>
            <a:r>
              <a:rPr lang="ko-KR" altLang="en-US" sz="3200" dirty="0"/>
              <a:t> 혐오 당하는 사람들을 품어 주셨다</a:t>
            </a:r>
            <a:r>
              <a:rPr lang="en-US" altLang="ko-KR" sz="3200" dirty="0"/>
              <a:t>.</a:t>
            </a:r>
            <a:r>
              <a:rPr lang="ko-KR" altLang="en-US" sz="3200" dirty="0"/>
              <a:t> </a:t>
            </a:r>
            <a:endParaRPr lang="en-US" altLang="ko-KR" sz="3200" dirty="0"/>
          </a:p>
          <a:p>
            <a:pPr algn="just" fontAlgn="base">
              <a:lnSpc>
                <a:spcPct val="110000"/>
              </a:lnSpc>
            </a:pPr>
            <a:r>
              <a:rPr lang="ko-KR" altLang="en-US" sz="3200" dirty="0"/>
              <a:t>예수 십자가가 무엇인가</a:t>
            </a:r>
            <a:r>
              <a:rPr lang="en-US" altLang="ko-KR" sz="3200" dirty="0"/>
              <a:t>?</a:t>
            </a:r>
            <a:r>
              <a:rPr lang="ko-KR" altLang="en-US" sz="3200" dirty="0"/>
              <a:t> 용서와 화해이다</a:t>
            </a:r>
            <a:r>
              <a:rPr lang="en-US" altLang="ko-KR" sz="3200" dirty="0"/>
              <a:t>.</a:t>
            </a:r>
            <a:r>
              <a:rPr lang="ko-KR" altLang="en-US" sz="3200" dirty="0"/>
              <a:t> </a:t>
            </a:r>
            <a:endParaRPr lang="en-US" altLang="ko-KR" sz="3200" dirty="0"/>
          </a:p>
          <a:p>
            <a:pPr algn="just" fontAlgn="base">
              <a:lnSpc>
                <a:spcPct val="110000"/>
              </a:lnSpc>
            </a:pPr>
            <a:r>
              <a:rPr lang="ko-KR" altLang="en-US" sz="3200" dirty="0"/>
              <a:t>예수께서 십자가에서 이루신 그 화해의 사역을 교회에 위임하셨다</a:t>
            </a:r>
            <a:r>
              <a:rPr lang="en-US" altLang="ko-KR" sz="3200" dirty="0"/>
              <a:t>.</a:t>
            </a:r>
            <a:endParaRPr lang="ko-KR" altLang="en-US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18671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58A14AF-9FB5-4CC7-BA35-E8E85D3E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제목 1">
            <a:extLst>
              <a:ext uri="{FF2B5EF4-FFF2-40B4-BE49-F238E27FC236}">
                <a16:creationId xmlns:a16="http://schemas.microsoft.com/office/drawing/2014/main" id="{986D050E-4D95-F6C3-86F8-9B57AA1F7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b">
            <a:normAutofit fontScale="90000"/>
          </a:bodyPr>
          <a:lstStyle/>
          <a:p>
            <a:pPr algn="ctr">
              <a:lnSpc>
                <a:spcPct val="120000"/>
              </a:lnSpc>
            </a:pPr>
            <a:r>
              <a:rPr lang="en-US" altLang="ko-K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</a:t>
            </a:r>
            <a:r>
              <a:rPr lang="ko-KR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사랑의 신학적 근거</a:t>
            </a:r>
            <a:br>
              <a:rPr lang="en-US" altLang="ko-K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ko-KR" alt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왜 혐오하면 안되나</a:t>
            </a:r>
            <a:r>
              <a:rPr lang="en-US" altLang="ko-KR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ko-KR" altLang="en-US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내용 개체 틀 7">
            <a:extLst>
              <a:ext uri="{FF2B5EF4-FFF2-40B4-BE49-F238E27FC236}">
                <a16:creationId xmlns:a16="http://schemas.microsoft.com/office/drawing/2014/main" id="{0E326778-906C-E0F3-0B5D-09DBCC4A2C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660" y="2593258"/>
            <a:ext cx="11732929" cy="291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091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371446C-FE2E-CFE0-E5B8-E6C1C3CB4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ko-KR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오순절 성령 강림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FA702B2-0169-475E-4D91-9FDF168365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2119183"/>
            <a:ext cx="11079893" cy="4057779"/>
          </a:xfrm>
        </p:spPr>
        <p:txBody>
          <a:bodyPr/>
          <a:lstStyle/>
          <a:p>
            <a:pPr algn="just" fontAlgn="base">
              <a:lnSpc>
                <a:spcPct val="120000"/>
              </a:lnSpc>
            </a:pPr>
            <a:r>
              <a:rPr lang="ko-KR" altLang="en-US" sz="3200" dirty="0"/>
              <a:t>언어와 문화의 장벽이 허물어지고 하나가 됐다</a:t>
            </a:r>
            <a:r>
              <a:rPr lang="en-US" altLang="ko-KR" sz="3200" dirty="0"/>
              <a:t>.</a:t>
            </a:r>
            <a:r>
              <a:rPr lang="ko-KR" altLang="en-US" sz="3200" dirty="0"/>
              <a:t> 이게      오순절 성령 강림 사건에서 방언 현상의 가장 큰 특징이다</a:t>
            </a:r>
            <a:r>
              <a:rPr lang="en-US" altLang="ko-KR" sz="3200" dirty="0"/>
              <a:t>.</a:t>
            </a:r>
          </a:p>
          <a:p>
            <a:pPr algn="just" fontAlgn="base">
              <a:lnSpc>
                <a:spcPct val="120000"/>
              </a:lnSpc>
            </a:pPr>
            <a:r>
              <a:rPr lang="ko-KR" altLang="en-US" sz="3200" dirty="0"/>
              <a:t>그리스도 안에서 유대인이나 </a:t>
            </a:r>
            <a:r>
              <a:rPr lang="ko-KR" altLang="en-US" sz="3200" dirty="0" err="1"/>
              <a:t>헬라인이나</a:t>
            </a:r>
            <a:r>
              <a:rPr lang="ko-KR" altLang="en-US" sz="3200" dirty="0"/>
              <a:t> 종이나 자유인이나 남자나 여자나 다 그리스도 안에서 하나다 이것이 당시 초대 교회를 관통하는 중요 핵심 주제이다</a:t>
            </a:r>
            <a:r>
              <a:rPr lang="en-US" altLang="ko-KR" sz="3200" dirty="0"/>
              <a:t>.</a:t>
            </a:r>
            <a:r>
              <a:rPr lang="ko-KR" altLang="en-US" sz="3200" dirty="0"/>
              <a:t> </a:t>
            </a:r>
          </a:p>
          <a:p>
            <a:pPr fontAlgn="base"/>
            <a:endParaRPr lang="ko-KR" altLang="en-US" sz="3200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9845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B7F2412-7F9E-DAC5-4163-4A0123EFA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ko-KR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예수 안에서 하나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F1C9246-5CBF-FE13-1BE8-2AAB717F90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531" y="1825625"/>
            <a:ext cx="11751274" cy="4989126"/>
          </a:xfrm>
        </p:spPr>
        <p:txBody>
          <a:bodyPr>
            <a:normAutofit/>
          </a:bodyPr>
          <a:lstStyle/>
          <a:p>
            <a:pPr algn="just" fontAlgn="base"/>
            <a:r>
              <a:rPr lang="ko-KR" altLang="en-US" sz="3200" dirty="0"/>
              <a:t>그</a:t>
            </a:r>
            <a:r>
              <a:rPr lang="en-US" altLang="ko-KR" sz="3200" dirty="0"/>
              <a:t> </a:t>
            </a:r>
            <a:r>
              <a:rPr lang="ko-KR" altLang="en-US" sz="3200" dirty="0"/>
              <a:t>시대에</a:t>
            </a:r>
            <a:r>
              <a:rPr lang="en-US" altLang="ko-KR" sz="3200" dirty="0"/>
              <a:t> </a:t>
            </a:r>
            <a:r>
              <a:rPr lang="ko-KR" altLang="en-US" sz="3200" dirty="0"/>
              <a:t>교회 다니면 죽거나 사자밥이 되고 화형을 당한다</a:t>
            </a:r>
            <a:r>
              <a:rPr lang="en-US" altLang="ko-KR" sz="3200" dirty="0"/>
              <a:t>.</a:t>
            </a:r>
            <a:r>
              <a:rPr lang="ko-KR" altLang="en-US" sz="3200" dirty="0"/>
              <a:t> </a:t>
            </a:r>
            <a:endParaRPr lang="en-US" altLang="ko-KR" sz="3200" dirty="0"/>
          </a:p>
          <a:p>
            <a:pPr algn="just" fontAlgn="base"/>
            <a:r>
              <a:rPr lang="ko-KR" altLang="en-US" sz="3200" dirty="0"/>
              <a:t>그런데 왜 사람들이 그 죽음을 무릅쓰고 교회로 몰려 들었을까</a:t>
            </a:r>
            <a:r>
              <a:rPr lang="en-US" altLang="ko-KR" sz="3200" dirty="0"/>
              <a:t>?</a:t>
            </a:r>
            <a:r>
              <a:rPr lang="ko-KR" altLang="en-US" sz="3200" dirty="0"/>
              <a:t> </a:t>
            </a:r>
            <a:endParaRPr lang="en-US" altLang="ko-KR" sz="3200" dirty="0"/>
          </a:p>
          <a:p>
            <a:pPr algn="just" fontAlgn="base"/>
            <a:r>
              <a:rPr lang="ko-KR" altLang="en-US" sz="3200" dirty="0"/>
              <a:t>왜 콘스탄틴 황제가 두 손 들 정도로 교회가 부흥했는가</a:t>
            </a:r>
            <a:r>
              <a:rPr lang="en-US" altLang="ko-KR" sz="3200" dirty="0"/>
              <a:t>?</a:t>
            </a:r>
            <a:r>
              <a:rPr lang="ko-KR" altLang="en-US" sz="3200" dirty="0"/>
              <a:t> </a:t>
            </a:r>
            <a:endParaRPr lang="en-US" altLang="ko-KR" sz="3200" dirty="0"/>
          </a:p>
          <a:p>
            <a:pPr algn="just" fontAlgn="base">
              <a:lnSpc>
                <a:spcPct val="120000"/>
              </a:lnSpc>
            </a:pPr>
            <a:r>
              <a:rPr lang="ko-KR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교회 가면 유대인</a:t>
            </a:r>
            <a:r>
              <a:rPr lang="en-US" altLang="ko-KR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ko-KR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헬라인 차별 없고 종</a:t>
            </a:r>
            <a:r>
              <a:rPr lang="en-US" altLang="ko-KR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ko-KR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자유인</a:t>
            </a:r>
            <a:r>
              <a:rPr lang="en-US" altLang="ko-KR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ko-KR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남자</a:t>
            </a:r>
            <a:r>
              <a:rPr lang="en-US" altLang="ko-KR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ko-KR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여자</a:t>
            </a:r>
            <a:r>
              <a:rPr lang="en-US" altLang="ko-KR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ko-KR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동성애자</a:t>
            </a:r>
            <a:r>
              <a:rPr lang="en-US" altLang="ko-KR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ko-KR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이성애자 차별이 없으니까 다 이 세상에서 깨지고 망가진 사람들</a:t>
            </a:r>
            <a:r>
              <a:rPr lang="en-US" altLang="ko-KR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ko-KR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ko-KR" alt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핍박받는</a:t>
            </a:r>
            <a:r>
              <a:rPr lang="ko-KR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사람들이 다 교회로 몰렸다는 것이다</a:t>
            </a:r>
            <a:r>
              <a:rPr lang="en-US" altLang="ko-KR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ko-KR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그래서 교회가 부흥했다</a:t>
            </a:r>
            <a:r>
              <a:rPr lang="en-US" altLang="ko-KR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ko-KR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차별이 없어서</a:t>
            </a:r>
            <a:r>
              <a:rPr lang="en-US" altLang="ko-KR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…..</a:t>
            </a:r>
            <a:r>
              <a:rPr lang="ko-KR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72198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C80630E-E8E1-FA89-E3F8-587ED7FC6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ko-KR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교회는 자기가 혐오하는지 모른다</a:t>
            </a:r>
            <a:r>
              <a:rPr lang="en-US" altLang="ko-K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F79228C4-07E9-1E96-F3B7-9FEB0F1602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725" y="1690688"/>
            <a:ext cx="6513623" cy="47410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DC7DC165-A775-643B-8538-31A4324E98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0200" y="2286880"/>
            <a:ext cx="5099220" cy="31562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196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E351745-B74D-D9E4-2551-80A07C041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ko-KR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사랑은 성령의 열매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13ACD71-3421-A77A-5C89-226F7D2A33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205" y="1825625"/>
            <a:ext cx="11850130" cy="4351338"/>
          </a:xfrm>
        </p:spPr>
        <p:txBody>
          <a:bodyPr/>
          <a:lstStyle/>
          <a:p>
            <a:pPr algn="just">
              <a:lnSpc>
                <a:spcPct val="120000"/>
              </a:lnSpc>
            </a:pPr>
            <a:r>
              <a:rPr lang="ko-KR" altLang="en-US" sz="3200" dirty="0"/>
              <a:t>하나님의 보편적인 사랑을 폐쇄적인 사랑으로 단절하면 안됨</a:t>
            </a:r>
            <a:r>
              <a:rPr lang="en-US" altLang="ko-KR" sz="3200" dirty="0"/>
              <a:t>.</a:t>
            </a:r>
            <a:r>
              <a:rPr lang="ko-KR" altLang="en-US" sz="3200" dirty="0"/>
              <a:t> </a:t>
            </a:r>
            <a:endParaRPr lang="en-US" altLang="ko-KR" sz="3200" dirty="0"/>
          </a:p>
          <a:p>
            <a:pPr algn="just">
              <a:lnSpc>
                <a:spcPct val="120000"/>
              </a:lnSpc>
            </a:pPr>
            <a:r>
              <a:rPr lang="ko-KR" altLang="en-US" sz="3200" dirty="0"/>
              <a:t>예수님의 가장 큰 계명 </a:t>
            </a:r>
            <a:r>
              <a:rPr lang="en-US" altLang="ko-KR" sz="3200" dirty="0"/>
              <a:t>“</a:t>
            </a:r>
            <a:r>
              <a:rPr lang="ko-KR" altLang="en-US" sz="3200" dirty="0"/>
              <a:t>내 이웃을 내 몸과 같이 사랑하라</a:t>
            </a:r>
            <a:r>
              <a:rPr lang="en-US" altLang="ko-KR" sz="3200" dirty="0"/>
              <a:t>”</a:t>
            </a:r>
            <a:r>
              <a:rPr lang="ko-KR" altLang="en-US" sz="3200" dirty="0"/>
              <a:t>    는 말씀을 우리가 어기면 안 되고 </a:t>
            </a:r>
            <a:endParaRPr lang="en-US" altLang="ko-KR" sz="3200" dirty="0"/>
          </a:p>
          <a:p>
            <a:pPr algn="just">
              <a:lnSpc>
                <a:spcPct val="120000"/>
              </a:lnSpc>
            </a:pPr>
            <a:r>
              <a:rPr lang="ko-KR" altLang="en-US" sz="3200" dirty="0"/>
              <a:t>성령께서 담을 허물고 이방인과 유대인이 하나되게 주인과   노예가 하나되게 남자와 여자가 평등하게 만들어 놓으셨는데 그 성령님의 역사를 거스르면 안 된다는 말씀이다</a:t>
            </a:r>
            <a:r>
              <a:rPr lang="en-US" altLang="ko-KR" sz="3200" dirty="0"/>
              <a:t>.</a:t>
            </a:r>
            <a:r>
              <a:rPr lang="ko-KR" altLang="en-US" sz="3200" dirty="0"/>
              <a:t> </a:t>
            </a:r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34647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제목 1">
            <a:extLst>
              <a:ext uri="{FF2B5EF4-FFF2-40B4-BE49-F238E27FC236}">
                <a16:creationId xmlns:a16="http://schemas.microsoft.com/office/drawing/2014/main" id="{8E1F3B13-61E2-55C5-17AA-DCA39280A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b">
            <a:normAutofit fontScale="90000"/>
          </a:bodyPr>
          <a:lstStyle/>
          <a:p>
            <a:pPr algn="ctr">
              <a:lnSpc>
                <a:spcPct val="120000"/>
              </a:lnSpc>
            </a:pPr>
            <a:r>
              <a:rPr lang="en-US" altLang="ko-K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</a:t>
            </a:r>
            <a:r>
              <a:rPr lang="ko-KR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사랑의 신학적 근거</a:t>
            </a:r>
            <a:br>
              <a:rPr lang="en-US" altLang="ko-K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ko-KR" alt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왜 혐오하면 안되나</a:t>
            </a:r>
            <a:r>
              <a:rPr lang="en-US" altLang="ko-KR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ko-KR" altLang="en-US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내용 개체 틀 6">
            <a:extLst>
              <a:ext uri="{FF2B5EF4-FFF2-40B4-BE49-F238E27FC236}">
                <a16:creationId xmlns:a16="http://schemas.microsoft.com/office/drawing/2014/main" id="{A531A9CB-FC19-7AFC-DE4F-26E6F4F1B4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7210" y="2646425"/>
            <a:ext cx="9297580" cy="329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453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AC17DE74-01C9-4859-B65A-85CF999E8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068C0432-0E90-4CC1-8CD3-D44A90DF0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347414"/>
          </a:xfrm>
          <a:custGeom>
            <a:avLst/>
            <a:gdLst>
              <a:gd name="connsiteX0" fmla="*/ 0 w 12192000"/>
              <a:gd name="connsiteY0" fmla="*/ 0 h 2347414"/>
              <a:gd name="connsiteX1" fmla="*/ 12192000 w 12192000"/>
              <a:gd name="connsiteY1" fmla="*/ 0 h 2347414"/>
              <a:gd name="connsiteX2" fmla="*/ 12192000 w 12192000"/>
              <a:gd name="connsiteY2" fmla="*/ 1736458 h 2347414"/>
              <a:gd name="connsiteX3" fmla="*/ 11967601 w 12192000"/>
              <a:gd name="connsiteY3" fmla="*/ 1784034 h 2347414"/>
              <a:gd name="connsiteX4" fmla="*/ 10829000 w 12192000"/>
              <a:gd name="connsiteY4" fmla="*/ 1983294 h 2347414"/>
              <a:gd name="connsiteX5" fmla="*/ 10743779 w 12192000"/>
              <a:gd name="connsiteY5" fmla="*/ 1996027 h 2347414"/>
              <a:gd name="connsiteX6" fmla="*/ 10829254 w 12192000"/>
              <a:gd name="connsiteY6" fmla="*/ 1987751 h 2347414"/>
              <a:gd name="connsiteX7" fmla="*/ 10847162 w 12192000"/>
              <a:gd name="connsiteY7" fmla="*/ 1988388 h 2347414"/>
              <a:gd name="connsiteX8" fmla="*/ 11575155 w 12192000"/>
              <a:gd name="connsiteY8" fmla="*/ 1921415 h 2347414"/>
              <a:gd name="connsiteX9" fmla="*/ 12192000 w 12192000"/>
              <a:gd name="connsiteY9" fmla="*/ 1851213 h 2347414"/>
              <a:gd name="connsiteX10" fmla="*/ 12192000 w 12192000"/>
              <a:gd name="connsiteY10" fmla="*/ 1907356 h 2347414"/>
              <a:gd name="connsiteX11" fmla="*/ 12035532 w 12192000"/>
              <a:gd name="connsiteY11" fmla="*/ 1927033 h 2347414"/>
              <a:gd name="connsiteX12" fmla="*/ 11576932 w 12192000"/>
              <a:gd name="connsiteY12" fmla="*/ 1976291 h 2347414"/>
              <a:gd name="connsiteX13" fmla="*/ 10627316 w 12192000"/>
              <a:gd name="connsiteY13" fmla="*/ 2061470 h 2347414"/>
              <a:gd name="connsiteX14" fmla="*/ 9804196 w 12192000"/>
              <a:gd name="connsiteY14" fmla="*/ 2123478 h 2347414"/>
              <a:gd name="connsiteX15" fmla="*/ 9243851 w 12192000"/>
              <a:gd name="connsiteY15" fmla="*/ 2180008 h 2347414"/>
              <a:gd name="connsiteX16" fmla="*/ 8731259 w 12192000"/>
              <a:gd name="connsiteY16" fmla="*/ 2225081 h 2347414"/>
              <a:gd name="connsiteX17" fmla="*/ 8065752 w 12192000"/>
              <a:gd name="connsiteY17" fmla="*/ 2271681 h 2347414"/>
              <a:gd name="connsiteX18" fmla="*/ 7658065 w 12192000"/>
              <a:gd name="connsiteY18" fmla="*/ 2292562 h 2347414"/>
              <a:gd name="connsiteX19" fmla="*/ 6531024 w 12192000"/>
              <a:gd name="connsiteY19" fmla="*/ 2324138 h 2347414"/>
              <a:gd name="connsiteX20" fmla="*/ 6178331 w 12192000"/>
              <a:gd name="connsiteY20" fmla="*/ 2345655 h 2347414"/>
              <a:gd name="connsiteX21" fmla="*/ 5977282 w 12192000"/>
              <a:gd name="connsiteY21" fmla="*/ 2344127 h 2347414"/>
              <a:gd name="connsiteX22" fmla="*/ 5367658 w 12192000"/>
              <a:gd name="connsiteY22" fmla="*/ 2329230 h 2347414"/>
              <a:gd name="connsiteX23" fmla="*/ 4387306 w 12192000"/>
              <a:gd name="connsiteY23" fmla="*/ 2288614 h 2347414"/>
              <a:gd name="connsiteX24" fmla="*/ 4180287 w 12192000"/>
              <a:gd name="connsiteY24" fmla="*/ 2280211 h 2347414"/>
              <a:gd name="connsiteX25" fmla="*/ 3842199 w 12192000"/>
              <a:gd name="connsiteY25" fmla="*/ 2257039 h 2347414"/>
              <a:gd name="connsiteX26" fmla="*/ 3730309 w 12192000"/>
              <a:gd name="connsiteY26" fmla="*/ 2251182 h 2347414"/>
              <a:gd name="connsiteX27" fmla="*/ 3425496 w 12192000"/>
              <a:gd name="connsiteY27" fmla="*/ 2231320 h 2347414"/>
              <a:gd name="connsiteX28" fmla="*/ 3076106 w 12192000"/>
              <a:gd name="connsiteY28" fmla="*/ 2201781 h 2347414"/>
              <a:gd name="connsiteX29" fmla="*/ 2819682 w 12192000"/>
              <a:gd name="connsiteY29" fmla="*/ 2182427 h 2347414"/>
              <a:gd name="connsiteX30" fmla="*/ 2525539 w 12192000"/>
              <a:gd name="connsiteY30" fmla="*/ 2152888 h 2347414"/>
              <a:gd name="connsiteX31" fmla="*/ 2311915 w 12192000"/>
              <a:gd name="connsiteY31" fmla="*/ 2133536 h 2347414"/>
              <a:gd name="connsiteX32" fmla="*/ 2054223 w 12192000"/>
              <a:gd name="connsiteY32" fmla="*/ 2104760 h 2347414"/>
              <a:gd name="connsiteX33" fmla="*/ 1865367 w 12192000"/>
              <a:gd name="connsiteY33" fmla="*/ 2084770 h 2347414"/>
              <a:gd name="connsiteX34" fmla="*/ 1629263 w 12192000"/>
              <a:gd name="connsiteY34" fmla="*/ 2055996 h 2347414"/>
              <a:gd name="connsiteX35" fmla="*/ 1458823 w 12192000"/>
              <a:gd name="connsiteY35" fmla="*/ 2035751 h 2347414"/>
              <a:gd name="connsiteX36" fmla="*/ 1241390 w 12192000"/>
              <a:gd name="connsiteY36" fmla="*/ 2007103 h 2347414"/>
              <a:gd name="connsiteX37" fmla="*/ 1047453 w 12192000"/>
              <a:gd name="connsiteY37" fmla="*/ 1980748 h 2347414"/>
              <a:gd name="connsiteX38" fmla="*/ 814907 w 12192000"/>
              <a:gd name="connsiteY38" fmla="*/ 1949045 h 2347414"/>
              <a:gd name="connsiteX39" fmla="*/ 592649 w 12192000"/>
              <a:gd name="connsiteY39" fmla="*/ 1913776 h 2347414"/>
              <a:gd name="connsiteX40" fmla="*/ 343591 w 12192000"/>
              <a:gd name="connsiteY40" fmla="*/ 1872650 h 2347414"/>
              <a:gd name="connsiteX41" fmla="*/ 35731 w 12192000"/>
              <a:gd name="connsiteY41" fmla="*/ 1821722 h 2347414"/>
              <a:gd name="connsiteX42" fmla="*/ 0 w 12192000"/>
              <a:gd name="connsiteY42" fmla="*/ 1814848 h 2347414"/>
              <a:gd name="connsiteX43" fmla="*/ 0 w 12192000"/>
              <a:gd name="connsiteY43" fmla="*/ 1758489 h 2347414"/>
              <a:gd name="connsiteX44" fmla="*/ 274248 w 12192000"/>
              <a:gd name="connsiteY44" fmla="*/ 1808735 h 2347414"/>
              <a:gd name="connsiteX45" fmla="*/ 498157 w 12192000"/>
              <a:gd name="connsiteY45" fmla="*/ 1846167 h 2347414"/>
              <a:gd name="connsiteX46" fmla="*/ 722828 w 12192000"/>
              <a:gd name="connsiteY46" fmla="*/ 1878635 h 2347414"/>
              <a:gd name="connsiteX47" fmla="*/ 949913 w 12192000"/>
              <a:gd name="connsiteY47" fmla="*/ 1912375 h 2347414"/>
              <a:gd name="connsiteX48" fmla="*/ 1195414 w 12192000"/>
              <a:gd name="connsiteY48" fmla="*/ 1947516 h 2347414"/>
              <a:gd name="connsiteX49" fmla="*/ 1342867 w 12192000"/>
              <a:gd name="connsiteY49" fmla="*/ 1968397 h 2347414"/>
              <a:gd name="connsiteX50" fmla="*/ 1518007 w 12192000"/>
              <a:gd name="connsiteY50" fmla="*/ 1988006 h 2347414"/>
              <a:gd name="connsiteX51" fmla="*/ 1701403 w 12192000"/>
              <a:gd name="connsiteY51" fmla="*/ 2010669 h 2347414"/>
              <a:gd name="connsiteX52" fmla="*/ 1879210 w 12192000"/>
              <a:gd name="connsiteY52" fmla="*/ 2031167 h 2347414"/>
              <a:gd name="connsiteX53" fmla="*/ 2068702 w 12192000"/>
              <a:gd name="connsiteY53" fmla="*/ 2052940 h 2347414"/>
              <a:gd name="connsiteX54" fmla="*/ 2212090 w 12192000"/>
              <a:gd name="connsiteY54" fmla="*/ 2067583 h 2347414"/>
              <a:gd name="connsiteX55" fmla="*/ 2416949 w 12192000"/>
              <a:gd name="connsiteY55" fmla="*/ 2089609 h 2347414"/>
              <a:gd name="connsiteX56" fmla="*/ 2582055 w 12192000"/>
              <a:gd name="connsiteY56" fmla="*/ 2105397 h 2347414"/>
              <a:gd name="connsiteX57" fmla="*/ 2802282 w 12192000"/>
              <a:gd name="connsiteY57" fmla="*/ 2126405 h 2347414"/>
              <a:gd name="connsiteX58" fmla="*/ 2984916 w 12192000"/>
              <a:gd name="connsiteY58" fmla="*/ 2141684 h 2347414"/>
              <a:gd name="connsiteX59" fmla="*/ 3241847 w 12192000"/>
              <a:gd name="connsiteY59" fmla="*/ 2164094 h 2347414"/>
              <a:gd name="connsiteX60" fmla="*/ 3439848 w 12192000"/>
              <a:gd name="connsiteY60" fmla="*/ 2176826 h 2347414"/>
              <a:gd name="connsiteX61" fmla="*/ 3658678 w 12192000"/>
              <a:gd name="connsiteY61" fmla="*/ 2194523 h 2347414"/>
              <a:gd name="connsiteX62" fmla="*/ 3881317 w 12192000"/>
              <a:gd name="connsiteY62" fmla="*/ 2206491 h 2347414"/>
              <a:gd name="connsiteX63" fmla="*/ 4148916 w 12192000"/>
              <a:gd name="connsiteY63" fmla="*/ 2225081 h 2347414"/>
              <a:gd name="connsiteX64" fmla="*/ 4468337 w 12192000"/>
              <a:gd name="connsiteY64" fmla="*/ 2237813 h 2347414"/>
              <a:gd name="connsiteX65" fmla="*/ 4605375 w 12192000"/>
              <a:gd name="connsiteY65" fmla="*/ 2240232 h 2347414"/>
              <a:gd name="connsiteX66" fmla="*/ 4527647 w 12192000"/>
              <a:gd name="connsiteY66" fmla="*/ 2236412 h 2347414"/>
              <a:gd name="connsiteX67" fmla="*/ 4175589 w 12192000"/>
              <a:gd name="connsiteY67" fmla="*/ 2212985 h 2347414"/>
              <a:gd name="connsiteX68" fmla="*/ 3988255 w 12192000"/>
              <a:gd name="connsiteY68" fmla="*/ 2200253 h 2347414"/>
              <a:gd name="connsiteX69" fmla="*/ 3686492 w 12192000"/>
              <a:gd name="connsiteY69" fmla="*/ 2176062 h 2347414"/>
              <a:gd name="connsiteX70" fmla="*/ 3517320 w 12192000"/>
              <a:gd name="connsiteY70" fmla="*/ 2163330 h 2347414"/>
              <a:gd name="connsiteX71" fmla="*/ 3258357 w 12192000"/>
              <a:gd name="connsiteY71" fmla="*/ 2139519 h 2347414"/>
              <a:gd name="connsiteX72" fmla="*/ 3101506 w 12192000"/>
              <a:gd name="connsiteY72" fmla="*/ 2126787 h 2347414"/>
              <a:gd name="connsiteX73" fmla="*/ 2809395 w 12192000"/>
              <a:gd name="connsiteY73" fmla="*/ 2097502 h 2347414"/>
              <a:gd name="connsiteX74" fmla="*/ 2598566 w 12192000"/>
              <a:gd name="connsiteY74" fmla="*/ 2078532 h 2347414"/>
              <a:gd name="connsiteX75" fmla="*/ 2337444 w 12192000"/>
              <a:gd name="connsiteY75" fmla="*/ 2048611 h 2347414"/>
              <a:gd name="connsiteX76" fmla="*/ 2091054 w 12192000"/>
              <a:gd name="connsiteY76" fmla="*/ 2023146 h 2347414"/>
              <a:gd name="connsiteX77" fmla="*/ 1755761 w 12192000"/>
              <a:gd name="connsiteY77" fmla="*/ 1981384 h 2347414"/>
              <a:gd name="connsiteX78" fmla="*/ 1441169 w 12192000"/>
              <a:gd name="connsiteY78" fmla="*/ 1943824 h 2347414"/>
              <a:gd name="connsiteX79" fmla="*/ 1017607 w 12192000"/>
              <a:gd name="connsiteY79" fmla="*/ 1883345 h 2347414"/>
              <a:gd name="connsiteX80" fmla="*/ 594427 w 12192000"/>
              <a:gd name="connsiteY80" fmla="*/ 1821849 h 2347414"/>
              <a:gd name="connsiteX81" fmla="*/ 200711 w 12192000"/>
              <a:gd name="connsiteY81" fmla="*/ 1755132 h 2347414"/>
              <a:gd name="connsiteX82" fmla="*/ 0 w 12192000"/>
              <a:gd name="connsiteY82" fmla="*/ 1718743 h 2347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12192000" h="2347414">
                <a:moveTo>
                  <a:pt x="0" y="0"/>
                </a:moveTo>
                <a:lnTo>
                  <a:pt x="12192000" y="0"/>
                </a:lnTo>
                <a:lnTo>
                  <a:pt x="12192000" y="1736458"/>
                </a:lnTo>
                <a:lnTo>
                  <a:pt x="11967601" y="1784034"/>
                </a:lnTo>
                <a:cubicBezTo>
                  <a:pt x="11589888" y="1859409"/>
                  <a:pt x="11209762" y="1923961"/>
                  <a:pt x="10829000" y="1983294"/>
                </a:cubicBezTo>
                <a:lnTo>
                  <a:pt x="10743779" y="1996027"/>
                </a:lnTo>
                <a:cubicBezTo>
                  <a:pt x="10772495" y="1996778"/>
                  <a:pt x="10801211" y="1993989"/>
                  <a:pt x="10829254" y="1987751"/>
                </a:cubicBezTo>
                <a:cubicBezTo>
                  <a:pt x="10835198" y="1988337"/>
                  <a:pt x="10841180" y="1988553"/>
                  <a:pt x="10847162" y="1988388"/>
                </a:cubicBezTo>
                <a:cubicBezTo>
                  <a:pt x="11090123" y="1968907"/>
                  <a:pt x="11332703" y="1945734"/>
                  <a:pt x="11575155" y="1921415"/>
                </a:cubicBezTo>
                <a:lnTo>
                  <a:pt x="12192000" y="1851213"/>
                </a:lnTo>
                <a:lnTo>
                  <a:pt x="12192000" y="1907356"/>
                </a:lnTo>
                <a:lnTo>
                  <a:pt x="12035532" y="1927033"/>
                </a:lnTo>
                <a:cubicBezTo>
                  <a:pt x="11882793" y="1944747"/>
                  <a:pt x="11729910" y="1961077"/>
                  <a:pt x="11576932" y="1976291"/>
                </a:cubicBezTo>
                <a:cubicBezTo>
                  <a:pt x="11260690" y="2008122"/>
                  <a:pt x="10944193" y="2037279"/>
                  <a:pt x="10627316" y="2061470"/>
                </a:cubicBezTo>
                <a:cubicBezTo>
                  <a:pt x="10352985" y="2082351"/>
                  <a:pt x="10078401" y="2100431"/>
                  <a:pt x="9804196" y="2123478"/>
                </a:cubicBezTo>
                <a:cubicBezTo>
                  <a:pt x="9617118" y="2139137"/>
                  <a:pt x="9430675" y="2161674"/>
                  <a:pt x="9243851" y="2180008"/>
                </a:cubicBezTo>
                <a:cubicBezTo>
                  <a:pt x="9073157" y="2196433"/>
                  <a:pt x="8902207" y="2211966"/>
                  <a:pt x="8731259" y="2225081"/>
                </a:cubicBezTo>
                <a:cubicBezTo>
                  <a:pt x="8509507" y="2242054"/>
                  <a:pt x="8287667" y="2257586"/>
                  <a:pt x="8065752" y="2271681"/>
                </a:cubicBezTo>
                <a:cubicBezTo>
                  <a:pt x="7929984" y="2280466"/>
                  <a:pt x="7793961" y="2285814"/>
                  <a:pt x="7658065" y="2292562"/>
                </a:cubicBezTo>
                <a:cubicBezTo>
                  <a:pt x="7282640" y="2311661"/>
                  <a:pt x="6906704" y="2314208"/>
                  <a:pt x="6531024" y="2324138"/>
                </a:cubicBezTo>
                <a:cubicBezTo>
                  <a:pt x="6413417" y="2327322"/>
                  <a:pt x="6295937" y="2338399"/>
                  <a:pt x="6178331" y="2345655"/>
                </a:cubicBezTo>
                <a:cubicBezTo>
                  <a:pt x="6111271" y="2349730"/>
                  <a:pt x="6044342" y="2345655"/>
                  <a:pt x="5977282" y="2344127"/>
                </a:cubicBezTo>
                <a:cubicBezTo>
                  <a:pt x="5774073" y="2338908"/>
                  <a:pt x="5570866" y="2334960"/>
                  <a:pt x="5367658" y="2329230"/>
                </a:cubicBezTo>
                <a:cubicBezTo>
                  <a:pt x="5040746" y="2319809"/>
                  <a:pt x="4713963" y="2306274"/>
                  <a:pt x="4387306" y="2288614"/>
                </a:cubicBezTo>
                <a:cubicBezTo>
                  <a:pt x="4318342" y="2284796"/>
                  <a:pt x="4249253" y="2284286"/>
                  <a:pt x="4180287" y="2280211"/>
                </a:cubicBezTo>
                <a:cubicBezTo>
                  <a:pt x="4067634" y="2273463"/>
                  <a:pt x="3954980" y="2265060"/>
                  <a:pt x="3842199" y="2257039"/>
                </a:cubicBezTo>
                <a:cubicBezTo>
                  <a:pt x="3804988" y="2254492"/>
                  <a:pt x="3767648" y="2254620"/>
                  <a:pt x="3730309" y="2251182"/>
                </a:cubicBezTo>
                <a:cubicBezTo>
                  <a:pt x="3628704" y="2242142"/>
                  <a:pt x="3527101" y="2238449"/>
                  <a:pt x="3425496" y="2231320"/>
                </a:cubicBezTo>
                <a:cubicBezTo>
                  <a:pt x="3308906" y="2222534"/>
                  <a:pt x="3192569" y="2211330"/>
                  <a:pt x="3076106" y="2201781"/>
                </a:cubicBezTo>
                <a:cubicBezTo>
                  <a:pt x="2990757" y="2194905"/>
                  <a:pt x="2905157" y="2190067"/>
                  <a:pt x="2819682" y="2182427"/>
                </a:cubicBezTo>
                <a:cubicBezTo>
                  <a:pt x="2721507" y="2173515"/>
                  <a:pt x="2623586" y="2162311"/>
                  <a:pt x="2525539" y="2152888"/>
                </a:cubicBezTo>
                <a:cubicBezTo>
                  <a:pt x="2454289" y="2145886"/>
                  <a:pt x="2383038" y="2140920"/>
                  <a:pt x="2311915" y="2133536"/>
                </a:cubicBezTo>
                <a:cubicBezTo>
                  <a:pt x="2225933" y="2124749"/>
                  <a:pt x="2140204" y="2114182"/>
                  <a:pt x="2054223" y="2104760"/>
                </a:cubicBezTo>
                <a:cubicBezTo>
                  <a:pt x="1990719" y="2097758"/>
                  <a:pt x="1928233" y="2092028"/>
                  <a:pt x="1865367" y="2084770"/>
                </a:cubicBezTo>
                <a:cubicBezTo>
                  <a:pt x="1786622" y="2075603"/>
                  <a:pt x="1708006" y="2065545"/>
                  <a:pt x="1629263" y="2055996"/>
                </a:cubicBezTo>
                <a:cubicBezTo>
                  <a:pt x="1572492" y="2049120"/>
                  <a:pt x="1515595" y="2043264"/>
                  <a:pt x="1458823" y="2035751"/>
                </a:cubicBezTo>
                <a:cubicBezTo>
                  <a:pt x="1386303" y="2026585"/>
                  <a:pt x="1313784" y="2016780"/>
                  <a:pt x="1241390" y="2007103"/>
                </a:cubicBezTo>
                <a:lnTo>
                  <a:pt x="1047453" y="1980748"/>
                </a:lnTo>
                <a:cubicBezTo>
                  <a:pt x="969980" y="1970180"/>
                  <a:pt x="892254" y="1960377"/>
                  <a:pt x="814907" y="1949045"/>
                </a:cubicBezTo>
                <a:cubicBezTo>
                  <a:pt x="740609" y="1938094"/>
                  <a:pt x="666692" y="1925744"/>
                  <a:pt x="592649" y="1913776"/>
                </a:cubicBezTo>
                <a:cubicBezTo>
                  <a:pt x="509587" y="1900280"/>
                  <a:pt x="426653" y="1886274"/>
                  <a:pt x="343591" y="1872650"/>
                </a:cubicBezTo>
                <a:cubicBezTo>
                  <a:pt x="240972" y="1855716"/>
                  <a:pt x="138225" y="1839673"/>
                  <a:pt x="35731" y="1821722"/>
                </a:cubicBezTo>
                <a:lnTo>
                  <a:pt x="0" y="1814848"/>
                </a:lnTo>
                <a:lnTo>
                  <a:pt x="0" y="1758489"/>
                </a:lnTo>
                <a:lnTo>
                  <a:pt x="274248" y="1808735"/>
                </a:lnTo>
                <a:cubicBezTo>
                  <a:pt x="348926" y="1821467"/>
                  <a:pt x="423604" y="1832798"/>
                  <a:pt x="498157" y="1846167"/>
                </a:cubicBezTo>
                <a:cubicBezTo>
                  <a:pt x="572708" y="1859536"/>
                  <a:pt x="647896" y="1867813"/>
                  <a:pt x="722828" y="1878635"/>
                </a:cubicBezTo>
                <a:cubicBezTo>
                  <a:pt x="797762" y="1889457"/>
                  <a:pt x="874219" y="1901426"/>
                  <a:pt x="949913" y="1912375"/>
                </a:cubicBezTo>
                <a:cubicBezTo>
                  <a:pt x="1031704" y="1924343"/>
                  <a:pt x="1113496" y="1935802"/>
                  <a:pt x="1195414" y="1947516"/>
                </a:cubicBezTo>
                <a:cubicBezTo>
                  <a:pt x="1244566" y="1954519"/>
                  <a:pt x="1293589" y="1962285"/>
                  <a:pt x="1342867" y="1968397"/>
                </a:cubicBezTo>
                <a:cubicBezTo>
                  <a:pt x="1401162" y="1975656"/>
                  <a:pt x="1459712" y="1981130"/>
                  <a:pt x="1518007" y="1988006"/>
                </a:cubicBezTo>
                <a:cubicBezTo>
                  <a:pt x="1579224" y="1995263"/>
                  <a:pt x="1640186" y="2003411"/>
                  <a:pt x="1701403" y="2010669"/>
                </a:cubicBezTo>
                <a:cubicBezTo>
                  <a:pt x="1762618" y="2017926"/>
                  <a:pt x="1820279" y="2024292"/>
                  <a:pt x="1879210" y="2031167"/>
                </a:cubicBezTo>
                <a:cubicBezTo>
                  <a:pt x="1942712" y="2038425"/>
                  <a:pt x="2006214" y="2046064"/>
                  <a:pt x="2068702" y="2052940"/>
                </a:cubicBezTo>
                <a:cubicBezTo>
                  <a:pt x="2116455" y="2058160"/>
                  <a:pt x="2164335" y="2062362"/>
                  <a:pt x="2212090" y="2067583"/>
                </a:cubicBezTo>
                <a:cubicBezTo>
                  <a:pt x="2280419" y="2074967"/>
                  <a:pt x="2348493" y="2085152"/>
                  <a:pt x="2416949" y="2089609"/>
                </a:cubicBezTo>
                <a:cubicBezTo>
                  <a:pt x="2472070" y="2093302"/>
                  <a:pt x="2526936" y="2099540"/>
                  <a:pt x="2582055" y="2105397"/>
                </a:cubicBezTo>
                <a:cubicBezTo>
                  <a:pt x="2655337" y="2113291"/>
                  <a:pt x="2729001" y="2119785"/>
                  <a:pt x="2802282" y="2126405"/>
                </a:cubicBezTo>
                <a:cubicBezTo>
                  <a:pt x="2862991" y="2131753"/>
                  <a:pt x="2924207" y="2136337"/>
                  <a:pt x="2984916" y="2141684"/>
                </a:cubicBezTo>
                <a:cubicBezTo>
                  <a:pt x="3070516" y="2149324"/>
                  <a:pt x="3156373" y="2152888"/>
                  <a:pt x="3241847" y="2164094"/>
                </a:cubicBezTo>
                <a:cubicBezTo>
                  <a:pt x="3307255" y="2172624"/>
                  <a:pt x="3374060" y="2169822"/>
                  <a:pt x="3439848" y="2176826"/>
                </a:cubicBezTo>
                <a:cubicBezTo>
                  <a:pt x="3512622" y="2184592"/>
                  <a:pt x="3585777" y="2186247"/>
                  <a:pt x="3658678" y="2194523"/>
                </a:cubicBezTo>
                <a:cubicBezTo>
                  <a:pt x="3731578" y="2202800"/>
                  <a:pt x="3807019" y="2201781"/>
                  <a:pt x="3881317" y="2206491"/>
                </a:cubicBezTo>
                <a:cubicBezTo>
                  <a:pt x="3970222" y="2212094"/>
                  <a:pt x="4059124" y="2223552"/>
                  <a:pt x="4148916" y="2225081"/>
                </a:cubicBezTo>
                <a:cubicBezTo>
                  <a:pt x="4255600" y="2226736"/>
                  <a:pt x="4361779" y="2236539"/>
                  <a:pt x="4468337" y="2237813"/>
                </a:cubicBezTo>
                <a:cubicBezTo>
                  <a:pt x="4511390" y="2238577"/>
                  <a:pt x="4554190" y="2246852"/>
                  <a:pt x="4605375" y="2240232"/>
                </a:cubicBezTo>
                <a:cubicBezTo>
                  <a:pt x="4574131" y="2238704"/>
                  <a:pt x="4550762" y="2237940"/>
                  <a:pt x="4527647" y="2236412"/>
                </a:cubicBezTo>
                <a:cubicBezTo>
                  <a:pt x="4410293" y="2228773"/>
                  <a:pt x="4292942" y="2220751"/>
                  <a:pt x="4175589" y="2212985"/>
                </a:cubicBezTo>
                <a:cubicBezTo>
                  <a:pt x="4113101" y="2208783"/>
                  <a:pt x="4050615" y="2205219"/>
                  <a:pt x="3988255" y="2200253"/>
                </a:cubicBezTo>
                <a:cubicBezTo>
                  <a:pt x="3887668" y="2192487"/>
                  <a:pt x="3787079" y="2184082"/>
                  <a:pt x="3686492" y="2176062"/>
                </a:cubicBezTo>
                <a:cubicBezTo>
                  <a:pt x="3630102" y="2171605"/>
                  <a:pt x="3573711" y="2168040"/>
                  <a:pt x="3517320" y="2163330"/>
                </a:cubicBezTo>
                <a:cubicBezTo>
                  <a:pt x="3430958" y="2155689"/>
                  <a:pt x="3344721" y="2147159"/>
                  <a:pt x="3258357" y="2139519"/>
                </a:cubicBezTo>
                <a:cubicBezTo>
                  <a:pt x="3206031" y="2134809"/>
                  <a:pt x="3153705" y="2131371"/>
                  <a:pt x="3101506" y="2126787"/>
                </a:cubicBezTo>
                <a:cubicBezTo>
                  <a:pt x="3004220" y="2117365"/>
                  <a:pt x="2907061" y="2106798"/>
                  <a:pt x="2809395" y="2097502"/>
                </a:cubicBezTo>
                <a:cubicBezTo>
                  <a:pt x="2739161" y="2090628"/>
                  <a:pt x="2668673" y="2085916"/>
                  <a:pt x="2598566" y="2078532"/>
                </a:cubicBezTo>
                <a:cubicBezTo>
                  <a:pt x="2511441" y="2069365"/>
                  <a:pt x="2424569" y="2058160"/>
                  <a:pt x="2337444" y="2048611"/>
                </a:cubicBezTo>
                <a:cubicBezTo>
                  <a:pt x="2255399" y="2039699"/>
                  <a:pt x="2173099" y="2032950"/>
                  <a:pt x="2091054" y="2023146"/>
                </a:cubicBezTo>
                <a:cubicBezTo>
                  <a:pt x="1979162" y="2010414"/>
                  <a:pt x="1867524" y="1995008"/>
                  <a:pt x="1755761" y="1981384"/>
                </a:cubicBezTo>
                <a:cubicBezTo>
                  <a:pt x="1650982" y="1968652"/>
                  <a:pt x="1545821" y="1957830"/>
                  <a:pt x="1441169" y="1943824"/>
                </a:cubicBezTo>
                <a:cubicBezTo>
                  <a:pt x="1299813" y="1924980"/>
                  <a:pt x="1158837" y="1903718"/>
                  <a:pt x="1017607" y="1883345"/>
                </a:cubicBezTo>
                <a:cubicBezTo>
                  <a:pt x="876378" y="1862974"/>
                  <a:pt x="735402" y="1844003"/>
                  <a:pt x="594427" y="1821849"/>
                </a:cubicBezTo>
                <a:cubicBezTo>
                  <a:pt x="462850" y="1801222"/>
                  <a:pt x="331526" y="1778304"/>
                  <a:pt x="200711" y="1755132"/>
                </a:cubicBezTo>
                <a:lnTo>
                  <a:pt x="0" y="1718743"/>
                </a:lnTo>
                <a:close/>
              </a:path>
            </a:pathLst>
          </a:custGeom>
          <a:solidFill>
            <a:schemeClr val="accent2"/>
          </a:solidFill>
          <a:ln w="819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CFEF8652-1AAA-A058-851D-4D44B2D5B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2621"/>
            <a:ext cx="10515600" cy="1606752"/>
          </a:xfrm>
        </p:spPr>
        <p:txBody>
          <a:bodyPr>
            <a:normAutofit fontScale="90000"/>
          </a:bodyPr>
          <a:lstStyle/>
          <a:p>
            <a:pPr algn="ctr">
              <a:lnSpc>
                <a:spcPct val="120000"/>
              </a:lnSpc>
            </a:pPr>
            <a:r>
              <a:rPr lang="en-US" altLang="ko-KR" sz="49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</a:t>
            </a:r>
            <a:r>
              <a:rPr lang="ko-KR" altLang="en-US" sz="49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실천 방안</a:t>
            </a:r>
            <a:br>
              <a:rPr lang="en-US" altLang="ko-KR" sz="4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ko-KR" altLang="en-US" sz="4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혐오를 극복하기 위해 무엇을 할 수 있나</a:t>
            </a:r>
            <a:r>
              <a:rPr lang="en-US" altLang="ko-KR" sz="4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ko-KR" altLang="en-US" sz="4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내용 개체 틀 8">
            <a:extLst>
              <a:ext uri="{FF2B5EF4-FFF2-40B4-BE49-F238E27FC236}">
                <a16:creationId xmlns:a16="http://schemas.microsoft.com/office/drawing/2014/main" id="{39C35E17-A512-482D-8820-0D85094F14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97497" y="2521667"/>
            <a:ext cx="3597006" cy="416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20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58A14AF-9FB5-4CC7-BA35-E8E85D3E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제목 1">
            <a:extLst>
              <a:ext uri="{FF2B5EF4-FFF2-40B4-BE49-F238E27FC236}">
                <a16:creationId xmlns:a16="http://schemas.microsoft.com/office/drawing/2014/main" id="{FABC6F2C-A05F-1A1E-622C-364E56663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b">
            <a:normAutofit fontScale="90000"/>
          </a:bodyPr>
          <a:lstStyle/>
          <a:p>
            <a:pPr algn="ctr">
              <a:lnSpc>
                <a:spcPct val="120000"/>
              </a:lnSpc>
            </a:pPr>
            <a:r>
              <a:rPr lang="en-US" altLang="ko-KR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</a:t>
            </a:r>
            <a:r>
              <a:rPr lang="ko-KR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실천 방안</a:t>
            </a:r>
            <a:br>
              <a:rPr lang="en-US" altLang="ko-KR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ko-KR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혐오를 극복하기 위해 무엇을 할 수 있나</a:t>
            </a:r>
            <a:r>
              <a:rPr lang="en-US" altLang="ko-KR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ko-KR" altLang="en-US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내용 개체 틀 5">
            <a:extLst>
              <a:ext uri="{FF2B5EF4-FFF2-40B4-BE49-F238E27FC236}">
                <a16:creationId xmlns:a16="http://schemas.microsoft.com/office/drawing/2014/main" id="{F9ECB985-CB03-174D-D7F5-2C47B7D754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779" y="2666318"/>
            <a:ext cx="5967171" cy="3221677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9568A7D6-B84D-3158-17D8-F9D99E3757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3973" y="2666318"/>
            <a:ext cx="4826248" cy="31688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182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04FDFA2-B623-8107-A41C-A5FB31A3A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ko-KR" alt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타종교</a:t>
            </a:r>
            <a:r>
              <a:rPr lang="en-US" altLang="ko-K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5409AD1-204D-86EA-371F-0FBBBABBA3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715368" cy="4871738"/>
          </a:xfrm>
        </p:spPr>
        <p:txBody>
          <a:bodyPr>
            <a:normAutofit/>
          </a:bodyPr>
          <a:lstStyle/>
          <a:p>
            <a:pPr algn="just" fontAlgn="base">
              <a:lnSpc>
                <a:spcPct val="120000"/>
              </a:lnSpc>
            </a:pPr>
            <a:r>
              <a:rPr lang="ko-KR" altLang="en-US" sz="3200" dirty="0"/>
              <a:t>다양한 종교의 가르침을 배우고 서로의 차이를 확인하고 또 인정할 건 인정하고 뭐 받아들이지 못할 부분은 받아들이지 않고 하면서 우리가 종교 감수성을 좀 확대시킬 수 있다</a:t>
            </a:r>
          </a:p>
          <a:p>
            <a:pPr algn="just" fontAlgn="base">
              <a:lnSpc>
                <a:spcPct val="120000"/>
              </a:lnSpc>
            </a:pPr>
            <a:r>
              <a:rPr lang="ko-KR" altLang="en-US" sz="3200" dirty="0"/>
              <a:t>설교 중에 타종교에 대한 혐오 발언이나 차별적인 태도는 가급적 지향하고 우리와 함께 공유할 수 있는 공통적인 요소 자비</a:t>
            </a:r>
            <a:r>
              <a:rPr lang="en-US" altLang="ko-KR" sz="3200" dirty="0"/>
              <a:t>,</a:t>
            </a:r>
            <a:r>
              <a:rPr lang="ko-KR" altLang="en-US" sz="3200" dirty="0"/>
              <a:t> 긍휼</a:t>
            </a:r>
            <a:r>
              <a:rPr lang="en-US" altLang="ko-KR" sz="3200" dirty="0"/>
              <a:t>,</a:t>
            </a:r>
            <a:r>
              <a:rPr lang="ko-KR" altLang="en-US" sz="3200" dirty="0"/>
              <a:t> 정의 이런 개념들을 함께 확인해 보는 그래서 타종교를 포용하는 걸 해 보면 좋겠다</a:t>
            </a:r>
            <a:r>
              <a:rPr lang="en-US" altLang="ko-KR" sz="3200" dirty="0"/>
              <a:t>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9019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58A14AF-9FB5-4CC7-BA35-E8E85D3E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제목 1">
            <a:extLst>
              <a:ext uri="{FF2B5EF4-FFF2-40B4-BE49-F238E27FC236}">
                <a16:creationId xmlns:a16="http://schemas.microsoft.com/office/drawing/2014/main" id="{F2A3ADA7-21DF-4E05-EB36-0AA00A669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b">
            <a:normAutofit fontScale="90000"/>
          </a:bodyPr>
          <a:lstStyle/>
          <a:p>
            <a:pPr algn="ctr">
              <a:lnSpc>
                <a:spcPct val="120000"/>
              </a:lnSpc>
            </a:pPr>
            <a:r>
              <a:rPr lang="en-US" altLang="ko-KR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</a:t>
            </a:r>
            <a:r>
              <a:rPr lang="ko-KR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실천 방안</a:t>
            </a:r>
            <a:br>
              <a:rPr lang="en-US" altLang="ko-KR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ko-KR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혐오를 극복하기 위해 무엇을 할 수 있나</a:t>
            </a:r>
            <a:r>
              <a:rPr lang="en-US" altLang="ko-KR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ko-KR" altLang="en-US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내용 개체 틀 7">
            <a:extLst>
              <a:ext uri="{FF2B5EF4-FFF2-40B4-BE49-F238E27FC236}">
                <a16:creationId xmlns:a16="http://schemas.microsoft.com/office/drawing/2014/main" id="{565A340D-72AE-93CD-9FC6-68B3B5D711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624" y="2588559"/>
            <a:ext cx="6912929" cy="3187864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9CFF1304-CCB3-9809-22A5-AAD8B9555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685" y="2588559"/>
            <a:ext cx="4788146" cy="31878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71100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828C8CB-CBD6-4557-8282-B01381A05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ko-KR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진보정치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D97BCCCC-8B91-57D3-A73C-480F30A6BB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781" y="1825624"/>
            <a:ext cx="11379896" cy="4982271"/>
          </a:xfrm>
        </p:spPr>
        <p:txBody>
          <a:bodyPr>
            <a:normAutofit lnSpcReduction="10000"/>
          </a:bodyPr>
          <a:lstStyle/>
          <a:p>
            <a:pPr algn="just" fontAlgn="base">
              <a:lnSpc>
                <a:spcPct val="110000"/>
              </a:lnSpc>
            </a:pPr>
            <a:r>
              <a:rPr lang="ko-KR" altLang="en-US" dirty="0"/>
              <a:t>사회적인 이슈나 지역 사회의 주제는 사실 정치적인 것과 무관한   경우가 많다</a:t>
            </a:r>
            <a:r>
              <a:rPr lang="en-US" altLang="ko-KR" dirty="0"/>
              <a:t>.</a:t>
            </a:r>
            <a:r>
              <a:rPr lang="ko-KR" altLang="en-US" dirty="0"/>
              <a:t> 그런 것부터 출발하는 게 좋다</a:t>
            </a:r>
            <a:r>
              <a:rPr lang="en-US" altLang="ko-KR" dirty="0"/>
              <a:t>. </a:t>
            </a:r>
            <a:r>
              <a:rPr lang="ko-KR" altLang="en-US" dirty="0"/>
              <a:t>그래서 좀 개혁적이고    진보적인 단체들과 협력해서 공동의 사회 문제를 해결하고 사랑과  사회 정의와 인권 증진을 위한 캠페인</a:t>
            </a:r>
            <a:r>
              <a:rPr lang="en-US" altLang="ko-KR" dirty="0"/>
              <a:t>,</a:t>
            </a:r>
            <a:r>
              <a:rPr lang="ko-KR" altLang="en-US" dirty="0"/>
              <a:t> 세월호나 이태원</a:t>
            </a:r>
            <a:r>
              <a:rPr lang="en-US" altLang="ko-KR" dirty="0"/>
              <a:t>,</a:t>
            </a:r>
            <a:r>
              <a:rPr lang="ko-KR" altLang="en-US" dirty="0"/>
              <a:t> 촛불집회나 이런 것이 좌우 정치에 담을 허무는 중요한 계기가 된다</a:t>
            </a:r>
            <a:r>
              <a:rPr lang="en-US" altLang="ko-KR" dirty="0"/>
              <a:t>.</a:t>
            </a:r>
          </a:p>
          <a:p>
            <a:pPr algn="just" fontAlgn="base">
              <a:lnSpc>
                <a:spcPct val="110000"/>
              </a:lnSpc>
            </a:pPr>
            <a:r>
              <a:rPr lang="ko-KR" altLang="en-US" dirty="0"/>
              <a:t>성경에는 평등</a:t>
            </a:r>
            <a:r>
              <a:rPr lang="en-US" altLang="ko-KR" dirty="0"/>
              <a:t>,</a:t>
            </a:r>
            <a:r>
              <a:rPr lang="ko-KR" altLang="en-US" dirty="0"/>
              <a:t> 정의</a:t>
            </a:r>
            <a:r>
              <a:rPr lang="en-US" altLang="ko-KR" dirty="0"/>
              <a:t>,</a:t>
            </a:r>
            <a:r>
              <a:rPr lang="ko-KR" altLang="en-US" dirty="0"/>
              <a:t> 평화 이런 소위 진보적인 주제를 담고 있는 내용들이 정말 많이 있다</a:t>
            </a:r>
            <a:r>
              <a:rPr lang="en-US" altLang="ko-KR" dirty="0"/>
              <a:t>.</a:t>
            </a:r>
            <a:endParaRPr lang="ko-KR" altLang="en-US" dirty="0"/>
          </a:p>
          <a:p>
            <a:pPr algn="just" fontAlgn="base">
              <a:lnSpc>
                <a:spcPct val="110000"/>
              </a:lnSpc>
            </a:pPr>
            <a:r>
              <a:rPr lang="ko-KR" altLang="en-US" dirty="0"/>
              <a:t>예언자들이 약자 학대하지 마라</a:t>
            </a:r>
            <a:r>
              <a:rPr lang="en-US" altLang="ko-KR" dirty="0"/>
              <a:t>,</a:t>
            </a:r>
            <a:r>
              <a:rPr lang="ko-KR" altLang="en-US" dirty="0"/>
              <a:t> 예수님이 약자들과 함께</a:t>
            </a:r>
            <a:r>
              <a:rPr lang="en-US" altLang="ko-KR" dirty="0"/>
              <a:t>,</a:t>
            </a:r>
            <a:r>
              <a:rPr lang="ko-KR" altLang="en-US" dirty="0"/>
              <a:t> 초대 교회 과부와 고아를 돌본 교회</a:t>
            </a:r>
            <a:r>
              <a:rPr lang="en-US" altLang="ko-KR" dirty="0"/>
              <a:t>, </a:t>
            </a:r>
            <a:r>
              <a:rPr lang="ko-KR" altLang="en-US" dirty="0"/>
              <a:t>거기에 담겨 있는 진보적인 정신을 담아서 의도적으로 숨기지 않고 설교하는 게 중요하다</a:t>
            </a:r>
          </a:p>
        </p:txBody>
      </p:sp>
    </p:spTree>
    <p:extLst>
      <p:ext uri="{BB962C8B-B14F-4D97-AF65-F5344CB8AC3E}">
        <p14:creationId xmlns:p14="http://schemas.microsoft.com/office/powerpoint/2010/main" val="152624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58A14AF-9FB5-4CC7-BA35-E8E85D3E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제목 1">
            <a:extLst>
              <a:ext uri="{FF2B5EF4-FFF2-40B4-BE49-F238E27FC236}">
                <a16:creationId xmlns:a16="http://schemas.microsoft.com/office/drawing/2014/main" id="{81A32C1A-3A74-57F9-11FD-4D5B310E0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b">
            <a:normAutofit fontScale="90000"/>
          </a:bodyPr>
          <a:lstStyle/>
          <a:p>
            <a:pPr algn="ctr">
              <a:lnSpc>
                <a:spcPct val="120000"/>
              </a:lnSpc>
            </a:pPr>
            <a:r>
              <a:rPr lang="en-US" altLang="ko-KR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</a:t>
            </a:r>
            <a:r>
              <a:rPr lang="ko-KR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실천 방안</a:t>
            </a:r>
            <a:br>
              <a:rPr lang="en-US" altLang="ko-KR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ko-KR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혐오를 극복하기 위해 무엇을 할 수 있나</a:t>
            </a:r>
            <a:r>
              <a:rPr lang="en-US" altLang="ko-KR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ko-KR" altLang="en-US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내용 개체 틀 7">
            <a:extLst>
              <a:ext uri="{FF2B5EF4-FFF2-40B4-BE49-F238E27FC236}">
                <a16:creationId xmlns:a16="http://schemas.microsoft.com/office/drawing/2014/main" id="{CBAE1D6F-745B-04D4-0B45-D0E4665A80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3156" y="2650130"/>
            <a:ext cx="5912154" cy="2825895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7B79EA42-7947-E983-956B-EF1E9D0B77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0400" y="2693231"/>
            <a:ext cx="5092962" cy="28830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9235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E0AF3FE-F474-8028-6342-C7ED6C840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ko-KR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진화론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36420D9-EF21-28D2-2E3D-DE6CE008F9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344" y="1825624"/>
            <a:ext cx="11399109" cy="4840845"/>
          </a:xfrm>
        </p:spPr>
        <p:txBody>
          <a:bodyPr>
            <a:normAutofit fontScale="92500"/>
          </a:bodyPr>
          <a:lstStyle/>
          <a:p>
            <a:pPr algn="just" fontAlgn="base">
              <a:lnSpc>
                <a:spcPct val="110000"/>
              </a:lnSpc>
            </a:pPr>
            <a:r>
              <a:rPr lang="ko-KR" altLang="en-US" sz="3200" dirty="0"/>
              <a:t>과학이 창조를 이해하는데 어떻게 기여할 수 있는지 과학을 통해 하나님의 창조의 역사가 더 빛이 난다는 것이다</a:t>
            </a:r>
            <a:r>
              <a:rPr lang="en-US" altLang="ko-KR" sz="3200" dirty="0"/>
              <a:t>.</a:t>
            </a:r>
            <a:r>
              <a:rPr lang="ko-KR" altLang="en-US" sz="3200" dirty="0"/>
              <a:t> 과학을 알면   알수록 하나님의 창조의 신비가 얼마나 기이하고 하나님께서   얼마나 위대하게 이 세상을 창조하셨는지 발견하면서 감탄한다</a:t>
            </a:r>
            <a:r>
              <a:rPr lang="en-US" altLang="ko-KR" sz="3200" dirty="0"/>
              <a:t>.</a:t>
            </a:r>
          </a:p>
          <a:p>
            <a:pPr algn="just" fontAlgn="base">
              <a:lnSpc>
                <a:spcPct val="110000"/>
              </a:lnSpc>
            </a:pPr>
            <a:r>
              <a:rPr lang="ko-KR" altLang="en-US" sz="3200" dirty="0"/>
              <a:t>극단적인 쪽에 있는 창조 과학만 한국의 개신교회가 설교한다</a:t>
            </a:r>
            <a:r>
              <a:rPr lang="en-US" altLang="ko-KR" sz="3200" dirty="0"/>
              <a:t>.</a:t>
            </a:r>
            <a:endParaRPr lang="ko-KR" altLang="en-US" sz="3200" dirty="0"/>
          </a:p>
          <a:p>
            <a:pPr algn="just" fontAlgn="base">
              <a:lnSpc>
                <a:spcPct val="110000"/>
              </a:lnSpc>
            </a:pPr>
            <a:r>
              <a:rPr lang="ko-KR" altLang="en-US" sz="3200" dirty="0"/>
              <a:t>신은 존재하는가</a:t>
            </a:r>
            <a:r>
              <a:rPr lang="en-US" altLang="ko-KR" sz="3200" dirty="0"/>
              <a:t>?</a:t>
            </a:r>
            <a:r>
              <a:rPr lang="ko-KR" altLang="en-US" sz="3200" dirty="0"/>
              <a:t> 과학은 과학적으로 신은 </a:t>
            </a:r>
            <a:r>
              <a:rPr lang="ko-KR" altLang="en-US" sz="3200" dirty="0" err="1"/>
              <a:t>없다라고</a:t>
            </a:r>
            <a:r>
              <a:rPr lang="ko-KR" altLang="en-US" sz="3200" dirty="0"/>
              <a:t> 말하는    것은 사이비 과학이다</a:t>
            </a:r>
            <a:r>
              <a:rPr lang="en-US" altLang="ko-KR" sz="3200" dirty="0"/>
              <a:t>. ‘</a:t>
            </a:r>
            <a:r>
              <a:rPr lang="ko-KR" altLang="en-US" sz="3200" dirty="0"/>
              <a:t>모른다</a:t>
            </a:r>
            <a:r>
              <a:rPr lang="en-US" altLang="ko-KR" sz="3200" dirty="0"/>
              <a:t>’</a:t>
            </a:r>
            <a:r>
              <a:rPr lang="ko-KR" altLang="en-US" sz="3200" dirty="0"/>
              <a:t>라고 </a:t>
            </a:r>
            <a:r>
              <a:rPr lang="ko-KR" altLang="en-US" sz="3200" dirty="0" err="1"/>
              <a:t>말해야지</a:t>
            </a:r>
            <a:r>
              <a:rPr lang="ko-KR" altLang="en-US" sz="3200" dirty="0"/>
              <a:t> 아니면 과학의    영역이 아니다 그거는 신학의 영역이다 말해야 진실한 과학이다</a:t>
            </a:r>
            <a:r>
              <a:rPr lang="en-US" altLang="ko-KR" sz="3200" dirty="0"/>
              <a:t>.</a:t>
            </a:r>
            <a:endParaRPr lang="ko-KR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536163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BC8910-C8BB-B9BB-3875-DEBF33C0B6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1">
            <a:extLst>
              <a:ext uri="{FF2B5EF4-FFF2-40B4-BE49-F238E27FC236}">
                <a16:creationId xmlns:a16="http://schemas.microsoft.com/office/drawing/2014/main" id="{B082CD69-E59B-AC39-74B0-46B7B944F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b">
            <a:normAutofit fontScale="90000"/>
          </a:bodyPr>
          <a:lstStyle/>
          <a:p>
            <a:pPr algn="ctr">
              <a:lnSpc>
                <a:spcPct val="120000"/>
              </a:lnSpc>
            </a:pPr>
            <a:r>
              <a:rPr lang="en-US" altLang="ko-KR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</a:t>
            </a:r>
            <a:r>
              <a:rPr lang="ko-KR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실천 방안</a:t>
            </a:r>
            <a:br>
              <a:rPr lang="en-US" altLang="ko-KR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ko-KR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혐오를 극복하기 위해 무엇을 할 수 있나</a:t>
            </a:r>
            <a:r>
              <a:rPr lang="en-US" altLang="ko-KR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ko-KR" altLang="en-US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6DE0D8DF-CCAD-A921-FE26-ECE2FBFCB0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8337" y="2520212"/>
            <a:ext cx="5715294" cy="2838596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43B025DE-CC4F-E82B-74D8-98FF6E1B5C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3267" y="2583715"/>
            <a:ext cx="4864350" cy="27115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74306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21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FF3D500C-9542-F1C6-3C58-2AC59F5E3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3" y="248038"/>
            <a:ext cx="10847676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latinLnBrk="0"/>
            <a:r>
              <a:rPr lang="ko-KR" altLang="en-US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혐오 아닌 사랑 </a:t>
            </a:r>
            <a:r>
              <a:rPr lang="en-US" altLang="ko-KR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: </a:t>
            </a:r>
            <a:r>
              <a:rPr lang="ko-KR" altLang="en-US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네가지 질문</a:t>
            </a:r>
          </a:p>
        </p:txBody>
      </p:sp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31D72E6D-2490-63A4-EE43-D58F775895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6906" y="2334586"/>
            <a:ext cx="11293289" cy="36090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039E8C39-3C99-9B71-8CCB-8B81C12A71B6}"/>
              </a:ext>
            </a:extLst>
          </p:cNvPr>
          <p:cNvCxnSpPr/>
          <p:nvPr/>
        </p:nvCxnSpPr>
        <p:spPr>
          <a:xfrm>
            <a:off x="4843849" y="3429000"/>
            <a:ext cx="1933832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AA60CAD2-2574-C60E-9B52-30E9880FF938}"/>
              </a:ext>
            </a:extLst>
          </p:cNvPr>
          <p:cNvCxnSpPr>
            <a:cxnSpLocks/>
          </p:cNvCxnSpPr>
          <p:nvPr/>
        </p:nvCxnSpPr>
        <p:spPr>
          <a:xfrm>
            <a:off x="2827638" y="4193060"/>
            <a:ext cx="2881184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id="{2920F6D9-03E8-0F8B-D233-E9EFDD6EE75A}"/>
              </a:ext>
            </a:extLst>
          </p:cNvPr>
          <p:cNvCxnSpPr>
            <a:cxnSpLocks/>
          </p:cNvCxnSpPr>
          <p:nvPr/>
        </p:nvCxnSpPr>
        <p:spPr>
          <a:xfrm>
            <a:off x="2827638" y="4922108"/>
            <a:ext cx="4363994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id="{EE41A41C-35C3-7311-73D7-C741FAE2A481}"/>
              </a:ext>
            </a:extLst>
          </p:cNvPr>
          <p:cNvCxnSpPr/>
          <p:nvPr/>
        </p:nvCxnSpPr>
        <p:spPr>
          <a:xfrm>
            <a:off x="6979508" y="5694405"/>
            <a:ext cx="1933832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3333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B1C261B-4661-2529-FACC-F28014E92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ko-KR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여성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04E9F49-602A-7B09-4B23-68B6724B96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951" y="1519882"/>
            <a:ext cx="11300254" cy="5183660"/>
          </a:xfrm>
        </p:spPr>
        <p:txBody>
          <a:bodyPr>
            <a:normAutofit/>
          </a:bodyPr>
          <a:lstStyle/>
          <a:p>
            <a:pPr algn="just" fontAlgn="base"/>
            <a:r>
              <a:rPr lang="ko-KR" altLang="en-US" sz="3200" dirty="0"/>
              <a:t>성경에 등장하는 여성의 리더십과 역할과 가치를 재조명하는 교육도 중요하고 </a:t>
            </a:r>
            <a:r>
              <a:rPr lang="ko-KR" altLang="en-US" sz="3200" dirty="0" err="1"/>
              <a:t>성차별적인</a:t>
            </a:r>
            <a:r>
              <a:rPr lang="ko-KR" altLang="en-US" sz="3200" dirty="0"/>
              <a:t> 성경 해석은 의도적으로  지양해야 한다</a:t>
            </a:r>
            <a:r>
              <a:rPr lang="en-US" altLang="ko-KR" sz="3200" dirty="0"/>
              <a:t>.</a:t>
            </a:r>
            <a:r>
              <a:rPr lang="ko-KR" altLang="en-US" sz="3200" dirty="0"/>
              <a:t> </a:t>
            </a:r>
            <a:endParaRPr lang="en-US" altLang="ko-KR" sz="3200" dirty="0"/>
          </a:p>
          <a:p>
            <a:pPr algn="just" fontAlgn="base"/>
            <a:r>
              <a:rPr lang="ko-KR" altLang="en-US" sz="3200" dirty="0"/>
              <a:t>성경이 쓰여지던 시대는 하나님의 말씀이 그 시대상을 반영하고 있는 것뿐이다</a:t>
            </a:r>
            <a:r>
              <a:rPr lang="en-US" altLang="ko-KR" sz="3200" dirty="0"/>
              <a:t>. </a:t>
            </a:r>
            <a:r>
              <a:rPr lang="ko-KR" altLang="en-US" sz="3200" dirty="0"/>
              <a:t>그것을 이 시대에 강요하지 말라</a:t>
            </a:r>
            <a:r>
              <a:rPr lang="en-US" altLang="ko-KR" sz="3200" dirty="0"/>
              <a:t>.</a:t>
            </a:r>
            <a:r>
              <a:rPr lang="ko-KR" altLang="en-US" sz="3200" dirty="0"/>
              <a:t> 그건 하나님의 말씀이 아니다</a:t>
            </a:r>
            <a:r>
              <a:rPr lang="en-US" altLang="ko-KR" sz="3200" dirty="0"/>
              <a:t>.</a:t>
            </a:r>
            <a:r>
              <a:rPr lang="ko-KR" altLang="en-US" sz="3200" dirty="0"/>
              <a:t> 여성을 차별하는 건 하나님의 말씀이 아니다</a:t>
            </a:r>
            <a:r>
              <a:rPr lang="en-US" altLang="ko-KR" sz="3200" dirty="0"/>
              <a:t>. </a:t>
            </a:r>
            <a:r>
              <a:rPr lang="ko-KR" altLang="en-US" sz="3200" dirty="0"/>
              <a:t>여성 목사나 리더들이 교회에서 다양한 사역을 할 수 있어야 된다</a:t>
            </a:r>
            <a:r>
              <a:rPr lang="en-US" altLang="ko-KR" sz="3200" dirty="0"/>
              <a:t>. </a:t>
            </a:r>
            <a:r>
              <a:rPr lang="ko-KR" altLang="en-US" sz="3200" dirty="0"/>
              <a:t>여성의 목소리가 교회 의사 결정에 반영될 수 있는 환경을 조성해야 한다</a:t>
            </a:r>
            <a:r>
              <a:rPr lang="en-US" altLang="ko-KR" sz="3200" dirty="0"/>
              <a:t>.</a:t>
            </a:r>
          </a:p>
          <a:p>
            <a:pPr algn="just" fontAlgn="base"/>
            <a:r>
              <a:rPr lang="ko-KR" altLang="en-US" sz="3200" dirty="0"/>
              <a:t>교회 내에서 성폭력</a:t>
            </a:r>
            <a:r>
              <a:rPr lang="en-US" altLang="ko-KR" sz="3200" dirty="0"/>
              <a:t>,</a:t>
            </a:r>
            <a:r>
              <a:rPr lang="ko-KR" altLang="en-US" sz="3200" dirty="0"/>
              <a:t> 가정폭력</a:t>
            </a:r>
            <a:r>
              <a:rPr lang="en-US" altLang="ko-KR" sz="3200" dirty="0"/>
              <a:t>,</a:t>
            </a:r>
            <a:r>
              <a:rPr lang="ko-KR" altLang="en-US" sz="3200" dirty="0"/>
              <a:t> 직장내 성차별 등등의 주제에 대해서 교인들과 열린 대화를 나눌 수 있으면 좋겠다</a:t>
            </a:r>
            <a:r>
              <a:rPr lang="en-US" altLang="ko-KR" sz="3200" dirty="0"/>
              <a:t>.</a:t>
            </a:r>
            <a:endParaRPr lang="ko-KR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394665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FD5115-EDE0-8CE1-E49E-6CE973DBD7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1">
            <a:extLst>
              <a:ext uri="{FF2B5EF4-FFF2-40B4-BE49-F238E27FC236}">
                <a16:creationId xmlns:a16="http://schemas.microsoft.com/office/drawing/2014/main" id="{F391FDF3-C21D-A9D7-73FA-867409BA1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b">
            <a:normAutofit fontScale="90000"/>
          </a:bodyPr>
          <a:lstStyle/>
          <a:p>
            <a:pPr algn="ctr">
              <a:lnSpc>
                <a:spcPct val="120000"/>
              </a:lnSpc>
            </a:pPr>
            <a:r>
              <a:rPr lang="en-US" altLang="ko-KR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</a:t>
            </a:r>
            <a:r>
              <a:rPr lang="ko-KR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실천 방안</a:t>
            </a:r>
            <a:br>
              <a:rPr lang="en-US" altLang="ko-KR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ko-KR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혐오를 극복하기 위해 무엇을 할 수 있나</a:t>
            </a:r>
            <a:r>
              <a:rPr lang="en-US" altLang="ko-KR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ko-KR" altLang="en-US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0699E44A-38B2-9512-A952-CAD76B82A5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252" y="2656812"/>
            <a:ext cx="6391271" cy="3245016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50324A1E-ED27-9F96-F87D-16FD95F05B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3327" y="2656812"/>
            <a:ext cx="5264421" cy="32450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7676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0B21DF8-A146-13E8-FA6B-98E0F830A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ko-KR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동성애</a:t>
            </a:r>
            <a:r>
              <a:rPr lang="en-US" altLang="ko-K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520B2D0A-057E-A269-E13F-7492DB126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4"/>
            <a:ext cx="10641227" cy="4970592"/>
          </a:xfrm>
        </p:spPr>
        <p:txBody>
          <a:bodyPr>
            <a:normAutofit/>
          </a:bodyPr>
          <a:lstStyle/>
          <a:p>
            <a:pPr algn="just"/>
            <a:r>
              <a:rPr lang="ko-KR" altLang="en-US" sz="3200" dirty="0"/>
              <a:t>동성애 어떻게 포용할 수 있을까</a:t>
            </a:r>
            <a:r>
              <a:rPr lang="en-US" altLang="ko-KR" sz="3200" dirty="0"/>
              <a:t>?</a:t>
            </a:r>
            <a:r>
              <a:rPr lang="ko-KR" altLang="en-US" sz="3200" dirty="0"/>
              <a:t> 성경적 이해와 교육을 강화해야 한다</a:t>
            </a:r>
            <a:r>
              <a:rPr lang="en-US" altLang="ko-KR" sz="3200" dirty="0"/>
              <a:t>.</a:t>
            </a:r>
            <a:r>
              <a:rPr lang="ko-KR" altLang="en-US" sz="3200" dirty="0"/>
              <a:t> </a:t>
            </a:r>
            <a:endParaRPr lang="en-US" altLang="ko-KR" sz="3200" dirty="0"/>
          </a:p>
          <a:p>
            <a:pPr marL="0" indent="0" algn="just">
              <a:buNone/>
            </a:pPr>
            <a:endParaRPr lang="ko-KR" altLang="en-US" sz="1600" dirty="0"/>
          </a:p>
          <a:p>
            <a:pPr algn="just"/>
            <a:r>
              <a:rPr lang="ko-KR" altLang="en-US" sz="3200" dirty="0"/>
              <a:t>성경에 동성애와 관련된 성경 구절은 세 개로 분류한다</a:t>
            </a:r>
            <a:r>
              <a:rPr lang="en-US" altLang="ko-KR" sz="3200" dirty="0"/>
              <a:t>.</a:t>
            </a:r>
            <a:endParaRPr lang="ko-KR" altLang="en-US" sz="3200" dirty="0"/>
          </a:p>
          <a:p>
            <a:pPr marL="971550" lvl="1" indent="-514350" algn="just" fontAlgn="base">
              <a:buFont typeface="+mj-lt"/>
              <a:buAutoNum type="arabicPeriod"/>
            </a:pPr>
            <a:r>
              <a:rPr lang="ko-KR" altLang="en-US" sz="2800" dirty="0"/>
              <a:t> 소돔 사건</a:t>
            </a:r>
            <a:r>
              <a:rPr lang="en-US" altLang="ko-KR" sz="2800" dirty="0"/>
              <a:t>.</a:t>
            </a:r>
            <a:r>
              <a:rPr lang="ko-KR" altLang="en-US" sz="2800" dirty="0"/>
              <a:t> </a:t>
            </a:r>
          </a:p>
          <a:p>
            <a:pPr marL="971550" lvl="1" indent="-514350" algn="just" fontAlgn="base">
              <a:buFont typeface="+mj-lt"/>
              <a:buAutoNum type="arabicPeriod"/>
            </a:pPr>
            <a:r>
              <a:rPr lang="ko-KR" altLang="en-US" sz="2800" dirty="0"/>
              <a:t> 율법에 동성애 하지 말라</a:t>
            </a:r>
            <a:r>
              <a:rPr lang="en-US" altLang="ko-KR" sz="2800" dirty="0"/>
              <a:t>.</a:t>
            </a:r>
            <a:r>
              <a:rPr lang="ko-KR" altLang="en-US" sz="2800" dirty="0"/>
              <a:t> </a:t>
            </a:r>
          </a:p>
          <a:p>
            <a:pPr marL="971550" lvl="1" indent="-514350" algn="just" fontAlgn="base">
              <a:buFont typeface="+mj-lt"/>
              <a:buAutoNum type="arabicPeriod"/>
            </a:pPr>
            <a:r>
              <a:rPr lang="ko-KR" altLang="en-US" sz="2800" dirty="0"/>
              <a:t> 바울이 여러 편지에서 동성애에 대해서 기록한 것들</a:t>
            </a:r>
            <a:r>
              <a:rPr lang="en-US" altLang="ko-KR" sz="2800" dirty="0"/>
              <a:t>.</a:t>
            </a:r>
            <a:r>
              <a:rPr lang="ko-KR" altLang="en-US" sz="2800" dirty="0"/>
              <a:t> </a:t>
            </a:r>
            <a:endParaRPr lang="en-US" altLang="ko-KR" sz="2800" dirty="0"/>
          </a:p>
          <a:p>
            <a:pPr lvl="1" algn="just" fontAlgn="base">
              <a:buFont typeface="Wingdings" panose="05000000000000000000" pitchFamily="2" charset="2"/>
              <a:buChar char="ü"/>
            </a:pPr>
            <a:endParaRPr lang="en-US" altLang="ko-KR" dirty="0"/>
          </a:p>
          <a:p>
            <a:pPr algn="just" fontAlgn="base"/>
            <a:r>
              <a:rPr lang="ko-KR" altLang="en-US" sz="3200" dirty="0"/>
              <a:t>확실한 건 성경이 동성애에 대해서 부정적으로 묘사한다는 건 피할 길이 없다</a:t>
            </a:r>
            <a:r>
              <a:rPr lang="en-US" altLang="ko-KR" sz="3200" dirty="0"/>
              <a:t>.</a:t>
            </a:r>
            <a:endParaRPr lang="ko-KR" altLang="en-US" sz="3200" dirty="0"/>
          </a:p>
          <a:p>
            <a:pPr fontAlgn="base"/>
            <a:endParaRPr lang="ko-KR" altLang="en-US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2015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9934BC1-A589-71F7-A394-3609B1C39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</a:t>
            </a:r>
            <a:r>
              <a:rPr lang="ko-KR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소돔사건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A952751-4B61-5D20-6D67-39FFCAAE5C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 fontAlgn="base"/>
            <a:r>
              <a:rPr lang="ko-KR" altLang="en-US" dirty="0"/>
              <a:t>약자를</a:t>
            </a:r>
            <a:r>
              <a:rPr lang="en-US" altLang="ko-KR" dirty="0"/>
              <a:t>,</a:t>
            </a:r>
            <a:r>
              <a:rPr lang="ko-KR" altLang="en-US" dirty="0"/>
              <a:t> 여자를</a:t>
            </a:r>
            <a:r>
              <a:rPr lang="en-US" altLang="ko-KR" dirty="0"/>
              <a:t>,</a:t>
            </a:r>
            <a:r>
              <a:rPr lang="ko-KR" altLang="en-US" dirty="0"/>
              <a:t> 나그네를 향한 집단적인 성폭력  사건</a:t>
            </a:r>
            <a:r>
              <a:rPr lang="en-US" altLang="ko-KR" dirty="0"/>
              <a:t>.</a:t>
            </a:r>
          </a:p>
          <a:p>
            <a:pPr algn="just" fontAlgn="base"/>
            <a:r>
              <a:rPr lang="ko-KR" altLang="en-US" dirty="0"/>
              <a:t>예언자들이 소돔을 인용하는 경우 예레미야도 에스겔도 </a:t>
            </a:r>
            <a:r>
              <a:rPr lang="ko-KR" altLang="en-US" dirty="0" err="1"/>
              <a:t>이사야도</a:t>
            </a:r>
            <a:r>
              <a:rPr lang="ko-KR" altLang="en-US" dirty="0"/>
              <a:t> 어떤 경우에 사용하는가</a:t>
            </a:r>
            <a:r>
              <a:rPr lang="en-US" altLang="ko-KR" dirty="0"/>
              <a:t>?</a:t>
            </a:r>
            <a:r>
              <a:rPr lang="ko-KR" altLang="en-US" dirty="0"/>
              <a:t> 약자를 억압할 때 약자를 억압하면 너희들 소돔 같은 놈들이다</a:t>
            </a:r>
            <a:r>
              <a:rPr lang="en-US" altLang="ko-KR" dirty="0"/>
              <a:t>.</a:t>
            </a:r>
            <a:endParaRPr lang="ko-KR" altLang="en-US" dirty="0"/>
          </a:p>
          <a:p>
            <a:pPr algn="just" fontAlgn="base"/>
            <a:r>
              <a:rPr lang="ko-KR" altLang="en-US" dirty="0"/>
              <a:t>소돔에서 내린 심판보다 그들 즉 나그네를 영접하지 않은 자들에게 내리는 심판이 더 극심할 거다</a:t>
            </a:r>
            <a:r>
              <a:rPr lang="en-US" altLang="ko-KR" dirty="0"/>
              <a:t>.</a:t>
            </a:r>
          </a:p>
          <a:p>
            <a:pPr algn="just" fontAlgn="base"/>
            <a:r>
              <a:rPr lang="ko-KR" altLang="en-US" dirty="0"/>
              <a:t>소돔 사건은 동성애를 해서 소돔이 망한 게 아니라 나그네를  영접하지 않고 약자에게 집단적으로 폭력을 가하려고 했기    때문에 망한 것이다</a:t>
            </a:r>
            <a:r>
              <a:rPr lang="en-US" altLang="ko-KR" dirty="0"/>
              <a:t>.</a:t>
            </a:r>
            <a:endParaRPr lang="ko-KR" altLang="en-US" dirty="0"/>
          </a:p>
          <a:p>
            <a:pPr fontAlgn="base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9567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F26FEE7-13B9-DE12-A19D-61F3F5143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</a:t>
            </a:r>
            <a:r>
              <a:rPr lang="ko-KR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바울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3274A88-DA23-3150-0B20-1FD4714355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454" y="1844159"/>
            <a:ext cx="11537092" cy="4735813"/>
          </a:xfrm>
        </p:spPr>
        <p:txBody>
          <a:bodyPr>
            <a:normAutofit/>
          </a:bodyPr>
          <a:lstStyle/>
          <a:p>
            <a:pPr algn="just" fontAlgn="base"/>
            <a:r>
              <a:rPr lang="ko-KR" altLang="en-US" sz="3200" dirty="0"/>
              <a:t>로마시대의 동성애 현상과 </a:t>
            </a:r>
            <a:r>
              <a:rPr lang="en-US" altLang="ko-KR" sz="3200" dirty="0"/>
              <a:t>21</a:t>
            </a:r>
            <a:r>
              <a:rPr lang="ko-KR" altLang="en-US" sz="3200" dirty="0"/>
              <a:t>세기 이 시대에 벌어지고 있는 동성애는 양상이 너무 다르다</a:t>
            </a:r>
            <a:r>
              <a:rPr lang="en-US" altLang="ko-KR" sz="3200" dirty="0"/>
              <a:t>.</a:t>
            </a:r>
          </a:p>
          <a:p>
            <a:pPr algn="just" fontAlgn="base"/>
            <a:r>
              <a:rPr lang="en-US" altLang="ko-KR" sz="3200" dirty="0"/>
              <a:t>1</a:t>
            </a:r>
            <a:r>
              <a:rPr lang="ko-KR" altLang="en-US" sz="3200" dirty="0"/>
              <a:t>세기 로마 시대의 동성애는 </a:t>
            </a:r>
            <a:r>
              <a:rPr lang="ko-KR" altLang="en-US" sz="3200" dirty="0" err="1"/>
              <a:t>소년애이다</a:t>
            </a:r>
            <a:r>
              <a:rPr lang="en-US" altLang="ko-KR" sz="3200" dirty="0"/>
              <a:t>.</a:t>
            </a:r>
            <a:r>
              <a:rPr lang="ko-KR" altLang="en-US" sz="3200" dirty="0"/>
              <a:t> 즉 귀족이 남성 노예를 자기의 성적 노리개로 삼는 것이다</a:t>
            </a:r>
            <a:r>
              <a:rPr lang="en-US" altLang="ko-KR" sz="3200" dirty="0"/>
              <a:t>.</a:t>
            </a:r>
            <a:r>
              <a:rPr lang="ko-KR" altLang="en-US" sz="3200" dirty="0"/>
              <a:t> 소년은 동성애자가 아니다</a:t>
            </a:r>
            <a:r>
              <a:rPr lang="en-US" altLang="ko-KR" sz="3200" dirty="0"/>
              <a:t>.</a:t>
            </a:r>
            <a:r>
              <a:rPr lang="ko-KR" altLang="en-US" sz="3200" dirty="0"/>
              <a:t> 그래서 로마의 음란한 성문화를 반대한 것이다</a:t>
            </a:r>
            <a:r>
              <a:rPr lang="en-US" altLang="ko-KR" sz="3200" dirty="0"/>
              <a:t>.</a:t>
            </a:r>
          </a:p>
          <a:p>
            <a:pPr algn="just" fontAlgn="base"/>
            <a:r>
              <a:rPr lang="en-US" altLang="ko-KR" sz="3200" dirty="0"/>
              <a:t>“</a:t>
            </a:r>
            <a:r>
              <a:rPr lang="ko-KR" altLang="en-US" sz="3200" dirty="0"/>
              <a:t>저는 원래 동성에게 끌렸어요</a:t>
            </a:r>
            <a:r>
              <a:rPr lang="en-US" altLang="ko-KR" sz="3200" dirty="0"/>
              <a:t>.</a:t>
            </a:r>
            <a:r>
              <a:rPr lang="ko-KR" altLang="en-US" sz="3200" dirty="0"/>
              <a:t> 그러다가 청소년기때 점점 강하게 느꼈고 마침내 성인이 되어서 결심했어요</a:t>
            </a:r>
            <a:r>
              <a:rPr lang="en-US" altLang="ko-KR" sz="3200" dirty="0"/>
              <a:t>.</a:t>
            </a:r>
            <a:r>
              <a:rPr lang="ko-KR" altLang="en-US" sz="3200" dirty="0"/>
              <a:t> 저는 이렇게 </a:t>
            </a:r>
            <a:r>
              <a:rPr lang="ko-KR" altLang="en-US" sz="3200" dirty="0" err="1"/>
              <a:t>태어났어요라고</a:t>
            </a:r>
            <a:r>
              <a:rPr lang="ko-KR" altLang="en-US" sz="3200" dirty="0"/>
              <a:t> 얘기를 해요</a:t>
            </a:r>
            <a:r>
              <a:rPr lang="en-US" altLang="ko-KR" sz="3200" dirty="0"/>
              <a:t>.</a:t>
            </a:r>
            <a:r>
              <a:rPr lang="ko-KR" altLang="en-US" sz="3200" dirty="0"/>
              <a:t> 그래서 자기와 비슷한 성 지향을 가진 사람을 만났고 상호간에 성적 끌림을 느꼈고 그래서 교재를 해요</a:t>
            </a:r>
            <a:r>
              <a:rPr lang="en-US" altLang="ko-KR" sz="3200" dirty="0"/>
              <a:t>”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223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76D9E06-3438-B09F-FB5D-780E7E3DA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6F63D49-5944-D7E8-8365-2414737834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054" y="1825625"/>
            <a:ext cx="11127260" cy="4351338"/>
          </a:xfrm>
        </p:spPr>
        <p:txBody>
          <a:bodyPr/>
          <a:lstStyle/>
          <a:p>
            <a:pPr algn="just" fontAlgn="base">
              <a:lnSpc>
                <a:spcPct val="150000"/>
              </a:lnSpc>
            </a:pPr>
            <a:r>
              <a:rPr lang="ko-KR" altLang="en-US" sz="3200" dirty="0"/>
              <a:t>성소수자도 여타의 이성애자처럼 하나님의 형상이고      죄인이고 함께 구원받아야 대상임을 확인하고 우리가     공동체 일원으로서 함께 사랑하며 살아가는 것이 필요하다</a:t>
            </a:r>
            <a:r>
              <a:rPr lang="en-US" altLang="ko-KR" sz="3200" dirty="0"/>
              <a:t>.</a:t>
            </a:r>
            <a:endParaRPr lang="ko-KR" altLang="en-US" sz="3200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4752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제목 1">
            <a:extLst>
              <a:ext uri="{FF2B5EF4-FFF2-40B4-BE49-F238E27FC236}">
                <a16:creationId xmlns:a16="http://schemas.microsoft.com/office/drawing/2014/main" id="{F1BD5DF1-3EF0-8997-7C6B-0654625EE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b">
            <a:normAutofit fontScale="90000"/>
          </a:bodyPr>
          <a:lstStyle/>
          <a:p>
            <a:pPr algn="ctr">
              <a:lnSpc>
                <a:spcPct val="120000"/>
              </a:lnSpc>
            </a:pPr>
            <a:r>
              <a:rPr lang="en-US" altLang="ko-KR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</a:t>
            </a:r>
            <a:r>
              <a:rPr lang="ko-KR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실천 방안</a:t>
            </a:r>
            <a:br>
              <a:rPr lang="en-US" altLang="ko-KR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ko-KR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혐오를 극복하기 위해 무엇을 할 수 있나</a:t>
            </a:r>
            <a:r>
              <a:rPr lang="en-US" altLang="ko-KR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ko-KR" altLang="en-US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내용 개체 틀 6">
            <a:extLst>
              <a:ext uri="{FF2B5EF4-FFF2-40B4-BE49-F238E27FC236}">
                <a16:creationId xmlns:a16="http://schemas.microsoft.com/office/drawing/2014/main" id="{09CFA6C4-1BC6-C8D0-8920-3542BBA753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2724" y="2359202"/>
            <a:ext cx="3073558" cy="383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95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7C886CF-C9D1-57EC-3042-6FD2E4705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ko-KR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알면 혐오하지 않는다</a:t>
            </a:r>
            <a:r>
              <a:rPr lang="en-US" altLang="ko-K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내용 개체 틀 6">
            <a:extLst>
              <a:ext uri="{FF2B5EF4-FFF2-40B4-BE49-F238E27FC236}">
                <a16:creationId xmlns:a16="http://schemas.microsoft.com/office/drawing/2014/main" id="{1ED18364-FEEA-09BB-57EF-F793FFA6DE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1887408"/>
            <a:ext cx="5143476" cy="435133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8B2BF563-2A78-B3E0-9A7F-551BF82D58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243" y="2896113"/>
            <a:ext cx="5544923" cy="225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13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C17DE74-01C9-4859-B65A-85CF999E8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68C0432-0E90-4CC1-8CD3-D44A90DF0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347414"/>
          </a:xfrm>
          <a:custGeom>
            <a:avLst/>
            <a:gdLst>
              <a:gd name="connsiteX0" fmla="*/ 0 w 12192000"/>
              <a:gd name="connsiteY0" fmla="*/ 0 h 2347414"/>
              <a:gd name="connsiteX1" fmla="*/ 12192000 w 12192000"/>
              <a:gd name="connsiteY1" fmla="*/ 0 h 2347414"/>
              <a:gd name="connsiteX2" fmla="*/ 12192000 w 12192000"/>
              <a:gd name="connsiteY2" fmla="*/ 1736458 h 2347414"/>
              <a:gd name="connsiteX3" fmla="*/ 11967601 w 12192000"/>
              <a:gd name="connsiteY3" fmla="*/ 1784034 h 2347414"/>
              <a:gd name="connsiteX4" fmla="*/ 10829000 w 12192000"/>
              <a:gd name="connsiteY4" fmla="*/ 1983294 h 2347414"/>
              <a:gd name="connsiteX5" fmla="*/ 10743779 w 12192000"/>
              <a:gd name="connsiteY5" fmla="*/ 1996027 h 2347414"/>
              <a:gd name="connsiteX6" fmla="*/ 10829254 w 12192000"/>
              <a:gd name="connsiteY6" fmla="*/ 1987751 h 2347414"/>
              <a:gd name="connsiteX7" fmla="*/ 10847162 w 12192000"/>
              <a:gd name="connsiteY7" fmla="*/ 1988388 h 2347414"/>
              <a:gd name="connsiteX8" fmla="*/ 11575155 w 12192000"/>
              <a:gd name="connsiteY8" fmla="*/ 1921415 h 2347414"/>
              <a:gd name="connsiteX9" fmla="*/ 12192000 w 12192000"/>
              <a:gd name="connsiteY9" fmla="*/ 1851213 h 2347414"/>
              <a:gd name="connsiteX10" fmla="*/ 12192000 w 12192000"/>
              <a:gd name="connsiteY10" fmla="*/ 1907356 h 2347414"/>
              <a:gd name="connsiteX11" fmla="*/ 12035532 w 12192000"/>
              <a:gd name="connsiteY11" fmla="*/ 1927033 h 2347414"/>
              <a:gd name="connsiteX12" fmla="*/ 11576932 w 12192000"/>
              <a:gd name="connsiteY12" fmla="*/ 1976291 h 2347414"/>
              <a:gd name="connsiteX13" fmla="*/ 10627316 w 12192000"/>
              <a:gd name="connsiteY13" fmla="*/ 2061470 h 2347414"/>
              <a:gd name="connsiteX14" fmla="*/ 9804196 w 12192000"/>
              <a:gd name="connsiteY14" fmla="*/ 2123478 h 2347414"/>
              <a:gd name="connsiteX15" fmla="*/ 9243851 w 12192000"/>
              <a:gd name="connsiteY15" fmla="*/ 2180008 h 2347414"/>
              <a:gd name="connsiteX16" fmla="*/ 8731259 w 12192000"/>
              <a:gd name="connsiteY16" fmla="*/ 2225081 h 2347414"/>
              <a:gd name="connsiteX17" fmla="*/ 8065752 w 12192000"/>
              <a:gd name="connsiteY17" fmla="*/ 2271681 h 2347414"/>
              <a:gd name="connsiteX18" fmla="*/ 7658065 w 12192000"/>
              <a:gd name="connsiteY18" fmla="*/ 2292562 h 2347414"/>
              <a:gd name="connsiteX19" fmla="*/ 6531024 w 12192000"/>
              <a:gd name="connsiteY19" fmla="*/ 2324138 h 2347414"/>
              <a:gd name="connsiteX20" fmla="*/ 6178331 w 12192000"/>
              <a:gd name="connsiteY20" fmla="*/ 2345655 h 2347414"/>
              <a:gd name="connsiteX21" fmla="*/ 5977282 w 12192000"/>
              <a:gd name="connsiteY21" fmla="*/ 2344127 h 2347414"/>
              <a:gd name="connsiteX22" fmla="*/ 5367658 w 12192000"/>
              <a:gd name="connsiteY22" fmla="*/ 2329230 h 2347414"/>
              <a:gd name="connsiteX23" fmla="*/ 4387306 w 12192000"/>
              <a:gd name="connsiteY23" fmla="*/ 2288614 h 2347414"/>
              <a:gd name="connsiteX24" fmla="*/ 4180287 w 12192000"/>
              <a:gd name="connsiteY24" fmla="*/ 2280211 h 2347414"/>
              <a:gd name="connsiteX25" fmla="*/ 3842199 w 12192000"/>
              <a:gd name="connsiteY25" fmla="*/ 2257039 h 2347414"/>
              <a:gd name="connsiteX26" fmla="*/ 3730309 w 12192000"/>
              <a:gd name="connsiteY26" fmla="*/ 2251182 h 2347414"/>
              <a:gd name="connsiteX27" fmla="*/ 3425496 w 12192000"/>
              <a:gd name="connsiteY27" fmla="*/ 2231320 h 2347414"/>
              <a:gd name="connsiteX28" fmla="*/ 3076106 w 12192000"/>
              <a:gd name="connsiteY28" fmla="*/ 2201781 h 2347414"/>
              <a:gd name="connsiteX29" fmla="*/ 2819682 w 12192000"/>
              <a:gd name="connsiteY29" fmla="*/ 2182427 h 2347414"/>
              <a:gd name="connsiteX30" fmla="*/ 2525539 w 12192000"/>
              <a:gd name="connsiteY30" fmla="*/ 2152888 h 2347414"/>
              <a:gd name="connsiteX31" fmla="*/ 2311915 w 12192000"/>
              <a:gd name="connsiteY31" fmla="*/ 2133536 h 2347414"/>
              <a:gd name="connsiteX32" fmla="*/ 2054223 w 12192000"/>
              <a:gd name="connsiteY32" fmla="*/ 2104760 h 2347414"/>
              <a:gd name="connsiteX33" fmla="*/ 1865367 w 12192000"/>
              <a:gd name="connsiteY33" fmla="*/ 2084770 h 2347414"/>
              <a:gd name="connsiteX34" fmla="*/ 1629263 w 12192000"/>
              <a:gd name="connsiteY34" fmla="*/ 2055996 h 2347414"/>
              <a:gd name="connsiteX35" fmla="*/ 1458823 w 12192000"/>
              <a:gd name="connsiteY35" fmla="*/ 2035751 h 2347414"/>
              <a:gd name="connsiteX36" fmla="*/ 1241390 w 12192000"/>
              <a:gd name="connsiteY36" fmla="*/ 2007103 h 2347414"/>
              <a:gd name="connsiteX37" fmla="*/ 1047453 w 12192000"/>
              <a:gd name="connsiteY37" fmla="*/ 1980748 h 2347414"/>
              <a:gd name="connsiteX38" fmla="*/ 814907 w 12192000"/>
              <a:gd name="connsiteY38" fmla="*/ 1949045 h 2347414"/>
              <a:gd name="connsiteX39" fmla="*/ 592649 w 12192000"/>
              <a:gd name="connsiteY39" fmla="*/ 1913776 h 2347414"/>
              <a:gd name="connsiteX40" fmla="*/ 343591 w 12192000"/>
              <a:gd name="connsiteY40" fmla="*/ 1872650 h 2347414"/>
              <a:gd name="connsiteX41" fmla="*/ 35731 w 12192000"/>
              <a:gd name="connsiteY41" fmla="*/ 1821722 h 2347414"/>
              <a:gd name="connsiteX42" fmla="*/ 0 w 12192000"/>
              <a:gd name="connsiteY42" fmla="*/ 1814848 h 2347414"/>
              <a:gd name="connsiteX43" fmla="*/ 0 w 12192000"/>
              <a:gd name="connsiteY43" fmla="*/ 1758489 h 2347414"/>
              <a:gd name="connsiteX44" fmla="*/ 274248 w 12192000"/>
              <a:gd name="connsiteY44" fmla="*/ 1808735 h 2347414"/>
              <a:gd name="connsiteX45" fmla="*/ 498157 w 12192000"/>
              <a:gd name="connsiteY45" fmla="*/ 1846167 h 2347414"/>
              <a:gd name="connsiteX46" fmla="*/ 722828 w 12192000"/>
              <a:gd name="connsiteY46" fmla="*/ 1878635 h 2347414"/>
              <a:gd name="connsiteX47" fmla="*/ 949913 w 12192000"/>
              <a:gd name="connsiteY47" fmla="*/ 1912375 h 2347414"/>
              <a:gd name="connsiteX48" fmla="*/ 1195414 w 12192000"/>
              <a:gd name="connsiteY48" fmla="*/ 1947516 h 2347414"/>
              <a:gd name="connsiteX49" fmla="*/ 1342867 w 12192000"/>
              <a:gd name="connsiteY49" fmla="*/ 1968397 h 2347414"/>
              <a:gd name="connsiteX50" fmla="*/ 1518007 w 12192000"/>
              <a:gd name="connsiteY50" fmla="*/ 1988006 h 2347414"/>
              <a:gd name="connsiteX51" fmla="*/ 1701403 w 12192000"/>
              <a:gd name="connsiteY51" fmla="*/ 2010669 h 2347414"/>
              <a:gd name="connsiteX52" fmla="*/ 1879210 w 12192000"/>
              <a:gd name="connsiteY52" fmla="*/ 2031167 h 2347414"/>
              <a:gd name="connsiteX53" fmla="*/ 2068702 w 12192000"/>
              <a:gd name="connsiteY53" fmla="*/ 2052940 h 2347414"/>
              <a:gd name="connsiteX54" fmla="*/ 2212090 w 12192000"/>
              <a:gd name="connsiteY54" fmla="*/ 2067583 h 2347414"/>
              <a:gd name="connsiteX55" fmla="*/ 2416949 w 12192000"/>
              <a:gd name="connsiteY55" fmla="*/ 2089609 h 2347414"/>
              <a:gd name="connsiteX56" fmla="*/ 2582055 w 12192000"/>
              <a:gd name="connsiteY56" fmla="*/ 2105397 h 2347414"/>
              <a:gd name="connsiteX57" fmla="*/ 2802282 w 12192000"/>
              <a:gd name="connsiteY57" fmla="*/ 2126405 h 2347414"/>
              <a:gd name="connsiteX58" fmla="*/ 2984916 w 12192000"/>
              <a:gd name="connsiteY58" fmla="*/ 2141684 h 2347414"/>
              <a:gd name="connsiteX59" fmla="*/ 3241847 w 12192000"/>
              <a:gd name="connsiteY59" fmla="*/ 2164094 h 2347414"/>
              <a:gd name="connsiteX60" fmla="*/ 3439848 w 12192000"/>
              <a:gd name="connsiteY60" fmla="*/ 2176826 h 2347414"/>
              <a:gd name="connsiteX61" fmla="*/ 3658678 w 12192000"/>
              <a:gd name="connsiteY61" fmla="*/ 2194523 h 2347414"/>
              <a:gd name="connsiteX62" fmla="*/ 3881317 w 12192000"/>
              <a:gd name="connsiteY62" fmla="*/ 2206491 h 2347414"/>
              <a:gd name="connsiteX63" fmla="*/ 4148916 w 12192000"/>
              <a:gd name="connsiteY63" fmla="*/ 2225081 h 2347414"/>
              <a:gd name="connsiteX64" fmla="*/ 4468337 w 12192000"/>
              <a:gd name="connsiteY64" fmla="*/ 2237813 h 2347414"/>
              <a:gd name="connsiteX65" fmla="*/ 4605375 w 12192000"/>
              <a:gd name="connsiteY65" fmla="*/ 2240232 h 2347414"/>
              <a:gd name="connsiteX66" fmla="*/ 4527647 w 12192000"/>
              <a:gd name="connsiteY66" fmla="*/ 2236412 h 2347414"/>
              <a:gd name="connsiteX67" fmla="*/ 4175589 w 12192000"/>
              <a:gd name="connsiteY67" fmla="*/ 2212985 h 2347414"/>
              <a:gd name="connsiteX68" fmla="*/ 3988255 w 12192000"/>
              <a:gd name="connsiteY68" fmla="*/ 2200253 h 2347414"/>
              <a:gd name="connsiteX69" fmla="*/ 3686492 w 12192000"/>
              <a:gd name="connsiteY69" fmla="*/ 2176062 h 2347414"/>
              <a:gd name="connsiteX70" fmla="*/ 3517320 w 12192000"/>
              <a:gd name="connsiteY70" fmla="*/ 2163330 h 2347414"/>
              <a:gd name="connsiteX71" fmla="*/ 3258357 w 12192000"/>
              <a:gd name="connsiteY71" fmla="*/ 2139519 h 2347414"/>
              <a:gd name="connsiteX72" fmla="*/ 3101506 w 12192000"/>
              <a:gd name="connsiteY72" fmla="*/ 2126787 h 2347414"/>
              <a:gd name="connsiteX73" fmla="*/ 2809395 w 12192000"/>
              <a:gd name="connsiteY73" fmla="*/ 2097502 h 2347414"/>
              <a:gd name="connsiteX74" fmla="*/ 2598566 w 12192000"/>
              <a:gd name="connsiteY74" fmla="*/ 2078532 h 2347414"/>
              <a:gd name="connsiteX75" fmla="*/ 2337444 w 12192000"/>
              <a:gd name="connsiteY75" fmla="*/ 2048611 h 2347414"/>
              <a:gd name="connsiteX76" fmla="*/ 2091054 w 12192000"/>
              <a:gd name="connsiteY76" fmla="*/ 2023146 h 2347414"/>
              <a:gd name="connsiteX77" fmla="*/ 1755761 w 12192000"/>
              <a:gd name="connsiteY77" fmla="*/ 1981384 h 2347414"/>
              <a:gd name="connsiteX78" fmla="*/ 1441169 w 12192000"/>
              <a:gd name="connsiteY78" fmla="*/ 1943824 h 2347414"/>
              <a:gd name="connsiteX79" fmla="*/ 1017607 w 12192000"/>
              <a:gd name="connsiteY79" fmla="*/ 1883345 h 2347414"/>
              <a:gd name="connsiteX80" fmla="*/ 594427 w 12192000"/>
              <a:gd name="connsiteY80" fmla="*/ 1821849 h 2347414"/>
              <a:gd name="connsiteX81" fmla="*/ 200711 w 12192000"/>
              <a:gd name="connsiteY81" fmla="*/ 1755132 h 2347414"/>
              <a:gd name="connsiteX82" fmla="*/ 0 w 12192000"/>
              <a:gd name="connsiteY82" fmla="*/ 1718743 h 2347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12192000" h="2347414">
                <a:moveTo>
                  <a:pt x="0" y="0"/>
                </a:moveTo>
                <a:lnTo>
                  <a:pt x="12192000" y="0"/>
                </a:lnTo>
                <a:lnTo>
                  <a:pt x="12192000" y="1736458"/>
                </a:lnTo>
                <a:lnTo>
                  <a:pt x="11967601" y="1784034"/>
                </a:lnTo>
                <a:cubicBezTo>
                  <a:pt x="11589888" y="1859409"/>
                  <a:pt x="11209762" y="1923961"/>
                  <a:pt x="10829000" y="1983294"/>
                </a:cubicBezTo>
                <a:lnTo>
                  <a:pt x="10743779" y="1996027"/>
                </a:lnTo>
                <a:cubicBezTo>
                  <a:pt x="10772495" y="1996778"/>
                  <a:pt x="10801211" y="1993989"/>
                  <a:pt x="10829254" y="1987751"/>
                </a:cubicBezTo>
                <a:cubicBezTo>
                  <a:pt x="10835198" y="1988337"/>
                  <a:pt x="10841180" y="1988553"/>
                  <a:pt x="10847162" y="1988388"/>
                </a:cubicBezTo>
                <a:cubicBezTo>
                  <a:pt x="11090123" y="1968907"/>
                  <a:pt x="11332703" y="1945734"/>
                  <a:pt x="11575155" y="1921415"/>
                </a:cubicBezTo>
                <a:lnTo>
                  <a:pt x="12192000" y="1851213"/>
                </a:lnTo>
                <a:lnTo>
                  <a:pt x="12192000" y="1907356"/>
                </a:lnTo>
                <a:lnTo>
                  <a:pt x="12035532" y="1927033"/>
                </a:lnTo>
                <a:cubicBezTo>
                  <a:pt x="11882793" y="1944747"/>
                  <a:pt x="11729910" y="1961077"/>
                  <a:pt x="11576932" y="1976291"/>
                </a:cubicBezTo>
                <a:cubicBezTo>
                  <a:pt x="11260690" y="2008122"/>
                  <a:pt x="10944193" y="2037279"/>
                  <a:pt x="10627316" y="2061470"/>
                </a:cubicBezTo>
                <a:cubicBezTo>
                  <a:pt x="10352985" y="2082351"/>
                  <a:pt x="10078401" y="2100431"/>
                  <a:pt x="9804196" y="2123478"/>
                </a:cubicBezTo>
                <a:cubicBezTo>
                  <a:pt x="9617118" y="2139137"/>
                  <a:pt x="9430675" y="2161674"/>
                  <a:pt x="9243851" y="2180008"/>
                </a:cubicBezTo>
                <a:cubicBezTo>
                  <a:pt x="9073157" y="2196433"/>
                  <a:pt x="8902207" y="2211966"/>
                  <a:pt x="8731259" y="2225081"/>
                </a:cubicBezTo>
                <a:cubicBezTo>
                  <a:pt x="8509507" y="2242054"/>
                  <a:pt x="8287667" y="2257586"/>
                  <a:pt x="8065752" y="2271681"/>
                </a:cubicBezTo>
                <a:cubicBezTo>
                  <a:pt x="7929984" y="2280466"/>
                  <a:pt x="7793961" y="2285814"/>
                  <a:pt x="7658065" y="2292562"/>
                </a:cubicBezTo>
                <a:cubicBezTo>
                  <a:pt x="7282640" y="2311661"/>
                  <a:pt x="6906704" y="2314208"/>
                  <a:pt x="6531024" y="2324138"/>
                </a:cubicBezTo>
                <a:cubicBezTo>
                  <a:pt x="6413417" y="2327322"/>
                  <a:pt x="6295937" y="2338399"/>
                  <a:pt x="6178331" y="2345655"/>
                </a:cubicBezTo>
                <a:cubicBezTo>
                  <a:pt x="6111271" y="2349730"/>
                  <a:pt x="6044342" y="2345655"/>
                  <a:pt x="5977282" y="2344127"/>
                </a:cubicBezTo>
                <a:cubicBezTo>
                  <a:pt x="5774073" y="2338908"/>
                  <a:pt x="5570866" y="2334960"/>
                  <a:pt x="5367658" y="2329230"/>
                </a:cubicBezTo>
                <a:cubicBezTo>
                  <a:pt x="5040746" y="2319809"/>
                  <a:pt x="4713963" y="2306274"/>
                  <a:pt x="4387306" y="2288614"/>
                </a:cubicBezTo>
                <a:cubicBezTo>
                  <a:pt x="4318342" y="2284796"/>
                  <a:pt x="4249253" y="2284286"/>
                  <a:pt x="4180287" y="2280211"/>
                </a:cubicBezTo>
                <a:cubicBezTo>
                  <a:pt x="4067634" y="2273463"/>
                  <a:pt x="3954980" y="2265060"/>
                  <a:pt x="3842199" y="2257039"/>
                </a:cubicBezTo>
                <a:cubicBezTo>
                  <a:pt x="3804988" y="2254492"/>
                  <a:pt x="3767648" y="2254620"/>
                  <a:pt x="3730309" y="2251182"/>
                </a:cubicBezTo>
                <a:cubicBezTo>
                  <a:pt x="3628704" y="2242142"/>
                  <a:pt x="3527101" y="2238449"/>
                  <a:pt x="3425496" y="2231320"/>
                </a:cubicBezTo>
                <a:cubicBezTo>
                  <a:pt x="3308906" y="2222534"/>
                  <a:pt x="3192569" y="2211330"/>
                  <a:pt x="3076106" y="2201781"/>
                </a:cubicBezTo>
                <a:cubicBezTo>
                  <a:pt x="2990757" y="2194905"/>
                  <a:pt x="2905157" y="2190067"/>
                  <a:pt x="2819682" y="2182427"/>
                </a:cubicBezTo>
                <a:cubicBezTo>
                  <a:pt x="2721507" y="2173515"/>
                  <a:pt x="2623586" y="2162311"/>
                  <a:pt x="2525539" y="2152888"/>
                </a:cubicBezTo>
                <a:cubicBezTo>
                  <a:pt x="2454289" y="2145886"/>
                  <a:pt x="2383038" y="2140920"/>
                  <a:pt x="2311915" y="2133536"/>
                </a:cubicBezTo>
                <a:cubicBezTo>
                  <a:pt x="2225933" y="2124749"/>
                  <a:pt x="2140204" y="2114182"/>
                  <a:pt x="2054223" y="2104760"/>
                </a:cubicBezTo>
                <a:cubicBezTo>
                  <a:pt x="1990719" y="2097758"/>
                  <a:pt x="1928233" y="2092028"/>
                  <a:pt x="1865367" y="2084770"/>
                </a:cubicBezTo>
                <a:cubicBezTo>
                  <a:pt x="1786622" y="2075603"/>
                  <a:pt x="1708006" y="2065545"/>
                  <a:pt x="1629263" y="2055996"/>
                </a:cubicBezTo>
                <a:cubicBezTo>
                  <a:pt x="1572492" y="2049120"/>
                  <a:pt x="1515595" y="2043264"/>
                  <a:pt x="1458823" y="2035751"/>
                </a:cubicBezTo>
                <a:cubicBezTo>
                  <a:pt x="1386303" y="2026585"/>
                  <a:pt x="1313784" y="2016780"/>
                  <a:pt x="1241390" y="2007103"/>
                </a:cubicBezTo>
                <a:lnTo>
                  <a:pt x="1047453" y="1980748"/>
                </a:lnTo>
                <a:cubicBezTo>
                  <a:pt x="969980" y="1970180"/>
                  <a:pt x="892254" y="1960377"/>
                  <a:pt x="814907" y="1949045"/>
                </a:cubicBezTo>
                <a:cubicBezTo>
                  <a:pt x="740609" y="1938094"/>
                  <a:pt x="666692" y="1925744"/>
                  <a:pt x="592649" y="1913776"/>
                </a:cubicBezTo>
                <a:cubicBezTo>
                  <a:pt x="509587" y="1900280"/>
                  <a:pt x="426653" y="1886274"/>
                  <a:pt x="343591" y="1872650"/>
                </a:cubicBezTo>
                <a:cubicBezTo>
                  <a:pt x="240972" y="1855716"/>
                  <a:pt x="138225" y="1839673"/>
                  <a:pt x="35731" y="1821722"/>
                </a:cubicBezTo>
                <a:lnTo>
                  <a:pt x="0" y="1814848"/>
                </a:lnTo>
                <a:lnTo>
                  <a:pt x="0" y="1758489"/>
                </a:lnTo>
                <a:lnTo>
                  <a:pt x="274248" y="1808735"/>
                </a:lnTo>
                <a:cubicBezTo>
                  <a:pt x="348926" y="1821467"/>
                  <a:pt x="423604" y="1832798"/>
                  <a:pt x="498157" y="1846167"/>
                </a:cubicBezTo>
                <a:cubicBezTo>
                  <a:pt x="572708" y="1859536"/>
                  <a:pt x="647896" y="1867813"/>
                  <a:pt x="722828" y="1878635"/>
                </a:cubicBezTo>
                <a:cubicBezTo>
                  <a:pt x="797762" y="1889457"/>
                  <a:pt x="874219" y="1901426"/>
                  <a:pt x="949913" y="1912375"/>
                </a:cubicBezTo>
                <a:cubicBezTo>
                  <a:pt x="1031704" y="1924343"/>
                  <a:pt x="1113496" y="1935802"/>
                  <a:pt x="1195414" y="1947516"/>
                </a:cubicBezTo>
                <a:cubicBezTo>
                  <a:pt x="1244566" y="1954519"/>
                  <a:pt x="1293589" y="1962285"/>
                  <a:pt x="1342867" y="1968397"/>
                </a:cubicBezTo>
                <a:cubicBezTo>
                  <a:pt x="1401162" y="1975656"/>
                  <a:pt x="1459712" y="1981130"/>
                  <a:pt x="1518007" y="1988006"/>
                </a:cubicBezTo>
                <a:cubicBezTo>
                  <a:pt x="1579224" y="1995263"/>
                  <a:pt x="1640186" y="2003411"/>
                  <a:pt x="1701403" y="2010669"/>
                </a:cubicBezTo>
                <a:cubicBezTo>
                  <a:pt x="1762618" y="2017926"/>
                  <a:pt x="1820279" y="2024292"/>
                  <a:pt x="1879210" y="2031167"/>
                </a:cubicBezTo>
                <a:cubicBezTo>
                  <a:pt x="1942712" y="2038425"/>
                  <a:pt x="2006214" y="2046064"/>
                  <a:pt x="2068702" y="2052940"/>
                </a:cubicBezTo>
                <a:cubicBezTo>
                  <a:pt x="2116455" y="2058160"/>
                  <a:pt x="2164335" y="2062362"/>
                  <a:pt x="2212090" y="2067583"/>
                </a:cubicBezTo>
                <a:cubicBezTo>
                  <a:pt x="2280419" y="2074967"/>
                  <a:pt x="2348493" y="2085152"/>
                  <a:pt x="2416949" y="2089609"/>
                </a:cubicBezTo>
                <a:cubicBezTo>
                  <a:pt x="2472070" y="2093302"/>
                  <a:pt x="2526936" y="2099540"/>
                  <a:pt x="2582055" y="2105397"/>
                </a:cubicBezTo>
                <a:cubicBezTo>
                  <a:pt x="2655337" y="2113291"/>
                  <a:pt x="2729001" y="2119785"/>
                  <a:pt x="2802282" y="2126405"/>
                </a:cubicBezTo>
                <a:cubicBezTo>
                  <a:pt x="2862991" y="2131753"/>
                  <a:pt x="2924207" y="2136337"/>
                  <a:pt x="2984916" y="2141684"/>
                </a:cubicBezTo>
                <a:cubicBezTo>
                  <a:pt x="3070516" y="2149324"/>
                  <a:pt x="3156373" y="2152888"/>
                  <a:pt x="3241847" y="2164094"/>
                </a:cubicBezTo>
                <a:cubicBezTo>
                  <a:pt x="3307255" y="2172624"/>
                  <a:pt x="3374060" y="2169822"/>
                  <a:pt x="3439848" y="2176826"/>
                </a:cubicBezTo>
                <a:cubicBezTo>
                  <a:pt x="3512622" y="2184592"/>
                  <a:pt x="3585777" y="2186247"/>
                  <a:pt x="3658678" y="2194523"/>
                </a:cubicBezTo>
                <a:cubicBezTo>
                  <a:pt x="3731578" y="2202800"/>
                  <a:pt x="3807019" y="2201781"/>
                  <a:pt x="3881317" y="2206491"/>
                </a:cubicBezTo>
                <a:cubicBezTo>
                  <a:pt x="3970222" y="2212094"/>
                  <a:pt x="4059124" y="2223552"/>
                  <a:pt x="4148916" y="2225081"/>
                </a:cubicBezTo>
                <a:cubicBezTo>
                  <a:pt x="4255600" y="2226736"/>
                  <a:pt x="4361779" y="2236539"/>
                  <a:pt x="4468337" y="2237813"/>
                </a:cubicBezTo>
                <a:cubicBezTo>
                  <a:pt x="4511390" y="2238577"/>
                  <a:pt x="4554190" y="2246852"/>
                  <a:pt x="4605375" y="2240232"/>
                </a:cubicBezTo>
                <a:cubicBezTo>
                  <a:pt x="4574131" y="2238704"/>
                  <a:pt x="4550762" y="2237940"/>
                  <a:pt x="4527647" y="2236412"/>
                </a:cubicBezTo>
                <a:cubicBezTo>
                  <a:pt x="4410293" y="2228773"/>
                  <a:pt x="4292942" y="2220751"/>
                  <a:pt x="4175589" y="2212985"/>
                </a:cubicBezTo>
                <a:cubicBezTo>
                  <a:pt x="4113101" y="2208783"/>
                  <a:pt x="4050615" y="2205219"/>
                  <a:pt x="3988255" y="2200253"/>
                </a:cubicBezTo>
                <a:cubicBezTo>
                  <a:pt x="3887668" y="2192487"/>
                  <a:pt x="3787079" y="2184082"/>
                  <a:pt x="3686492" y="2176062"/>
                </a:cubicBezTo>
                <a:cubicBezTo>
                  <a:pt x="3630102" y="2171605"/>
                  <a:pt x="3573711" y="2168040"/>
                  <a:pt x="3517320" y="2163330"/>
                </a:cubicBezTo>
                <a:cubicBezTo>
                  <a:pt x="3430958" y="2155689"/>
                  <a:pt x="3344721" y="2147159"/>
                  <a:pt x="3258357" y="2139519"/>
                </a:cubicBezTo>
                <a:cubicBezTo>
                  <a:pt x="3206031" y="2134809"/>
                  <a:pt x="3153705" y="2131371"/>
                  <a:pt x="3101506" y="2126787"/>
                </a:cubicBezTo>
                <a:cubicBezTo>
                  <a:pt x="3004220" y="2117365"/>
                  <a:pt x="2907061" y="2106798"/>
                  <a:pt x="2809395" y="2097502"/>
                </a:cubicBezTo>
                <a:cubicBezTo>
                  <a:pt x="2739161" y="2090628"/>
                  <a:pt x="2668673" y="2085916"/>
                  <a:pt x="2598566" y="2078532"/>
                </a:cubicBezTo>
                <a:cubicBezTo>
                  <a:pt x="2511441" y="2069365"/>
                  <a:pt x="2424569" y="2058160"/>
                  <a:pt x="2337444" y="2048611"/>
                </a:cubicBezTo>
                <a:cubicBezTo>
                  <a:pt x="2255399" y="2039699"/>
                  <a:pt x="2173099" y="2032950"/>
                  <a:pt x="2091054" y="2023146"/>
                </a:cubicBezTo>
                <a:cubicBezTo>
                  <a:pt x="1979162" y="2010414"/>
                  <a:pt x="1867524" y="1995008"/>
                  <a:pt x="1755761" y="1981384"/>
                </a:cubicBezTo>
                <a:cubicBezTo>
                  <a:pt x="1650982" y="1968652"/>
                  <a:pt x="1545821" y="1957830"/>
                  <a:pt x="1441169" y="1943824"/>
                </a:cubicBezTo>
                <a:cubicBezTo>
                  <a:pt x="1299813" y="1924980"/>
                  <a:pt x="1158837" y="1903718"/>
                  <a:pt x="1017607" y="1883345"/>
                </a:cubicBezTo>
                <a:cubicBezTo>
                  <a:pt x="876378" y="1862974"/>
                  <a:pt x="735402" y="1844003"/>
                  <a:pt x="594427" y="1821849"/>
                </a:cubicBezTo>
                <a:cubicBezTo>
                  <a:pt x="462850" y="1801222"/>
                  <a:pt x="331526" y="1778304"/>
                  <a:pt x="200711" y="1755132"/>
                </a:cubicBezTo>
                <a:lnTo>
                  <a:pt x="0" y="1718743"/>
                </a:lnTo>
                <a:close/>
              </a:path>
            </a:pathLst>
          </a:custGeom>
          <a:solidFill>
            <a:schemeClr val="accent2"/>
          </a:solidFill>
          <a:ln w="819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5C5E627A-D190-3B58-741F-5EACB8E91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1221"/>
            <a:ext cx="10515600" cy="1348065"/>
          </a:xfrm>
        </p:spPr>
        <p:txBody>
          <a:bodyPr>
            <a:normAutofit/>
          </a:bodyPr>
          <a:lstStyle/>
          <a:p>
            <a:pPr algn="ctr"/>
            <a:r>
              <a:rPr lang="ko-KR" altLang="en-US" sz="5400" b="1" dirty="0">
                <a:solidFill>
                  <a:srgbClr val="FFFFFF"/>
                </a:solidFill>
              </a:rPr>
              <a:t>혐오의 대상이 된 교회</a:t>
            </a:r>
            <a:r>
              <a:rPr lang="en-US" altLang="ko-KR" sz="5400" b="1" dirty="0">
                <a:solidFill>
                  <a:srgbClr val="FFFFFF"/>
                </a:solidFill>
              </a:rPr>
              <a:t> </a:t>
            </a:r>
            <a:endParaRPr lang="ko-KR" altLang="en-US" sz="5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A3449D75-A971-8FD4-D46B-B7BA174477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726" y="2977235"/>
            <a:ext cx="11239500" cy="2941651"/>
          </a:xfrm>
        </p:spPr>
        <p:txBody>
          <a:bodyPr>
            <a:normAutofit/>
          </a:bodyPr>
          <a:lstStyle/>
          <a:p>
            <a:pPr algn="ctr" fontAlgn="base">
              <a:lnSpc>
                <a:spcPct val="200000"/>
              </a:lnSpc>
            </a:pPr>
            <a:r>
              <a:rPr lang="ko-KR" altLang="en-US" sz="4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혐오하면 혐오 당한다</a:t>
            </a:r>
            <a:r>
              <a:rPr lang="en-US" altLang="ko-KR" sz="4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ctr" fontAlgn="base">
              <a:lnSpc>
                <a:spcPct val="200000"/>
              </a:lnSpc>
            </a:pPr>
            <a:r>
              <a:rPr lang="ko-KR" altLang="en-US" sz="4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사랑해야 사랑받을 수 있다</a:t>
            </a:r>
            <a:r>
              <a:rPr lang="en-US" altLang="ko-KR" sz="4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ko-KR" altLang="en-US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29287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AC17DE74-01C9-4859-B65A-85CF999E8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068C0432-0E90-4CC1-8CD3-D44A90DF0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347414"/>
          </a:xfrm>
          <a:custGeom>
            <a:avLst/>
            <a:gdLst>
              <a:gd name="connsiteX0" fmla="*/ 0 w 12192000"/>
              <a:gd name="connsiteY0" fmla="*/ 0 h 2347414"/>
              <a:gd name="connsiteX1" fmla="*/ 12192000 w 12192000"/>
              <a:gd name="connsiteY1" fmla="*/ 0 h 2347414"/>
              <a:gd name="connsiteX2" fmla="*/ 12192000 w 12192000"/>
              <a:gd name="connsiteY2" fmla="*/ 1736458 h 2347414"/>
              <a:gd name="connsiteX3" fmla="*/ 11967601 w 12192000"/>
              <a:gd name="connsiteY3" fmla="*/ 1784034 h 2347414"/>
              <a:gd name="connsiteX4" fmla="*/ 10829000 w 12192000"/>
              <a:gd name="connsiteY4" fmla="*/ 1983294 h 2347414"/>
              <a:gd name="connsiteX5" fmla="*/ 10743779 w 12192000"/>
              <a:gd name="connsiteY5" fmla="*/ 1996027 h 2347414"/>
              <a:gd name="connsiteX6" fmla="*/ 10829254 w 12192000"/>
              <a:gd name="connsiteY6" fmla="*/ 1987751 h 2347414"/>
              <a:gd name="connsiteX7" fmla="*/ 10847162 w 12192000"/>
              <a:gd name="connsiteY7" fmla="*/ 1988388 h 2347414"/>
              <a:gd name="connsiteX8" fmla="*/ 11575155 w 12192000"/>
              <a:gd name="connsiteY8" fmla="*/ 1921415 h 2347414"/>
              <a:gd name="connsiteX9" fmla="*/ 12192000 w 12192000"/>
              <a:gd name="connsiteY9" fmla="*/ 1851213 h 2347414"/>
              <a:gd name="connsiteX10" fmla="*/ 12192000 w 12192000"/>
              <a:gd name="connsiteY10" fmla="*/ 1907356 h 2347414"/>
              <a:gd name="connsiteX11" fmla="*/ 12035532 w 12192000"/>
              <a:gd name="connsiteY11" fmla="*/ 1927033 h 2347414"/>
              <a:gd name="connsiteX12" fmla="*/ 11576932 w 12192000"/>
              <a:gd name="connsiteY12" fmla="*/ 1976291 h 2347414"/>
              <a:gd name="connsiteX13" fmla="*/ 10627316 w 12192000"/>
              <a:gd name="connsiteY13" fmla="*/ 2061470 h 2347414"/>
              <a:gd name="connsiteX14" fmla="*/ 9804196 w 12192000"/>
              <a:gd name="connsiteY14" fmla="*/ 2123478 h 2347414"/>
              <a:gd name="connsiteX15" fmla="*/ 9243851 w 12192000"/>
              <a:gd name="connsiteY15" fmla="*/ 2180008 h 2347414"/>
              <a:gd name="connsiteX16" fmla="*/ 8731259 w 12192000"/>
              <a:gd name="connsiteY16" fmla="*/ 2225081 h 2347414"/>
              <a:gd name="connsiteX17" fmla="*/ 8065752 w 12192000"/>
              <a:gd name="connsiteY17" fmla="*/ 2271681 h 2347414"/>
              <a:gd name="connsiteX18" fmla="*/ 7658065 w 12192000"/>
              <a:gd name="connsiteY18" fmla="*/ 2292562 h 2347414"/>
              <a:gd name="connsiteX19" fmla="*/ 6531024 w 12192000"/>
              <a:gd name="connsiteY19" fmla="*/ 2324138 h 2347414"/>
              <a:gd name="connsiteX20" fmla="*/ 6178331 w 12192000"/>
              <a:gd name="connsiteY20" fmla="*/ 2345655 h 2347414"/>
              <a:gd name="connsiteX21" fmla="*/ 5977282 w 12192000"/>
              <a:gd name="connsiteY21" fmla="*/ 2344127 h 2347414"/>
              <a:gd name="connsiteX22" fmla="*/ 5367658 w 12192000"/>
              <a:gd name="connsiteY22" fmla="*/ 2329230 h 2347414"/>
              <a:gd name="connsiteX23" fmla="*/ 4387306 w 12192000"/>
              <a:gd name="connsiteY23" fmla="*/ 2288614 h 2347414"/>
              <a:gd name="connsiteX24" fmla="*/ 4180287 w 12192000"/>
              <a:gd name="connsiteY24" fmla="*/ 2280211 h 2347414"/>
              <a:gd name="connsiteX25" fmla="*/ 3842199 w 12192000"/>
              <a:gd name="connsiteY25" fmla="*/ 2257039 h 2347414"/>
              <a:gd name="connsiteX26" fmla="*/ 3730309 w 12192000"/>
              <a:gd name="connsiteY26" fmla="*/ 2251182 h 2347414"/>
              <a:gd name="connsiteX27" fmla="*/ 3425496 w 12192000"/>
              <a:gd name="connsiteY27" fmla="*/ 2231320 h 2347414"/>
              <a:gd name="connsiteX28" fmla="*/ 3076106 w 12192000"/>
              <a:gd name="connsiteY28" fmla="*/ 2201781 h 2347414"/>
              <a:gd name="connsiteX29" fmla="*/ 2819682 w 12192000"/>
              <a:gd name="connsiteY29" fmla="*/ 2182427 h 2347414"/>
              <a:gd name="connsiteX30" fmla="*/ 2525539 w 12192000"/>
              <a:gd name="connsiteY30" fmla="*/ 2152888 h 2347414"/>
              <a:gd name="connsiteX31" fmla="*/ 2311915 w 12192000"/>
              <a:gd name="connsiteY31" fmla="*/ 2133536 h 2347414"/>
              <a:gd name="connsiteX32" fmla="*/ 2054223 w 12192000"/>
              <a:gd name="connsiteY32" fmla="*/ 2104760 h 2347414"/>
              <a:gd name="connsiteX33" fmla="*/ 1865367 w 12192000"/>
              <a:gd name="connsiteY33" fmla="*/ 2084770 h 2347414"/>
              <a:gd name="connsiteX34" fmla="*/ 1629263 w 12192000"/>
              <a:gd name="connsiteY34" fmla="*/ 2055996 h 2347414"/>
              <a:gd name="connsiteX35" fmla="*/ 1458823 w 12192000"/>
              <a:gd name="connsiteY35" fmla="*/ 2035751 h 2347414"/>
              <a:gd name="connsiteX36" fmla="*/ 1241390 w 12192000"/>
              <a:gd name="connsiteY36" fmla="*/ 2007103 h 2347414"/>
              <a:gd name="connsiteX37" fmla="*/ 1047453 w 12192000"/>
              <a:gd name="connsiteY37" fmla="*/ 1980748 h 2347414"/>
              <a:gd name="connsiteX38" fmla="*/ 814907 w 12192000"/>
              <a:gd name="connsiteY38" fmla="*/ 1949045 h 2347414"/>
              <a:gd name="connsiteX39" fmla="*/ 592649 w 12192000"/>
              <a:gd name="connsiteY39" fmla="*/ 1913776 h 2347414"/>
              <a:gd name="connsiteX40" fmla="*/ 343591 w 12192000"/>
              <a:gd name="connsiteY40" fmla="*/ 1872650 h 2347414"/>
              <a:gd name="connsiteX41" fmla="*/ 35731 w 12192000"/>
              <a:gd name="connsiteY41" fmla="*/ 1821722 h 2347414"/>
              <a:gd name="connsiteX42" fmla="*/ 0 w 12192000"/>
              <a:gd name="connsiteY42" fmla="*/ 1814848 h 2347414"/>
              <a:gd name="connsiteX43" fmla="*/ 0 w 12192000"/>
              <a:gd name="connsiteY43" fmla="*/ 1758489 h 2347414"/>
              <a:gd name="connsiteX44" fmla="*/ 274248 w 12192000"/>
              <a:gd name="connsiteY44" fmla="*/ 1808735 h 2347414"/>
              <a:gd name="connsiteX45" fmla="*/ 498157 w 12192000"/>
              <a:gd name="connsiteY45" fmla="*/ 1846167 h 2347414"/>
              <a:gd name="connsiteX46" fmla="*/ 722828 w 12192000"/>
              <a:gd name="connsiteY46" fmla="*/ 1878635 h 2347414"/>
              <a:gd name="connsiteX47" fmla="*/ 949913 w 12192000"/>
              <a:gd name="connsiteY47" fmla="*/ 1912375 h 2347414"/>
              <a:gd name="connsiteX48" fmla="*/ 1195414 w 12192000"/>
              <a:gd name="connsiteY48" fmla="*/ 1947516 h 2347414"/>
              <a:gd name="connsiteX49" fmla="*/ 1342867 w 12192000"/>
              <a:gd name="connsiteY49" fmla="*/ 1968397 h 2347414"/>
              <a:gd name="connsiteX50" fmla="*/ 1518007 w 12192000"/>
              <a:gd name="connsiteY50" fmla="*/ 1988006 h 2347414"/>
              <a:gd name="connsiteX51" fmla="*/ 1701403 w 12192000"/>
              <a:gd name="connsiteY51" fmla="*/ 2010669 h 2347414"/>
              <a:gd name="connsiteX52" fmla="*/ 1879210 w 12192000"/>
              <a:gd name="connsiteY52" fmla="*/ 2031167 h 2347414"/>
              <a:gd name="connsiteX53" fmla="*/ 2068702 w 12192000"/>
              <a:gd name="connsiteY53" fmla="*/ 2052940 h 2347414"/>
              <a:gd name="connsiteX54" fmla="*/ 2212090 w 12192000"/>
              <a:gd name="connsiteY54" fmla="*/ 2067583 h 2347414"/>
              <a:gd name="connsiteX55" fmla="*/ 2416949 w 12192000"/>
              <a:gd name="connsiteY55" fmla="*/ 2089609 h 2347414"/>
              <a:gd name="connsiteX56" fmla="*/ 2582055 w 12192000"/>
              <a:gd name="connsiteY56" fmla="*/ 2105397 h 2347414"/>
              <a:gd name="connsiteX57" fmla="*/ 2802282 w 12192000"/>
              <a:gd name="connsiteY57" fmla="*/ 2126405 h 2347414"/>
              <a:gd name="connsiteX58" fmla="*/ 2984916 w 12192000"/>
              <a:gd name="connsiteY58" fmla="*/ 2141684 h 2347414"/>
              <a:gd name="connsiteX59" fmla="*/ 3241847 w 12192000"/>
              <a:gd name="connsiteY59" fmla="*/ 2164094 h 2347414"/>
              <a:gd name="connsiteX60" fmla="*/ 3439848 w 12192000"/>
              <a:gd name="connsiteY60" fmla="*/ 2176826 h 2347414"/>
              <a:gd name="connsiteX61" fmla="*/ 3658678 w 12192000"/>
              <a:gd name="connsiteY61" fmla="*/ 2194523 h 2347414"/>
              <a:gd name="connsiteX62" fmla="*/ 3881317 w 12192000"/>
              <a:gd name="connsiteY62" fmla="*/ 2206491 h 2347414"/>
              <a:gd name="connsiteX63" fmla="*/ 4148916 w 12192000"/>
              <a:gd name="connsiteY63" fmla="*/ 2225081 h 2347414"/>
              <a:gd name="connsiteX64" fmla="*/ 4468337 w 12192000"/>
              <a:gd name="connsiteY64" fmla="*/ 2237813 h 2347414"/>
              <a:gd name="connsiteX65" fmla="*/ 4605375 w 12192000"/>
              <a:gd name="connsiteY65" fmla="*/ 2240232 h 2347414"/>
              <a:gd name="connsiteX66" fmla="*/ 4527647 w 12192000"/>
              <a:gd name="connsiteY66" fmla="*/ 2236412 h 2347414"/>
              <a:gd name="connsiteX67" fmla="*/ 4175589 w 12192000"/>
              <a:gd name="connsiteY67" fmla="*/ 2212985 h 2347414"/>
              <a:gd name="connsiteX68" fmla="*/ 3988255 w 12192000"/>
              <a:gd name="connsiteY68" fmla="*/ 2200253 h 2347414"/>
              <a:gd name="connsiteX69" fmla="*/ 3686492 w 12192000"/>
              <a:gd name="connsiteY69" fmla="*/ 2176062 h 2347414"/>
              <a:gd name="connsiteX70" fmla="*/ 3517320 w 12192000"/>
              <a:gd name="connsiteY70" fmla="*/ 2163330 h 2347414"/>
              <a:gd name="connsiteX71" fmla="*/ 3258357 w 12192000"/>
              <a:gd name="connsiteY71" fmla="*/ 2139519 h 2347414"/>
              <a:gd name="connsiteX72" fmla="*/ 3101506 w 12192000"/>
              <a:gd name="connsiteY72" fmla="*/ 2126787 h 2347414"/>
              <a:gd name="connsiteX73" fmla="*/ 2809395 w 12192000"/>
              <a:gd name="connsiteY73" fmla="*/ 2097502 h 2347414"/>
              <a:gd name="connsiteX74" fmla="*/ 2598566 w 12192000"/>
              <a:gd name="connsiteY74" fmla="*/ 2078532 h 2347414"/>
              <a:gd name="connsiteX75" fmla="*/ 2337444 w 12192000"/>
              <a:gd name="connsiteY75" fmla="*/ 2048611 h 2347414"/>
              <a:gd name="connsiteX76" fmla="*/ 2091054 w 12192000"/>
              <a:gd name="connsiteY76" fmla="*/ 2023146 h 2347414"/>
              <a:gd name="connsiteX77" fmla="*/ 1755761 w 12192000"/>
              <a:gd name="connsiteY77" fmla="*/ 1981384 h 2347414"/>
              <a:gd name="connsiteX78" fmla="*/ 1441169 w 12192000"/>
              <a:gd name="connsiteY78" fmla="*/ 1943824 h 2347414"/>
              <a:gd name="connsiteX79" fmla="*/ 1017607 w 12192000"/>
              <a:gd name="connsiteY79" fmla="*/ 1883345 h 2347414"/>
              <a:gd name="connsiteX80" fmla="*/ 594427 w 12192000"/>
              <a:gd name="connsiteY80" fmla="*/ 1821849 h 2347414"/>
              <a:gd name="connsiteX81" fmla="*/ 200711 w 12192000"/>
              <a:gd name="connsiteY81" fmla="*/ 1755132 h 2347414"/>
              <a:gd name="connsiteX82" fmla="*/ 0 w 12192000"/>
              <a:gd name="connsiteY82" fmla="*/ 1718743 h 2347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12192000" h="2347414">
                <a:moveTo>
                  <a:pt x="0" y="0"/>
                </a:moveTo>
                <a:lnTo>
                  <a:pt x="12192000" y="0"/>
                </a:lnTo>
                <a:lnTo>
                  <a:pt x="12192000" y="1736458"/>
                </a:lnTo>
                <a:lnTo>
                  <a:pt x="11967601" y="1784034"/>
                </a:lnTo>
                <a:cubicBezTo>
                  <a:pt x="11589888" y="1859409"/>
                  <a:pt x="11209762" y="1923961"/>
                  <a:pt x="10829000" y="1983294"/>
                </a:cubicBezTo>
                <a:lnTo>
                  <a:pt x="10743779" y="1996027"/>
                </a:lnTo>
                <a:cubicBezTo>
                  <a:pt x="10772495" y="1996778"/>
                  <a:pt x="10801211" y="1993989"/>
                  <a:pt x="10829254" y="1987751"/>
                </a:cubicBezTo>
                <a:cubicBezTo>
                  <a:pt x="10835198" y="1988337"/>
                  <a:pt x="10841180" y="1988553"/>
                  <a:pt x="10847162" y="1988388"/>
                </a:cubicBezTo>
                <a:cubicBezTo>
                  <a:pt x="11090123" y="1968907"/>
                  <a:pt x="11332703" y="1945734"/>
                  <a:pt x="11575155" y="1921415"/>
                </a:cubicBezTo>
                <a:lnTo>
                  <a:pt x="12192000" y="1851213"/>
                </a:lnTo>
                <a:lnTo>
                  <a:pt x="12192000" y="1907356"/>
                </a:lnTo>
                <a:lnTo>
                  <a:pt x="12035532" y="1927033"/>
                </a:lnTo>
                <a:cubicBezTo>
                  <a:pt x="11882793" y="1944747"/>
                  <a:pt x="11729910" y="1961077"/>
                  <a:pt x="11576932" y="1976291"/>
                </a:cubicBezTo>
                <a:cubicBezTo>
                  <a:pt x="11260690" y="2008122"/>
                  <a:pt x="10944193" y="2037279"/>
                  <a:pt x="10627316" y="2061470"/>
                </a:cubicBezTo>
                <a:cubicBezTo>
                  <a:pt x="10352985" y="2082351"/>
                  <a:pt x="10078401" y="2100431"/>
                  <a:pt x="9804196" y="2123478"/>
                </a:cubicBezTo>
                <a:cubicBezTo>
                  <a:pt x="9617118" y="2139137"/>
                  <a:pt x="9430675" y="2161674"/>
                  <a:pt x="9243851" y="2180008"/>
                </a:cubicBezTo>
                <a:cubicBezTo>
                  <a:pt x="9073157" y="2196433"/>
                  <a:pt x="8902207" y="2211966"/>
                  <a:pt x="8731259" y="2225081"/>
                </a:cubicBezTo>
                <a:cubicBezTo>
                  <a:pt x="8509507" y="2242054"/>
                  <a:pt x="8287667" y="2257586"/>
                  <a:pt x="8065752" y="2271681"/>
                </a:cubicBezTo>
                <a:cubicBezTo>
                  <a:pt x="7929984" y="2280466"/>
                  <a:pt x="7793961" y="2285814"/>
                  <a:pt x="7658065" y="2292562"/>
                </a:cubicBezTo>
                <a:cubicBezTo>
                  <a:pt x="7282640" y="2311661"/>
                  <a:pt x="6906704" y="2314208"/>
                  <a:pt x="6531024" y="2324138"/>
                </a:cubicBezTo>
                <a:cubicBezTo>
                  <a:pt x="6413417" y="2327322"/>
                  <a:pt x="6295937" y="2338399"/>
                  <a:pt x="6178331" y="2345655"/>
                </a:cubicBezTo>
                <a:cubicBezTo>
                  <a:pt x="6111271" y="2349730"/>
                  <a:pt x="6044342" y="2345655"/>
                  <a:pt x="5977282" y="2344127"/>
                </a:cubicBezTo>
                <a:cubicBezTo>
                  <a:pt x="5774073" y="2338908"/>
                  <a:pt x="5570866" y="2334960"/>
                  <a:pt x="5367658" y="2329230"/>
                </a:cubicBezTo>
                <a:cubicBezTo>
                  <a:pt x="5040746" y="2319809"/>
                  <a:pt x="4713963" y="2306274"/>
                  <a:pt x="4387306" y="2288614"/>
                </a:cubicBezTo>
                <a:cubicBezTo>
                  <a:pt x="4318342" y="2284796"/>
                  <a:pt x="4249253" y="2284286"/>
                  <a:pt x="4180287" y="2280211"/>
                </a:cubicBezTo>
                <a:cubicBezTo>
                  <a:pt x="4067634" y="2273463"/>
                  <a:pt x="3954980" y="2265060"/>
                  <a:pt x="3842199" y="2257039"/>
                </a:cubicBezTo>
                <a:cubicBezTo>
                  <a:pt x="3804988" y="2254492"/>
                  <a:pt x="3767648" y="2254620"/>
                  <a:pt x="3730309" y="2251182"/>
                </a:cubicBezTo>
                <a:cubicBezTo>
                  <a:pt x="3628704" y="2242142"/>
                  <a:pt x="3527101" y="2238449"/>
                  <a:pt x="3425496" y="2231320"/>
                </a:cubicBezTo>
                <a:cubicBezTo>
                  <a:pt x="3308906" y="2222534"/>
                  <a:pt x="3192569" y="2211330"/>
                  <a:pt x="3076106" y="2201781"/>
                </a:cubicBezTo>
                <a:cubicBezTo>
                  <a:pt x="2990757" y="2194905"/>
                  <a:pt x="2905157" y="2190067"/>
                  <a:pt x="2819682" y="2182427"/>
                </a:cubicBezTo>
                <a:cubicBezTo>
                  <a:pt x="2721507" y="2173515"/>
                  <a:pt x="2623586" y="2162311"/>
                  <a:pt x="2525539" y="2152888"/>
                </a:cubicBezTo>
                <a:cubicBezTo>
                  <a:pt x="2454289" y="2145886"/>
                  <a:pt x="2383038" y="2140920"/>
                  <a:pt x="2311915" y="2133536"/>
                </a:cubicBezTo>
                <a:cubicBezTo>
                  <a:pt x="2225933" y="2124749"/>
                  <a:pt x="2140204" y="2114182"/>
                  <a:pt x="2054223" y="2104760"/>
                </a:cubicBezTo>
                <a:cubicBezTo>
                  <a:pt x="1990719" y="2097758"/>
                  <a:pt x="1928233" y="2092028"/>
                  <a:pt x="1865367" y="2084770"/>
                </a:cubicBezTo>
                <a:cubicBezTo>
                  <a:pt x="1786622" y="2075603"/>
                  <a:pt x="1708006" y="2065545"/>
                  <a:pt x="1629263" y="2055996"/>
                </a:cubicBezTo>
                <a:cubicBezTo>
                  <a:pt x="1572492" y="2049120"/>
                  <a:pt x="1515595" y="2043264"/>
                  <a:pt x="1458823" y="2035751"/>
                </a:cubicBezTo>
                <a:cubicBezTo>
                  <a:pt x="1386303" y="2026585"/>
                  <a:pt x="1313784" y="2016780"/>
                  <a:pt x="1241390" y="2007103"/>
                </a:cubicBezTo>
                <a:lnTo>
                  <a:pt x="1047453" y="1980748"/>
                </a:lnTo>
                <a:cubicBezTo>
                  <a:pt x="969980" y="1970180"/>
                  <a:pt x="892254" y="1960377"/>
                  <a:pt x="814907" y="1949045"/>
                </a:cubicBezTo>
                <a:cubicBezTo>
                  <a:pt x="740609" y="1938094"/>
                  <a:pt x="666692" y="1925744"/>
                  <a:pt x="592649" y="1913776"/>
                </a:cubicBezTo>
                <a:cubicBezTo>
                  <a:pt x="509587" y="1900280"/>
                  <a:pt x="426653" y="1886274"/>
                  <a:pt x="343591" y="1872650"/>
                </a:cubicBezTo>
                <a:cubicBezTo>
                  <a:pt x="240972" y="1855716"/>
                  <a:pt x="138225" y="1839673"/>
                  <a:pt x="35731" y="1821722"/>
                </a:cubicBezTo>
                <a:lnTo>
                  <a:pt x="0" y="1814848"/>
                </a:lnTo>
                <a:lnTo>
                  <a:pt x="0" y="1758489"/>
                </a:lnTo>
                <a:lnTo>
                  <a:pt x="274248" y="1808735"/>
                </a:lnTo>
                <a:cubicBezTo>
                  <a:pt x="348926" y="1821467"/>
                  <a:pt x="423604" y="1832798"/>
                  <a:pt x="498157" y="1846167"/>
                </a:cubicBezTo>
                <a:cubicBezTo>
                  <a:pt x="572708" y="1859536"/>
                  <a:pt x="647896" y="1867813"/>
                  <a:pt x="722828" y="1878635"/>
                </a:cubicBezTo>
                <a:cubicBezTo>
                  <a:pt x="797762" y="1889457"/>
                  <a:pt x="874219" y="1901426"/>
                  <a:pt x="949913" y="1912375"/>
                </a:cubicBezTo>
                <a:cubicBezTo>
                  <a:pt x="1031704" y="1924343"/>
                  <a:pt x="1113496" y="1935802"/>
                  <a:pt x="1195414" y="1947516"/>
                </a:cubicBezTo>
                <a:cubicBezTo>
                  <a:pt x="1244566" y="1954519"/>
                  <a:pt x="1293589" y="1962285"/>
                  <a:pt x="1342867" y="1968397"/>
                </a:cubicBezTo>
                <a:cubicBezTo>
                  <a:pt x="1401162" y="1975656"/>
                  <a:pt x="1459712" y="1981130"/>
                  <a:pt x="1518007" y="1988006"/>
                </a:cubicBezTo>
                <a:cubicBezTo>
                  <a:pt x="1579224" y="1995263"/>
                  <a:pt x="1640186" y="2003411"/>
                  <a:pt x="1701403" y="2010669"/>
                </a:cubicBezTo>
                <a:cubicBezTo>
                  <a:pt x="1762618" y="2017926"/>
                  <a:pt x="1820279" y="2024292"/>
                  <a:pt x="1879210" y="2031167"/>
                </a:cubicBezTo>
                <a:cubicBezTo>
                  <a:pt x="1942712" y="2038425"/>
                  <a:pt x="2006214" y="2046064"/>
                  <a:pt x="2068702" y="2052940"/>
                </a:cubicBezTo>
                <a:cubicBezTo>
                  <a:pt x="2116455" y="2058160"/>
                  <a:pt x="2164335" y="2062362"/>
                  <a:pt x="2212090" y="2067583"/>
                </a:cubicBezTo>
                <a:cubicBezTo>
                  <a:pt x="2280419" y="2074967"/>
                  <a:pt x="2348493" y="2085152"/>
                  <a:pt x="2416949" y="2089609"/>
                </a:cubicBezTo>
                <a:cubicBezTo>
                  <a:pt x="2472070" y="2093302"/>
                  <a:pt x="2526936" y="2099540"/>
                  <a:pt x="2582055" y="2105397"/>
                </a:cubicBezTo>
                <a:cubicBezTo>
                  <a:pt x="2655337" y="2113291"/>
                  <a:pt x="2729001" y="2119785"/>
                  <a:pt x="2802282" y="2126405"/>
                </a:cubicBezTo>
                <a:cubicBezTo>
                  <a:pt x="2862991" y="2131753"/>
                  <a:pt x="2924207" y="2136337"/>
                  <a:pt x="2984916" y="2141684"/>
                </a:cubicBezTo>
                <a:cubicBezTo>
                  <a:pt x="3070516" y="2149324"/>
                  <a:pt x="3156373" y="2152888"/>
                  <a:pt x="3241847" y="2164094"/>
                </a:cubicBezTo>
                <a:cubicBezTo>
                  <a:pt x="3307255" y="2172624"/>
                  <a:pt x="3374060" y="2169822"/>
                  <a:pt x="3439848" y="2176826"/>
                </a:cubicBezTo>
                <a:cubicBezTo>
                  <a:pt x="3512622" y="2184592"/>
                  <a:pt x="3585777" y="2186247"/>
                  <a:pt x="3658678" y="2194523"/>
                </a:cubicBezTo>
                <a:cubicBezTo>
                  <a:pt x="3731578" y="2202800"/>
                  <a:pt x="3807019" y="2201781"/>
                  <a:pt x="3881317" y="2206491"/>
                </a:cubicBezTo>
                <a:cubicBezTo>
                  <a:pt x="3970222" y="2212094"/>
                  <a:pt x="4059124" y="2223552"/>
                  <a:pt x="4148916" y="2225081"/>
                </a:cubicBezTo>
                <a:cubicBezTo>
                  <a:pt x="4255600" y="2226736"/>
                  <a:pt x="4361779" y="2236539"/>
                  <a:pt x="4468337" y="2237813"/>
                </a:cubicBezTo>
                <a:cubicBezTo>
                  <a:pt x="4511390" y="2238577"/>
                  <a:pt x="4554190" y="2246852"/>
                  <a:pt x="4605375" y="2240232"/>
                </a:cubicBezTo>
                <a:cubicBezTo>
                  <a:pt x="4574131" y="2238704"/>
                  <a:pt x="4550762" y="2237940"/>
                  <a:pt x="4527647" y="2236412"/>
                </a:cubicBezTo>
                <a:cubicBezTo>
                  <a:pt x="4410293" y="2228773"/>
                  <a:pt x="4292942" y="2220751"/>
                  <a:pt x="4175589" y="2212985"/>
                </a:cubicBezTo>
                <a:cubicBezTo>
                  <a:pt x="4113101" y="2208783"/>
                  <a:pt x="4050615" y="2205219"/>
                  <a:pt x="3988255" y="2200253"/>
                </a:cubicBezTo>
                <a:cubicBezTo>
                  <a:pt x="3887668" y="2192487"/>
                  <a:pt x="3787079" y="2184082"/>
                  <a:pt x="3686492" y="2176062"/>
                </a:cubicBezTo>
                <a:cubicBezTo>
                  <a:pt x="3630102" y="2171605"/>
                  <a:pt x="3573711" y="2168040"/>
                  <a:pt x="3517320" y="2163330"/>
                </a:cubicBezTo>
                <a:cubicBezTo>
                  <a:pt x="3430958" y="2155689"/>
                  <a:pt x="3344721" y="2147159"/>
                  <a:pt x="3258357" y="2139519"/>
                </a:cubicBezTo>
                <a:cubicBezTo>
                  <a:pt x="3206031" y="2134809"/>
                  <a:pt x="3153705" y="2131371"/>
                  <a:pt x="3101506" y="2126787"/>
                </a:cubicBezTo>
                <a:cubicBezTo>
                  <a:pt x="3004220" y="2117365"/>
                  <a:pt x="2907061" y="2106798"/>
                  <a:pt x="2809395" y="2097502"/>
                </a:cubicBezTo>
                <a:cubicBezTo>
                  <a:pt x="2739161" y="2090628"/>
                  <a:pt x="2668673" y="2085916"/>
                  <a:pt x="2598566" y="2078532"/>
                </a:cubicBezTo>
                <a:cubicBezTo>
                  <a:pt x="2511441" y="2069365"/>
                  <a:pt x="2424569" y="2058160"/>
                  <a:pt x="2337444" y="2048611"/>
                </a:cubicBezTo>
                <a:cubicBezTo>
                  <a:pt x="2255399" y="2039699"/>
                  <a:pt x="2173099" y="2032950"/>
                  <a:pt x="2091054" y="2023146"/>
                </a:cubicBezTo>
                <a:cubicBezTo>
                  <a:pt x="1979162" y="2010414"/>
                  <a:pt x="1867524" y="1995008"/>
                  <a:pt x="1755761" y="1981384"/>
                </a:cubicBezTo>
                <a:cubicBezTo>
                  <a:pt x="1650982" y="1968652"/>
                  <a:pt x="1545821" y="1957830"/>
                  <a:pt x="1441169" y="1943824"/>
                </a:cubicBezTo>
                <a:cubicBezTo>
                  <a:pt x="1299813" y="1924980"/>
                  <a:pt x="1158837" y="1903718"/>
                  <a:pt x="1017607" y="1883345"/>
                </a:cubicBezTo>
                <a:cubicBezTo>
                  <a:pt x="876378" y="1862974"/>
                  <a:pt x="735402" y="1844003"/>
                  <a:pt x="594427" y="1821849"/>
                </a:cubicBezTo>
                <a:cubicBezTo>
                  <a:pt x="462850" y="1801222"/>
                  <a:pt x="331526" y="1778304"/>
                  <a:pt x="200711" y="1755132"/>
                </a:cubicBezTo>
                <a:lnTo>
                  <a:pt x="0" y="1718743"/>
                </a:lnTo>
                <a:close/>
              </a:path>
            </a:pathLst>
          </a:custGeom>
          <a:solidFill>
            <a:schemeClr val="accent2"/>
          </a:solidFill>
          <a:ln w="819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FF037754-61D4-E27D-D6DC-9B4725353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1221"/>
            <a:ext cx="10515600" cy="1348065"/>
          </a:xfrm>
        </p:spPr>
        <p:txBody>
          <a:bodyPr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altLang="ko-KR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</a:t>
            </a:r>
            <a:r>
              <a:rPr lang="ko-KR" altLang="en-US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혐오의 대상 </a:t>
            </a:r>
            <a:br>
              <a:rPr lang="en-US" altLang="ko-K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ko-KR" alt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무엇을 혐오하나</a:t>
            </a:r>
            <a:r>
              <a:rPr lang="en-US" altLang="ko-KR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ko-KR" altLang="en-US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2F71692-0C11-4FB1-5829-1FB843E0BC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4847" y="2529861"/>
            <a:ext cx="2659257" cy="4145692"/>
          </a:xfrm>
        </p:spPr>
        <p:txBody>
          <a:bodyPr>
            <a:normAutofit fontScale="85000" lnSpcReduction="20000"/>
          </a:bodyPr>
          <a:lstStyle/>
          <a:p>
            <a:pPr marL="514350" indent="-514350">
              <a:lnSpc>
                <a:spcPct val="160000"/>
              </a:lnSpc>
              <a:buAutoNum type="arabicPeriod"/>
            </a:pPr>
            <a:r>
              <a:rPr lang="ko-KR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타 종교</a:t>
            </a:r>
            <a:endParaRPr lang="en-US" altLang="ko-KR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4350" indent="-514350">
              <a:lnSpc>
                <a:spcPct val="160000"/>
              </a:lnSpc>
              <a:buAutoNum type="arabicPeriod"/>
            </a:pPr>
            <a:r>
              <a:rPr lang="ko-KR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진보 정치</a:t>
            </a:r>
            <a:endParaRPr lang="en-US" altLang="ko-KR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4350" indent="-514350">
              <a:lnSpc>
                <a:spcPct val="160000"/>
              </a:lnSpc>
              <a:buAutoNum type="arabicPeriod"/>
            </a:pPr>
            <a:r>
              <a:rPr lang="ko-KR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진화론</a:t>
            </a:r>
            <a:endParaRPr lang="en-US" altLang="ko-KR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4350" indent="-514350">
              <a:lnSpc>
                <a:spcPct val="160000"/>
              </a:lnSpc>
              <a:buAutoNum type="arabicPeriod"/>
            </a:pPr>
            <a:r>
              <a:rPr lang="ko-KR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여성</a:t>
            </a:r>
            <a:endParaRPr lang="en-US" altLang="ko-KR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4350" indent="-514350">
              <a:lnSpc>
                <a:spcPct val="160000"/>
              </a:lnSpc>
              <a:buAutoNum type="arabicPeriod"/>
            </a:pPr>
            <a:r>
              <a:rPr lang="ko-KR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동성애</a:t>
            </a:r>
          </a:p>
        </p:txBody>
      </p:sp>
    </p:spTree>
    <p:extLst>
      <p:ext uri="{BB962C8B-B14F-4D97-AF65-F5344CB8AC3E}">
        <p14:creationId xmlns:p14="http://schemas.microsoft.com/office/powerpoint/2010/main" val="126960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>
            <a:extLst>
              <a:ext uri="{FF2B5EF4-FFF2-40B4-BE49-F238E27FC236}">
                <a16:creationId xmlns:a16="http://schemas.microsoft.com/office/drawing/2014/main" id="{2A814FDE-0B95-1D7B-823F-C911F33C5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b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altLang="ko-K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</a:t>
            </a:r>
            <a:r>
              <a:rPr lang="ko-KR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혐오의 대상 </a:t>
            </a:r>
            <a:br>
              <a:rPr lang="en-US" altLang="ko-KR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ko-KR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무엇을 혐오하나</a:t>
            </a:r>
            <a:r>
              <a:rPr lang="en-US" altLang="ko-KR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ko-KR" altLang="en-US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내용 개체 틀 8">
            <a:extLst>
              <a:ext uri="{FF2B5EF4-FFF2-40B4-BE49-F238E27FC236}">
                <a16:creationId xmlns:a16="http://schemas.microsoft.com/office/drawing/2014/main" id="{FFCE4E7D-E961-BAAE-C3AA-C69855287C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9049" y="2198924"/>
            <a:ext cx="4395384" cy="4047415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F658DBEE-CA23-46AE-28EA-44A598FF9A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91" y="3266718"/>
            <a:ext cx="6870411" cy="191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33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284305F-CF34-0F95-1064-83C6D6E12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ko-KR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불교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D785FB36-D1D3-2082-809A-B86D290D91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727" y="1825625"/>
            <a:ext cx="11102546" cy="4667250"/>
          </a:xfrm>
        </p:spPr>
        <p:txBody>
          <a:bodyPr>
            <a:normAutofit fontScale="92500"/>
          </a:bodyPr>
          <a:lstStyle/>
          <a:p>
            <a:pPr algn="just">
              <a:lnSpc>
                <a:spcPct val="110000"/>
              </a:lnSpc>
            </a:pPr>
            <a:r>
              <a:rPr lang="ko-KR" altLang="en-US" sz="3200" dirty="0"/>
              <a:t>일부 몰지각한 기독교인들이 불상</a:t>
            </a:r>
            <a:r>
              <a:rPr lang="en-US" altLang="ko-KR" sz="3200" dirty="0"/>
              <a:t>, </a:t>
            </a:r>
            <a:r>
              <a:rPr lang="ko-KR" altLang="en-US" sz="3200" dirty="0"/>
              <a:t>상징물을 파손</a:t>
            </a:r>
            <a:r>
              <a:rPr lang="en-US" altLang="ko-KR" sz="3200" dirty="0"/>
              <a:t>,</a:t>
            </a:r>
            <a:r>
              <a:rPr lang="ko-KR" altLang="en-US" sz="3200" dirty="0"/>
              <a:t> 사찰에 불</a:t>
            </a:r>
            <a:r>
              <a:rPr lang="en-US" altLang="ko-KR" sz="3200" dirty="0"/>
              <a:t>.</a:t>
            </a:r>
            <a:r>
              <a:rPr lang="ko-KR" altLang="en-US" sz="3200" dirty="0"/>
              <a:t> </a:t>
            </a:r>
          </a:p>
          <a:p>
            <a:pPr algn="just">
              <a:lnSpc>
                <a:spcPct val="110000"/>
              </a:lnSpc>
            </a:pPr>
            <a:r>
              <a:rPr lang="ko-KR" altLang="en-US" sz="3200" dirty="0"/>
              <a:t>절 앞에서 </a:t>
            </a:r>
            <a:r>
              <a:rPr lang="en-US" altLang="ko-KR" sz="3200" dirty="0"/>
              <a:t>“</a:t>
            </a:r>
            <a:r>
              <a:rPr lang="ko-KR" altLang="en-US" sz="3200" dirty="0"/>
              <a:t>예수천당 불신지옥</a:t>
            </a:r>
            <a:r>
              <a:rPr lang="en-US" altLang="ko-KR" sz="3200" dirty="0"/>
              <a:t>”</a:t>
            </a:r>
            <a:r>
              <a:rPr lang="ko-KR" altLang="en-US" sz="3200" dirty="0"/>
              <a:t> 외치는 사람들</a:t>
            </a:r>
          </a:p>
          <a:p>
            <a:pPr algn="just" fontAlgn="base">
              <a:lnSpc>
                <a:spcPct val="110000"/>
              </a:lnSpc>
            </a:pPr>
            <a:r>
              <a:rPr lang="ko-KR" altLang="en-US" sz="3200" dirty="0"/>
              <a:t>동국대학교에 기독교인들이 들어가 땅 </a:t>
            </a:r>
            <a:r>
              <a:rPr lang="ko-KR" altLang="en-US" sz="3200" dirty="0" err="1"/>
              <a:t>밝기한다고</a:t>
            </a:r>
            <a:r>
              <a:rPr lang="ko-KR" altLang="en-US" sz="3200" dirty="0"/>
              <a:t> 캠퍼스를 계속 찬송가를 부르면서 빙빙 돌다가 무리를 일으킴</a:t>
            </a:r>
            <a:r>
              <a:rPr lang="en-US" altLang="ko-KR" sz="3200" dirty="0"/>
              <a:t>.</a:t>
            </a:r>
          </a:p>
          <a:p>
            <a:pPr algn="just" fontAlgn="base">
              <a:lnSpc>
                <a:spcPct val="110000"/>
              </a:lnSpc>
            </a:pPr>
            <a:r>
              <a:rPr lang="ko-KR" altLang="en-US" sz="3200" dirty="0"/>
              <a:t>지하철 전도자가 스님이 좌석에 앉아 있는데 갑자기 그 앞에 와서 삿대질을 하면서 </a:t>
            </a:r>
            <a:r>
              <a:rPr lang="en-US" altLang="ko-KR" sz="3200" dirty="0"/>
              <a:t>‘</a:t>
            </a:r>
            <a:r>
              <a:rPr lang="ko-KR" altLang="en-US" sz="3200" dirty="0"/>
              <a:t>마귀야 물러가라 예수 믿어야 구원받는다</a:t>
            </a:r>
            <a:r>
              <a:rPr lang="en-US" altLang="ko-KR" sz="3200" dirty="0"/>
              <a:t>’</a:t>
            </a:r>
            <a:r>
              <a:rPr lang="ko-KR" altLang="en-US" sz="3200" dirty="0"/>
              <a:t> 하는 것을 보고 그 옆에 있던 사람이 하도 황당해서 동영상으로 촬영해서 </a:t>
            </a:r>
            <a:r>
              <a:rPr lang="en-US" altLang="ko-KR" sz="3200" dirty="0"/>
              <a:t>SNS </a:t>
            </a:r>
            <a:r>
              <a:rPr lang="ko-KR" altLang="en-US" sz="3200" dirty="0"/>
              <a:t>올리는 개망신당함</a:t>
            </a:r>
            <a:r>
              <a:rPr lang="en-US" altLang="ko-KR" sz="3200" dirty="0"/>
              <a:t>.</a:t>
            </a:r>
            <a:endParaRPr lang="ko-KR" altLang="en-US" sz="3200" dirty="0"/>
          </a:p>
          <a:p>
            <a:pPr algn="just" fontAlgn="base"/>
            <a:endParaRPr lang="ko-KR" altLang="en-US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2863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C1CC5CF-4DAC-7B8C-EFC4-8E627A296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ko-KR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이슬람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796CCD3-778E-AB41-B7CE-FFD47F4321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589" y="1831803"/>
            <a:ext cx="11042822" cy="4847024"/>
          </a:xfrm>
        </p:spPr>
        <p:txBody>
          <a:bodyPr>
            <a:normAutofit lnSpcReduction="10000"/>
          </a:bodyPr>
          <a:lstStyle/>
          <a:p>
            <a:pPr algn="just" fontAlgn="base">
              <a:lnSpc>
                <a:spcPct val="120000"/>
              </a:lnSpc>
            </a:pPr>
            <a:r>
              <a:rPr lang="en-US" altLang="ko-KR" sz="3200" dirty="0"/>
              <a:t>911 </a:t>
            </a:r>
            <a:r>
              <a:rPr lang="ko-KR" altLang="en-US" sz="3200" dirty="0"/>
              <a:t>테러 이후에 이슬람 근본주의 테러리스트들이 막 날뛰기 시작하면서 모든 이슬람을 이슬람테러리스트들과 같다고 생각</a:t>
            </a:r>
            <a:r>
              <a:rPr lang="en-US" altLang="ko-KR" sz="3200" dirty="0"/>
              <a:t>.</a:t>
            </a:r>
            <a:endParaRPr lang="ko-KR" altLang="en-US" sz="3200" dirty="0"/>
          </a:p>
          <a:p>
            <a:pPr algn="just" fontAlgn="base">
              <a:lnSpc>
                <a:spcPct val="120000"/>
              </a:lnSpc>
            </a:pPr>
            <a:r>
              <a:rPr lang="ko-KR" altLang="en-US" sz="3200" dirty="0"/>
              <a:t>소수 극단주의자들이 들어오게 되면 우리나라 국가 안보의 위협이 된다고 생각</a:t>
            </a:r>
            <a:r>
              <a:rPr lang="en-US" altLang="ko-KR" sz="3200" dirty="0"/>
              <a:t>.</a:t>
            </a:r>
          </a:p>
          <a:p>
            <a:pPr algn="just" fontAlgn="base">
              <a:lnSpc>
                <a:spcPct val="120000"/>
              </a:lnSpc>
            </a:pPr>
            <a:r>
              <a:rPr lang="ko-KR" altLang="en-US" sz="3200" dirty="0" err="1"/>
              <a:t>중동권</a:t>
            </a:r>
            <a:r>
              <a:rPr lang="en-US" altLang="ko-KR" sz="3200" dirty="0"/>
              <a:t>,</a:t>
            </a:r>
            <a:r>
              <a:rPr lang="ko-KR" altLang="en-US" sz="3200" dirty="0"/>
              <a:t> 이슬람권 외국인 노동자들이 들어와 사원을 건축하려고 하다가 주변에 교회들이 들고 일어나 이슬람 사원 앞에서 돼지고기 파티</a:t>
            </a:r>
            <a:r>
              <a:rPr lang="en-US" altLang="ko-KR" sz="3200" dirty="0"/>
              <a:t>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4373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2732</TotalTime>
  <Words>2207</Words>
  <Application>Microsoft Office PowerPoint</Application>
  <PresentationFormat>와이드스크린</PresentationFormat>
  <Paragraphs>165</Paragraphs>
  <Slides>58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58</vt:i4>
      </vt:variant>
    </vt:vector>
  </HeadingPairs>
  <TitlesOfParts>
    <vt:vector size="62" baseType="lpstr">
      <vt:lpstr>맑은 고딕</vt:lpstr>
      <vt:lpstr>Arial</vt:lpstr>
      <vt:lpstr>Wingdings</vt:lpstr>
      <vt:lpstr>Office 테마</vt:lpstr>
      <vt:lpstr>PowerPoint 프레젠테이션</vt:lpstr>
      <vt:lpstr>PowerPoint 프레젠테이션</vt:lpstr>
      <vt:lpstr>7. 혐오 아닌 사랑</vt:lpstr>
      <vt:lpstr>교회는 자기가 혐오하는지 모른다.</vt:lpstr>
      <vt:lpstr>혐오 아닌 사랑 : 네가지 질문</vt:lpstr>
      <vt:lpstr>1. 혐오의 대상  무엇을 혐오하나?</vt:lpstr>
      <vt:lpstr>1. 혐오의 대상  무엇을 혐오하나?</vt:lpstr>
      <vt:lpstr>불교</vt:lpstr>
      <vt:lpstr>이슬람</vt:lpstr>
      <vt:lpstr>난민</vt:lpstr>
      <vt:lpstr>1. 혐오의 대상  무엇을 혐오하나?</vt:lpstr>
      <vt:lpstr>진보정치</vt:lpstr>
      <vt:lpstr>1. 혐오의 대상  무엇을 혐오하나?</vt:lpstr>
      <vt:lpstr>진화론</vt:lpstr>
      <vt:lpstr>1. 혐오의 대상  무엇을 혐오하나?</vt:lpstr>
      <vt:lpstr>여성</vt:lpstr>
      <vt:lpstr>1. 혐오의 대상  무엇을 혐오하나?</vt:lpstr>
      <vt:lpstr>동성애</vt:lpstr>
      <vt:lpstr>1. 혐오의 대상  무엇을 혐오하나?</vt:lpstr>
      <vt:lpstr>2. 혐오의 원인  왜 혐오를 정당화 하나?</vt:lpstr>
      <vt:lpstr>2. 혐오의 원인  왜 혐오를 정당화 하나?</vt:lpstr>
      <vt:lpstr>성경 무오설과 문자적 해석</vt:lpstr>
      <vt:lpstr>세대주의 전천년설 종말론</vt:lpstr>
      <vt:lpstr>타자화의 원리</vt:lpstr>
      <vt:lpstr>2. 혐오의 원인  왜 혐오를 정당화 하나?</vt:lpstr>
      <vt:lpstr>공동체 문화 - 가부장적인 권위주의 독재 구조.</vt:lpstr>
      <vt:lpstr>2. 혐오의 원인  왜 혐오를 정당화 하나?</vt:lpstr>
      <vt:lpstr>정치적 맥락 - 반공을 내면화</vt:lpstr>
      <vt:lpstr>기득권 상실, 변화에 저항</vt:lpstr>
      <vt:lpstr>2. 혐오의 원인  왜 혐오를 정당화 하나?</vt:lpstr>
      <vt:lpstr>3. 사랑의 신학적 근거 왜 혐오하면 안되나?</vt:lpstr>
      <vt:lpstr>3. 사랑의 신학적 근거 왜 혐오하면 안되나?</vt:lpstr>
      <vt:lpstr>하나님의 형상, 무조건적 은혜</vt:lpstr>
      <vt:lpstr>성육신과 구원</vt:lpstr>
      <vt:lpstr>3. 사랑의 신학적 근거 왜 혐오하면 안되나?</vt:lpstr>
      <vt:lpstr>예수님의 사랑의 계명</vt:lpstr>
      <vt:lpstr>3. 사랑의 신학적 근거 왜 혐오하면 안되나?</vt:lpstr>
      <vt:lpstr>오순절 성령 강림</vt:lpstr>
      <vt:lpstr>예수 안에서 하나</vt:lpstr>
      <vt:lpstr>사랑은 성령의 열매</vt:lpstr>
      <vt:lpstr>3. 사랑의 신학적 근거 왜 혐오하면 안되나?</vt:lpstr>
      <vt:lpstr>4. 실천 방안 혐오를 극복하기 위해 무엇을 할 수 있나?</vt:lpstr>
      <vt:lpstr>4. 실천 방안 혐오를 극복하기 위해 무엇을 할 수 있나?</vt:lpstr>
      <vt:lpstr>타종교 </vt:lpstr>
      <vt:lpstr>4. 실천 방안 혐오를 극복하기 위해 무엇을 할 수 있나?</vt:lpstr>
      <vt:lpstr>진보정치</vt:lpstr>
      <vt:lpstr>4. 실천 방안 혐오를 극복하기 위해 무엇을 할 수 있나?</vt:lpstr>
      <vt:lpstr>진화론</vt:lpstr>
      <vt:lpstr>4. 실천 방안 혐오를 극복하기 위해 무엇을 할 수 있나?</vt:lpstr>
      <vt:lpstr>여성</vt:lpstr>
      <vt:lpstr>4. 실천 방안 혐오를 극복하기 위해 무엇을 할 수 있나?</vt:lpstr>
      <vt:lpstr>동성애 </vt:lpstr>
      <vt:lpstr>1. 소돔사건</vt:lpstr>
      <vt:lpstr>2. 바울</vt:lpstr>
      <vt:lpstr>PowerPoint 프레젠테이션</vt:lpstr>
      <vt:lpstr>4. 실천 방안 혐오를 극복하기 위해 무엇을 할 수 있나?</vt:lpstr>
      <vt:lpstr>알면 혐오하지 않는다.</vt:lpstr>
      <vt:lpstr>혐오의 대상이 된 교회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승현 홍</dc:creator>
  <cp:lastModifiedBy>승현 홍</cp:lastModifiedBy>
  <cp:revision>240</cp:revision>
  <dcterms:created xsi:type="dcterms:W3CDTF">2025-10-20T02:05:15Z</dcterms:created>
  <dcterms:modified xsi:type="dcterms:W3CDTF">2026-06-06T03:38:39Z</dcterms:modified>
</cp:coreProperties>
</file>