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2" r:id="rId1"/>
  </p:sldMasterIdLst>
  <p:notesMasterIdLst>
    <p:notesMasterId r:id="rId2"/>
  </p:notesMasterIdLst>
  <p:sldIdLst>
    <p:sldId id="256" r:id="rId3"/>
    <p:sldId id="270" r:id="rId4"/>
    <p:sldId id="361" r:id="rId5"/>
    <p:sldId id="408" r:id="rId6"/>
    <p:sldId id="362" r:id="rId7"/>
    <p:sldId id="262" r:id="rId8"/>
    <p:sldId id="407" r:id="rId9"/>
    <p:sldId id="364" r:id="rId10"/>
    <p:sldId id="359" r:id="rId11"/>
    <p:sldId id="335" r:id="rId12"/>
    <p:sldId id="399" r:id="rId13"/>
    <p:sldId id="400" r:id="rId14"/>
    <p:sldId id="369" r:id="rId15"/>
    <p:sldId id="374" r:id="rId16"/>
    <p:sldId id="376" r:id="rId17"/>
    <p:sldId id="378" r:id="rId18"/>
    <p:sldId id="398" r:id="rId19"/>
    <p:sldId id="380" r:id="rId20"/>
    <p:sldId id="394" r:id="rId21"/>
    <p:sldId id="395" r:id="rId22"/>
    <p:sldId id="381" r:id="rId23"/>
    <p:sldId id="382" r:id="rId24"/>
    <p:sldId id="404" r:id="rId25"/>
    <p:sldId id="384" r:id="rId26"/>
    <p:sldId id="385" r:id="rId27"/>
    <p:sldId id="405" r:id="rId28"/>
    <p:sldId id="388" r:id="rId29"/>
    <p:sldId id="396" r:id="rId30"/>
    <p:sldId id="389" r:id="rId31"/>
    <p:sldId id="406" r:id="rId32"/>
    <p:sldId id="401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76" y="-10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FE052753-18A0-4934-900C-822FC40E728B}" type="datetime1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FA13A42A-2851-4246-B222-C2D1E86C7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660BF1-E1DF-469E-BDAB-773ACD4CDC28}" type="datetimeFigureOut">
              <a:rPr lang="ko-KR" altLang="en-US" smtClean="0"/>
              <a:pPr/>
              <a:t>2023-11-29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png"  /><Relationship Id="rId3" Type="http://schemas.openxmlformats.org/officeDocument/2006/relationships/image" Target="../media/image29.png"  /><Relationship Id="rId4" Type="http://schemas.openxmlformats.org/officeDocument/2006/relationships/image" Target="../media/image30.png"  /><Relationship Id="rId5" Type="http://schemas.openxmlformats.org/officeDocument/2006/relationships/image" Target="../media/image3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35.png"  /><Relationship Id="rId6" Type="http://schemas.openxmlformats.org/officeDocument/2006/relationships/image" Target="../media/image3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Relationship Id="rId4" Type="http://schemas.openxmlformats.org/officeDocument/2006/relationships/image" Target="../media/image39.png"  /><Relationship Id="rId5" Type="http://schemas.openxmlformats.org/officeDocument/2006/relationships/image" Target="../media/image40.png"  /><Relationship Id="rId6" Type="http://schemas.openxmlformats.org/officeDocument/2006/relationships/image" Target="../media/image41.png"  /><Relationship Id="rId7" Type="http://schemas.openxmlformats.org/officeDocument/2006/relationships/image" Target="../media/image4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46.png"  /><Relationship Id="rId6" Type="http://schemas.openxmlformats.org/officeDocument/2006/relationships/image" Target="../media/image47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8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1.png"  /><Relationship Id="rId3" Type="http://schemas.openxmlformats.org/officeDocument/2006/relationships/image" Target="../media/image52.png"  /><Relationship Id="rId4" Type="http://schemas.openxmlformats.org/officeDocument/2006/relationships/image" Target="../media/image53.png"  /><Relationship Id="rId5" Type="http://schemas.openxmlformats.org/officeDocument/2006/relationships/image" Target="../media/image54.png"  /><Relationship Id="rId6" Type="http://schemas.openxmlformats.org/officeDocument/2006/relationships/image" Target="../media/image55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6.png"  /><Relationship Id="rId3" Type="http://schemas.openxmlformats.org/officeDocument/2006/relationships/image" Target="../media/image57.png"  /><Relationship Id="rId4" Type="http://schemas.openxmlformats.org/officeDocument/2006/relationships/image" Target="../media/image58.png"  /><Relationship Id="rId5" Type="http://schemas.openxmlformats.org/officeDocument/2006/relationships/image" Target="../media/image59.png"  /><Relationship Id="rId6" Type="http://schemas.openxmlformats.org/officeDocument/2006/relationships/image" Target="../media/image60.png"  /><Relationship Id="rId7" Type="http://schemas.openxmlformats.org/officeDocument/2006/relationships/image" Target="../media/image6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2.png"  /><Relationship Id="rId3" Type="http://schemas.openxmlformats.org/officeDocument/2006/relationships/image" Target="../media/image63.png"  /><Relationship Id="rId4" Type="http://schemas.openxmlformats.org/officeDocument/2006/relationships/image" Target="../media/image64.png"  /><Relationship Id="rId5" Type="http://schemas.openxmlformats.org/officeDocument/2006/relationships/image" Target="../media/image65.png"  /><Relationship Id="rId6" Type="http://schemas.openxmlformats.org/officeDocument/2006/relationships/image" Target="../media/image66.png"  /><Relationship Id="rId7" Type="http://schemas.openxmlformats.org/officeDocument/2006/relationships/image" Target="../media/image67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8.png"  /><Relationship Id="rId3" Type="http://schemas.openxmlformats.org/officeDocument/2006/relationships/image" Target="../media/image69.png"  /><Relationship Id="rId4" Type="http://schemas.openxmlformats.org/officeDocument/2006/relationships/image" Target="../media/image70.png"  /><Relationship Id="rId5" Type="http://schemas.openxmlformats.org/officeDocument/2006/relationships/image" Target="../media/image71.png"  /><Relationship Id="rId6" Type="http://schemas.openxmlformats.org/officeDocument/2006/relationships/image" Target="../media/image72.png"  /><Relationship Id="rId7" Type="http://schemas.openxmlformats.org/officeDocument/2006/relationships/image" Target="../media/image73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4.png"  /><Relationship Id="rId3" Type="http://schemas.openxmlformats.org/officeDocument/2006/relationships/image" Target="../media/image75.png"  /><Relationship Id="rId4" Type="http://schemas.openxmlformats.org/officeDocument/2006/relationships/image" Target="../media/image76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7.png"  /><Relationship Id="rId3" Type="http://schemas.openxmlformats.org/officeDocument/2006/relationships/image" Target="../media/image78.png"  /><Relationship Id="rId4" Type="http://schemas.openxmlformats.org/officeDocument/2006/relationships/image" Target="../media/image79.png"  /><Relationship Id="rId5" Type="http://schemas.openxmlformats.org/officeDocument/2006/relationships/image" Target="../media/image80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1.png"  /><Relationship Id="rId3" Type="http://schemas.openxmlformats.org/officeDocument/2006/relationships/image" Target="../media/image82.png"  /><Relationship Id="rId4" Type="http://schemas.openxmlformats.org/officeDocument/2006/relationships/image" Target="../media/image83.png"  /><Relationship Id="rId5" Type="http://schemas.openxmlformats.org/officeDocument/2006/relationships/image" Target="../media/image84.png"  /><Relationship Id="rId6" Type="http://schemas.openxmlformats.org/officeDocument/2006/relationships/image" Target="../media/image85.png"  /><Relationship Id="rId7" Type="http://schemas.openxmlformats.org/officeDocument/2006/relationships/image" Target="../media/image86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7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8.png"  /><Relationship Id="rId3" Type="http://schemas.openxmlformats.org/officeDocument/2006/relationships/image" Target="../media/image89.png"  /><Relationship Id="rId4" Type="http://schemas.openxmlformats.org/officeDocument/2006/relationships/image" Target="../media/image90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1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2.png"  /><Relationship Id="rId3" Type="http://schemas.openxmlformats.org/officeDocument/2006/relationships/image" Target="../media/image93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5.png"  /><Relationship Id="rId3" Type="http://schemas.openxmlformats.org/officeDocument/2006/relationships/image" Target="../media/image96.png"  /><Relationship Id="rId4" Type="http://schemas.openxmlformats.org/officeDocument/2006/relationships/image" Target="../media/image97.png"  /><Relationship Id="rId5" Type="http://schemas.openxmlformats.org/officeDocument/2006/relationships/image" Target="../media/image98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786322"/>
            <a:ext cx="52006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16"/>
            <a:ext cx="5786478" cy="17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0384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072206"/>
            <a:ext cx="52006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4552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38"/>
            <a:ext cx="8286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65722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581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357562"/>
            <a:ext cx="6357982" cy="32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71480"/>
            <a:ext cx="2133602" cy="269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4819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1146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447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786322"/>
            <a:ext cx="28194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4752"/>
            <a:ext cx="37004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421484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0042"/>
            <a:ext cx="57721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642918"/>
            <a:ext cx="2014542" cy="25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16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636"/>
            <a:ext cx="35242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429000"/>
            <a:ext cx="27860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857364"/>
            <a:ext cx="260032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857760"/>
            <a:ext cx="321471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8604"/>
            <a:ext cx="7353300" cy="9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786322"/>
            <a:ext cx="26955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214686"/>
            <a:ext cx="2857520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571612"/>
            <a:ext cx="33337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8604"/>
            <a:ext cx="6467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2357430"/>
            <a:ext cx="29432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315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3067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2762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85860"/>
            <a:ext cx="2371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071810"/>
            <a:ext cx="28384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786322"/>
            <a:ext cx="242889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04"/>
            <a:ext cx="6315075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7062" y="2829719"/>
            <a:ext cx="2809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242889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5241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714884"/>
            <a:ext cx="2752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643446"/>
            <a:ext cx="247173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57166"/>
            <a:ext cx="4638675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1"/>
            <a:ext cx="5286412" cy="48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3009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86229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00174"/>
            <a:ext cx="2581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857760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857760"/>
            <a:ext cx="2590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04"/>
            <a:ext cx="4924425" cy="89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696200" cy="8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2952751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643446"/>
            <a:ext cx="24003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643446"/>
            <a:ext cx="27146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428736"/>
            <a:ext cx="2286016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2962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2289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42"/>
            <a:ext cx="6715125" cy="1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305300" cy="7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00174"/>
            <a:ext cx="3052775" cy="223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2181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0043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429000"/>
            <a:ext cx="2714644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500330" cy="18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929198"/>
            <a:ext cx="2571768" cy="15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785926"/>
            <a:ext cx="2524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929198"/>
            <a:ext cx="2647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00042"/>
            <a:ext cx="72961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6550" y="3000373"/>
            <a:ext cx="3390900" cy="106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그림 410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7504" y="3769546"/>
            <a:ext cx="4680520" cy="2971821"/>
          </a:xfrm>
          <a:prstGeom prst="rect">
            <a:avLst/>
          </a:prstGeom>
        </p:spPr>
      </p:pic>
      <p:pic>
        <p:nvPicPr>
          <p:cNvPr id="4103" name="그림 410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32040" y="3870129"/>
            <a:ext cx="4067944" cy="2943246"/>
          </a:xfrm>
          <a:prstGeom prst="rect">
            <a:avLst/>
          </a:prstGeom>
        </p:spPr>
      </p:pic>
      <p:pic>
        <p:nvPicPr>
          <p:cNvPr id="4104" name="그림 410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19447" y="260648"/>
            <a:ext cx="5276888" cy="3019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7037" y="2857496"/>
            <a:ext cx="3209925" cy="124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00504"/>
            <a:ext cx="5786478" cy="23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4786346" cy="178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7512" y="2928934"/>
            <a:ext cx="3228975" cy="11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9412" y="2786059"/>
            <a:ext cx="3305175" cy="13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5067300" cy="86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4991100" cy="9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929066"/>
            <a:ext cx="4953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143248"/>
            <a:ext cx="3429024" cy="6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4162" y="2714621"/>
            <a:ext cx="3495675" cy="134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857250"/>
            <a:ext cx="712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828680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8072494" cy="20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64399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4162" y="2857496"/>
            <a:ext cx="3748102" cy="11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3628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70723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2262" y="2643182"/>
            <a:ext cx="3419475" cy="146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222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229600" cy="259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8358246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MS PGothic"/>
        <a:font script="Hang" typeface="맑은 고딕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MS PGothic"/>
        <a:font script="Hang" typeface="맑은 고딕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 rotWithShape="1"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</ep:Words>
  <ep:PresentationFormat>화면 슬라이드 쇼(4:3)</ep:PresentationFormat>
  <ep:Paragraphs>5</ep:Paragraphs>
  <ep:Slides>31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ep:HeadingPairs>
  <ep:TitlesOfParts>
    <vt:vector size="32" baseType="lpstr">
      <vt:lpstr>광장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2022-08-22T00:53:22.000</dcterms:created>
  <dc:creator>Windows 사용자</dc:creator>
  <cp:lastModifiedBy>SAMSUNG</cp:lastModifiedBy>
  <dcterms:modified xsi:type="dcterms:W3CDTF">2026-06-16T09:31:06.514</dcterms:modified>
  <cp:revision>66</cp:revision>
  <dc:title>온고지신 랜드 기획(안)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