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307" r:id="rId4"/>
    <p:sldId id="304" r:id="rId5"/>
    <p:sldId id="305" r:id="rId6"/>
    <p:sldId id="308" r:id="rId7"/>
    <p:sldId id="306" r:id="rId8"/>
    <p:sldId id="309" r:id="rId9"/>
    <p:sldId id="295" r:id="rId10"/>
    <p:sldId id="310" r:id="rId11"/>
    <p:sldId id="311" r:id="rId12"/>
    <p:sldId id="312" r:id="rId13"/>
    <p:sldId id="313" r:id="rId14"/>
    <p:sldId id="330" r:id="rId15"/>
    <p:sldId id="315" r:id="rId16"/>
    <p:sldId id="320" r:id="rId17"/>
    <p:sldId id="325" r:id="rId18"/>
    <p:sldId id="319" r:id="rId19"/>
    <p:sldId id="321" r:id="rId20"/>
    <p:sldId id="322" r:id="rId21"/>
    <p:sldId id="324" r:id="rId22"/>
    <p:sldId id="318" r:id="rId23"/>
    <p:sldId id="323" r:id="rId24"/>
    <p:sldId id="301" r:id="rId25"/>
    <p:sldId id="302" r:id="rId26"/>
    <p:sldId id="279" r:id="rId27"/>
    <p:sldId id="264" r:id="rId28"/>
    <p:sldId id="265" r:id="rId29"/>
    <p:sldId id="266" r:id="rId30"/>
    <p:sldId id="267" r:id="rId31"/>
    <p:sldId id="284" r:id="rId32"/>
    <p:sldId id="326" r:id="rId33"/>
    <p:sldId id="327" r:id="rId34"/>
    <p:sldId id="328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E15B6-5A82-4518-88DC-307E76B39F92}" type="datetimeFigureOut">
              <a:rPr lang="ko-KR" altLang="en-US" smtClean="0"/>
              <a:pPr/>
              <a:t>2024-04-08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5DCD7-C5B6-459C-96CC-B1834EF149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DCD7-C5B6-459C-96CC-B1834EF149C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DCD7-C5B6-459C-96CC-B1834EF149C2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5DCD7-C5B6-459C-96CC-B1834EF149C2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660BF1-E1DF-469E-BDAB-773ACD4CDC28}" type="datetimeFigureOut">
              <a:rPr lang="ko-KR" altLang="en-US" smtClean="0"/>
              <a:pPr/>
              <a:t>2024-04-08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2024-04-08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2024-04-08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2024-04-08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2024-04-08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2024-04-08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2024-04-08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2024-04-08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2024-04-08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0660BF1-E1DF-469E-BDAB-773ACD4CDC28}" type="datetimeFigureOut">
              <a:rPr lang="ko-KR" altLang="en-US" smtClean="0"/>
              <a:pPr/>
              <a:t>2024-04-08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660BF1-E1DF-469E-BDAB-773ACD4CDC28}" type="datetimeFigureOut">
              <a:rPr lang="ko-KR" altLang="en-US" smtClean="0"/>
              <a:pPr/>
              <a:t>2024-04-08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0660BF1-E1DF-469E-BDAB-773ACD4CDC28}" type="datetimeFigureOut">
              <a:rPr lang="ko-KR" altLang="en-US" smtClean="0"/>
              <a:pPr/>
              <a:t>2024-04-08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C9DB13-0178-423A-82B0-8B99D02ADA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575" y="2285992"/>
            <a:ext cx="4514850" cy="174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1828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18288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928802"/>
            <a:ext cx="48958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357694"/>
            <a:ext cx="864399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357430"/>
            <a:ext cx="1809750" cy="161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563" y="2571744"/>
            <a:ext cx="3190875" cy="113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1304925" cy="19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14488"/>
            <a:ext cx="14001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714752"/>
            <a:ext cx="1066801" cy="7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643314"/>
            <a:ext cx="13525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929198"/>
            <a:ext cx="5610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8050" y="2414588"/>
            <a:ext cx="2247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2962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429000"/>
            <a:ext cx="2762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214554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000372"/>
            <a:ext cx="1247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4214818"/>
            <a:ext cx="47720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5572140"/>
            <a:ext cx="500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32385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14488"/>
            <a:ext cx="16192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785794"/>
            <a:ext cx="2990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928934"/>
            <a:ext cx="2705100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928934"/>
            <a:ext cx="22764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429264"/>
            <a:ext cx="3600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857496"/>
            <a:ext cx="28098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29322" y="4857760"/>
            <a:ext cx="238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4857760"/>
            <a:ext cx="2381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57620" y="4929198"/>
            <a:ext cx="1228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575" y="2428868"/>
            <a:ext cx="2990850" cy="127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928670"/>
            <a:ext cx="2781300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715016"/>
            <a:ext cx="257176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500306"/>
            <a:ext cx="2590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857364"/>
            <a:ext cx="1562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3786190"/>
            <a:ext cx="231457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3286124"/>
            <a:ext cx="24574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3"/>
            <a:ext cx="54483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62007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62674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643446"/>
            <a:ext cx="6200775" cy="111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714356"/>
            <a:ext cx="2214578" cy="249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71480"/>
            <a:ext cx="3305175" cy="74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285860"/>
            <a:ext cx="136207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500306"/>
            <a:ext cx="3152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3071810"/>
            <a:ext cx="34194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3071810"/>
            <a:ext cx="357187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552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00240"/>
            <a:ext cx="3257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172075"/>
            <a:ext cx="4114800" cy="14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857496"/>
            <a:ext cx="4914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357718" cy="26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00108"/>
            <a:ext cx="34861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14290"/>
            <a:ext cx="4467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929066"/>
            <a:ext cx="3552818" cy="21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643314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23145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571744"/>
            <a:ext cx="2276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143248"/>
            <a:ext cx="500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714752"/>
            <a:ext cx="70008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286256"/>
            <a:ext cx="542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5000636"/>
            <a:ext cx="4086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5000636"/>
            <a:ext cx="1085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1428736"/>
            <a:ext cx="21240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714356"/>
            <a:ext cx="2876550" cy="80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36957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2819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143380"/>
            <a:ext cx="2457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39624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57298"/>
            <a:ext cx="666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857628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47900" y="1428736"/>
            <a:ext cx="646750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5286388"/>
            <a:ext cx="387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3857628"/>
            <a:ext cx="62674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1857364"/>
            <a:ext cx="22955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5786454"/>
            <a:ext cx="4010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214842" cy="35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4229100" cy="35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786454"/>
            <a:ext cx="3771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785794"/>
            <a:ext cx="3486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785794"/>
            <a:ext cx="34575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42852"/>
            <a:ext cx="3914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6172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6057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14686"/>
            <a:ext cx="2933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214686"/>
            <a:ext cx="479583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143380"/>
            <a:ext cx="36385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5072074"/>
            <a:ext cx="4038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929330"/>
            <a:ext cx="3638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5" y="5810250"/>
            <a:ext cx="4357717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285728"/>
            <a:ext cx="3762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55149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00570"/>
            <a:ext cx="5286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000636"/>
            <a:ext cx="4476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0"/>
            <a:ext cx="221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928670"/>
            <a:ext cx="46005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66"/>
            <a:ext cx="2543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1428736"/>
            <a:ext cx="24098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428868"/>
            <a:ext cx="2457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4143380"/>
            <a:ext cx="2857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816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643314"/>
            <a:ext cx="4152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214554"/>
            <a:ext cx="79629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643314"/>
            <a:ext cx="1857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714620"/>
            <a:ext cx="7667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3714752"/>
            <a:ext cx="19716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166" y="5867400"/>
            <a:ext cx="601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4612" y="714356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857232"/>
            <a:ext cx="3476625" cy="67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5067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8215370" cy="200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071546"/>
            <a:ext cx="18859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71546"/>
            <a:ext cx="3686175" cy="5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789622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643182"/>
            <a:ext cx="4219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428868"/>
            <a:ext cx="123348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2500306"/>
            <a:ext cx="11620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2571744"/>
            <a:ext cx="1071570" cy="117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786190"/>
            <a:ext cx="3600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4500570"/>
            <a:ext cx="614366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40" y="4214818"/>
            <a:ext cx="19621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072230" cy="393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642918"/>
            <a:ext cx="174784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714356"/>
            <a:ext cx="2209800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643446"/>
            <a:ext cx="6229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500174"/>
            <a:ext cx="1400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214554"/>
            <a:ext cx="2714644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000240"/>
            <a:ext cx="2105029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428736"/>
            <a:ext cx="1971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70009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714884"/>
            <a:ext cx="1485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714884"/>
            <a:ext cx="1476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929066"/>
            <a:ext cx="2352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42"/>
            <a:ext cx="4752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7"/>
            <a:ext cx="60007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1357298"/>
            <a:ext cx="16668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286124"/>
            <a:ext cx="557212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143248"/>
            <a:ext cx="142876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4786322"/>
            <a:ext cx="4076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4429132"/>
            <a:ext cx="14478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500570"/>
            <a:ext cx="5619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000108"/>
            <a:ext cx="3333750" cy="5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857364"/>
            <a:ext cx="17335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857232"/>
            <a:ext cx="1533532" cy="72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29432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857628"/>
            <a:ext cx="2643206" cy="208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643050"/>
            <a:ext cx="24288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5800725" cy="27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636"/>
            <a:ext cx="5314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214554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85728"/>
            <a:ext cx="1943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286256"/>
            <a:ext cx="25622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2428892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27527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714620"/>
            <a:ext cx="2514600" cy="18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500306"/>
            <a:ext cx="2895601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643446"/>
            <a:ext cx="30003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572008"/>
            <a:ext cx="250033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52101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000504"/>
            <a:ext cx="3357586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410527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25908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357298"/>
            <a:ext cx="2867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714620"/>
            <a:ext cx="23907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500570"/>
            <a:ext cx="1785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429132"/>
            <a:ext cx="23241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3786190"/>
            <a:ext cx="36385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3786214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714620"/>
            <a:ext cx="392909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000636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642918"/>
            <a:ext cx="1857388" cy="69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642918"/>
            <a:ext cx="190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642918"/>
            <a:ext cx="2819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357430"/>
            <a:ext cx="1371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2357430"/>
            <a:ext cx="1828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500570"/>
            <a:ext cx="1543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4572008"/>
            <a:ext cx="30575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4929198"/>
            <a:ext cx="28003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4" y="2500306"/>
            <a:ext cx="2105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2469</TotalTime>
  <Words>3</Words>
  <Application>Microsoft Office PowerPoint</Application>
  <PresentationFormat>화면 슬라이드 쇼(4:3)</PresentationFormat>
  <Paragraphs>3</Paragraphs>
  <Slides>34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광장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Windows 사용자</cp:lastModifiedBy>
  <cp:revision>42</cp:revision>
  <dcterms:created xsi:type="dcterms:W3CDTF">2024-03-12T11:31:11Z</dcterms:created>
  <dcterms:modified xsi:type="dcterms:W3CDTF">2024-04-08T12:09:57Z</dcterms:modified>
</cp:coreProperties>
</file>