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797675" cy="9926638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80294080-47FE-46E7-94B0-48126045BF2A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34" autoAdjust="0"/>
  </p:normalViewPr>
  <p:slideViewPr>
    <p:cSldViewPr snapToGrid="0">
      <p:cViewPr varScale="1">
        <p:scale>
          <a:sx n="105" d="100"/>
          <a:sy n="105" d="100"/>
        </p:scale>
        <p:origin x="660" y="1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pPr rtl="0"/>
            <a:fld id="{A3B8DE75-1126-43E5-BB5E-4AE314E0D5EE}" type="datetime4">
              <a:rPr lang="ko-KR" altLang="en-US" smtClean="0">
                <a:latin typeface="바탕" panose="02030600000101010101" pitchFamily="18" charset="-127"/>
                <a:ea typeface="바탕" panose="02030600000101010101" pitchFamily="18" charset="-127"/>
              </a:rPr>
              <a:t>2026년 6월 20일</a:t>
            </a:fld>
            <a:endParaRPr lang="ko-KR" altLang="en-US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pPr rtl="0"/>
            <a:fld id="{402BA2C8-71FC-43D0-BD87-0547616971FA}" type="slidenum">
              <a:rPr lang="en-US" altLang="ko-KR">
                <a:latin typeface="바탕" panose="02030600000101010101" pitchFamily="18" charset="-127"/>
                <a:ea typeface="바탕" panose="02030600000101010101" pitchFamily="18" charset="-127"/>
              </a:rPr>
              <a:t>‹#›</a:t>
            </a:fld>
            <a:endParaRPr lang="en-US" altLang="ko-KR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213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endParaRPr lang="ko-KR" altLang="en-US" noProof="0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fld id="{74D0A919-9142-4BF0-95CD-0D0FDF7DFEFA}" type="datetime4">
              <a:rPr lang="ko-KR" altLang="en-US" smtClean="0"/>
              <a:pPr/>
              <a:t>2026년 6월 20일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pPr rtl="0"/>
            <a:endParaRPr lang="ko-KR" altLang="en-US" noProof="0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350241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endParaRPr lang="ko-KR" altLang="en-US" noProof="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fld id="{C6539446-6953-447E-A4E3-E7CFBF870046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2392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바탕" panose="02030600000101010101" pitchFamily="18" charset="-127"/>
        <a:ea typeface="바탕" panose="02030600000101010101" pitchFamily="18" charset="-127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바탕" panose="02030600000101010101" pitchFamily="18" charset="-127"/>
        <a:ea typeface="바탕" panose="02030600000101010101" pitchFamily="18" charset="-127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바탕" panose="02030600000101010101" pitchFamily="18" charset="-127"/>
        <a:ea typeface="바탕" panose="02030600000101010101" pitchFamily="18" charset="-127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바탕" panose="02030600000101010101" pitchFamily="18" charset="-127"/>
        <a:ea typeface="바탕" panose="02030600000101010101" pitchFamily="18" charset="-127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바탕" panose="02030600000101010101" pitchFamily="18" charset="-127"/>
        <a:ea typeface="바탕" panose="02030600000101010101" pitchFamily="18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물3"/>
          <p:cNvSpPr/>
          <p:nvPr/>
        </p:nvSpPr>
        <p:spPr bwMode="gray"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2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5" name="하늘"/>
          <p:cNvSpPr/>
          <p:nvPr/>
        </p:nvSpPr>
        <p:spPr bwMode="white"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pic>
        <p:nvPicPr>
          <p:cNvPr id="6" name="물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ltGray"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물1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직사각형 7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25000">
                <a:schemeClr val="accent6">
                  <a:lumMod val="60000"/>
                  <a:lumOff val="40000"/>
                  <a:alpha val="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</p:spPr>
        <p:txBody>
          <a:bodyPr rtlCol="0" anchor="b">
            <a:noAutofit/>
          </a:bodyPr>
          <a:lstStyle>
            <a:lvl1pPr algn="ctr">
              <a:defRPr sz="6000"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all" baseline="0">
                <a:solidFill>
                  <a:schemeClr val="accent2">
                    <a:lumMod val="7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ko-KR" altLang="en-US" noProof="0"/>
              <a:t>마스터 부제목 스타일 편집</a:t>
            </a:r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ko-KR" altLang="en-US" noProof="0"/>
              <a:t>마스터 텍스트 스타일을 편집합니다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A54A60-61C0-48DF-8D1B-274488118189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ko-KR" noProof="0" smtClean="0"/>
              <a:t>‹#›</a:t>
            </a:fld>
            <a:endParaRPr lang="en-US" altLang="ko-KR" noProof="0" dirty="0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440362"/>
          </a:xfrm>
        </p:spPr>
        <p:txBody>
          <a:bodyPr vert="eaVert" rtlCol="0"/>
          <a:lstStyle/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440362"/>
          </a:xfrm>
        </p:spPr>
        <p:txBody>
          <a:bodyPr vert="eaVert" rtlCol="0"/>
          <a:lstStyle/>
          <a:p>
            <a:pPr lvl="0" rtl="0"/>
            <a:r>
              <a:rPr lang="ko-KR" altLang="en-US" noProof="0"/>
              <a:t>마스터 텍스트 스타일을 편집합니다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D7C787-A899-467E-964A-6DE525F237DB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ko-KR" noProof="0" smtClean="0"/>
              <a:t>‹#›</a:t>
            </a:fld>
            <a:endParaRPr lang="en-US" altLang="ko-KR" noProof="0" dirty="0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6CB6E7-2CFA-4CCB-8320-BE25BCB6E0A5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ko-KR" noProof="0" smtClean="0"/>
              <a:t>‹#›</a:t>
            </a:fld>
            <a:endParaRPr lang="en-US" altLang="ko-KR" noProof="0" dirty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하늘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ko-KR" altLang="en-US" noProof="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93813" y="1309047"/>
            <a:ext cx="9601252" cy="2667000"/>
          </a:xfrm>
        </p:spPr>
        <p:txBody>
          <a:bodyPr rtlCol="0" anchor="b">
            <a:normAutofit/>
          </a:bodyPr>
          <a:lstStyle>
            <a:lvl1pPr algn="ctr">
              <a:defRPr sz="6000" b="0"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accent2">
                    <a:lumMod val="7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fld id="{915B8F34-61DC-4EB3-8368-9DCB0BE543FF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fld id="{4FAB73BC-B049-4115-A692-8D63A059BFB8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278880" y="1572768"/>
            <a:ext cx="4572000" cy="414223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341120" y="1572768"/>
            <a:ext cx="4572000" cy="4142232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84C335-61C8-41FC-9C02-80B60C271479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ko-KR" noProof="0" smtClean="0"/>
              <a:t>‹#›</a:t>
            </a:fld>
            <a:endParaRPr lang="en-US" altLang="ko-KR" noProof="0" dirty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341120" y="2365861"/>
            <a:ext cx="4572000" cy="33491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278880" y="1572768"/>
            <a:ext cx="4572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278880" y="2365861"/>
            <a:ext cx="4572000" cy="334914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DE15DB-B4AB-4DF0-8B6E-0419B96B27B9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ko-KR" noProof="0" smtClean="0"/>
              <a:t>‹#›</a:t>
            </a:fld>
            <a:endParaRPr lang="en-US" altLang="ko-KR" noProof="0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A58A4B-A487-44DB-8ECC-CE5BF7557B65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ko-KR" noProof="0" smtClean="0"/>
              <a:t>‹#›</a:t>
            </a:fld>
            <a:endParaRPr lang="en-US" altLang="ko-KR" noProof="0" dirty="0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하늘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80000"/>
                </a:schemeClr>
              </a:gs>
              <a:gs pos="99000">
                <a:schemeClr val="accent2">
                  <a:lumMod val="20000"/>
                  <a:lumOff val="80000"/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ko-KR" altLang="en-US" noProof="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fld id="{62ABC822-B961-4687-B839-D809C9B4E9F8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fld id="{4FAB73BC-B049-4115-A692-8D63A059BFB8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rtlCol="0" anchor="b">
            <a:normAutofit/>
          </a:bodyPr>
          <a:lstStyle>
            <a:lvl1pPr>
              <a:defRPr sz="3200" b="0"/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0413" y="685800"/>
            <a:ext cx="6858000" cy="4572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  <a:endParaRPr lang="ko-KR" altLang="en-US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2A33B2-C560-418A-BD8D-A1A249796324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ko-KR" noProof="0" smtClean="0"/>
              <a:t>‹#›</a:t>
            </a:fld>
            <a:endParaRPr lang="en-US" altLang="ko-KR" noProof="0" dirty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ko-KR" altLang="en-US" noProof="0"/>
              <a:t>마스터 제목 스타일 편집</a:t>
            </a:r>
            <a:endParaRPr lang="ko-KR" altLang="en-US" noProof="0" dirty="0"/>
          </a:p>
        </p:txBody>
      </p:sp>
      <p:sp>
        <p:nvSpPr>
          <p:cNvPr id="3" name="그림 개체 틀 2" descr="이미지를 추가할 수 있는 빈 개체 틀입니다. 개체 틀을 클릭하고 추가할 이미지를 선택하세요."/>
          <p:cNvSpPr>
            <a:spLocks noGrp="1"/>
          </p:cNvSpPr>
          <p:nvPr>
            <p:ph type="pic" idx="1"/>
          </p:nvPr>
        </p:nvSpPr>
        <p:spPr>
          <a:xfrm>
            <a:off x="760413" y="685800"/>
            <a:ext cx="6858000" cy="45720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noProof="0"/>
              <a:t>그림을 추가하려면 아이콘을 클릭하십시오</a:t>
            </a:r>
            <a:endParaRPr lang="en-US" altLang="ko-KR" noProof="0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127479" y="3554104"/>
            <a:ext cx="3377133" cy="1703696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noProof="0"/>
              <a:t>마스터 텍스트 스타일을 편집합니다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noProof="0" dirty="0"/>
              <a:t>바닥글 추가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0864A5-D496-4959-9E78-D1AD4F507D5A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ko-KR" noProof="0" smtClean="0"/>
              <a:t>‹#›</a:t>
            </a:fld>
            <a:endParaRPr lang="en-US" altLang="ko-KR" noProof="0" dirty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하늘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58000"/>
                </a:schemeClr>
              </a:gs>
              <a:gs pos="88000">
                <a:schemeClr val="accent2">
                  <a:lumMod val="20000"/>
                  <a:lumOff val="80000"/>
                  <a:alpha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0" rtlCol="0" anchor="ctr"/>
          <a:lstStyle/>
          <a:p>
            <a:pPr algn="ctr" rtl="0"/>
            <a:endParaRPr lang="ko-KR" altLang="en-US" noProof="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8" name="물3"/>
          <p:cNvSpPr/>
          <p:nvPr/>
        </p:nvSpPr>
        <p:spPr bwMode="gray"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833">
                <a:schemeClr val="accent2">
                  <a:lumMod val="60000"/>
                  <a:lumOff val="40000"/>
                  <a:alpha val="38000"/>
                </a:schemeClr>
              </a:gs>
              <a:gs pos="49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  <a:alpha val="89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pic>
        <p:nvPicPr>
          <p:cNvPr id="9" name="물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" r="9901"/>
          <a:stretch/>
        </p:blipFill>
        <p:spPr bwMode="white"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물1"/>
          <p:cNvPicPr>
            <a:picLocks noChangeAspect="1"/>
          </p:cNvPicPr>
          <p:nvPr/>
        </p:nvPicPr>
        <p:blipFill rotWithShape="1"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8" r="6356"/>
          <a:stretch/>
        </p:blipFill>
        <p:spPr bwMode="gray"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r>
              <a:rPr lang="ko-KR" altLang="en-US" noProof="0" dirty="0"/>
              <a:t>바닥글 추가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641080" y="6601968"/>
            <a:ext cx="137160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fld id="{883ECE72-C721-4769-8167-8A9A9DAC554D}" type="datetime4">
              <a:rPr lang="ko-KR" altLang="en-US" noProof="0" smtClean="0"/>
              <a:t>2026년 6월 20일</a:t>
            </a:fld>
            <a:endParaRPr lang="ko-KR" altLang="en-US" noProof="0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  <a:latin typeface="바탕" panose="02030600000101010101" pitchFamily="18" charset="-127"/>
                <a:ea typeface="바탕" panose="02030600000101010101" pitchFamily="18" charset="-127"/>
              </a:defRPr>
            </a:lvl1pPr>
          </a:lstStyle>
          <a:p>
            <a:fld id="{4FAB73BC-B049-4115-A692-8D63A059BFB8}" type="slidenum">
              <a:rPr lang="en-US" altLang="ko-KR" noProof="0" smtClean="0"/>
              <a:pPr/>
              <a:t>‹#›</a:t>
            </a:fld>
            <a:endParaRPr lang="ko-KR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2">
              <a:lumMod val="50000"/>
            </a:schemeClr>
          </a:solidFill>
          <a:latin typeface="바탕" panose="02030600000101010101" pitchFamily="18" charset="-127"/>
          <a:ea typeface="바탕" panose="02030600000101010101" pitchFamily="18" charset="-127"/>
          <a:cs typeface="+mj-cs"/>
        </a:defRPr>
      </a:lvl1pPr>
    </p:titleStyle>
    <p:bodyStyle>
      <a:lvl1pPr marL="274320" indent="-228600" algn="l" defTabSz="914400" rtl="0" eaLnBrk="1" latinLnBrk="1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•"/>
        <a:defRPr sz="2000" kern="1200">
          <a:solidFill>
            <a:schemeClr val="accent2">
              <a:lumMod val="50000"/>
            </a:schemeClr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1pPr>
      <a:lvl2pPr marL="548640" indent="-228600" algn="l" defTabSz="914400" rtl="0" eaLnBrk="1" latinLnBrk="1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•"/>
        <a:defRPr sz="1800" kern="1200">
          <a:solidFill>
            <a:schemeClr val="accent2">
              <a:lumMod val="50000"/>
            </a:schemeClr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2pPr>
      <a:lvl3pPr marL="822960" indent="-228600" algn="l" defTabSz="914400" rtl="0" eaLnBrk="1" latinLnBrk="1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600" kern="1200">
          <a:solidFill>
            <a:schemeClr val="accent2">
              <a:lumMod val="50000"/>
            </a:schemeClr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3pPr>
      <a:lvl4pPr marL="1097280" indent="-228600" algn="l" defTabSz="914400" rtl="0" eaLnBrk="1" latinLnBrk="1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4pPr>
      <a:lvl5pPr marL="1371600" indent="-228600" algn="l" defTabSz="914400" rtl="0" eaLnBrk="1" latinLnBrk="1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바탕" panose="02030600000101010101" pitchFamily="18" charset="-127"/>
          <a:ea typeface="바탕" panose="02030600000101010101" pitchFamily="18" charset="-127"/>
          <a:cs typeface="+mn-cs"/>
        </a:defRPr>
      </a:lvl5pPr>
      <a:lvl6pPr marL="1645920" indent="-228600" algn="l" defTabSz="914400" rtl="0" eaLnBrk="1" latinLnBrk="1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6pPr>
      <a:lvl7pPr marL="1920240" indent="-228600" algn="l" defTabSz="914400" rtl="0" eaLnBrk="1" latinLnBrk="1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1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•"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8pPr>
      <a:lvl9pPr marL="2240280" indent="0" algn="l" defTabSz="914400" rtl="0" eaLnBrk="1" latinLnBrk="1" hangingPunct="1">
        <a:lnSpc>
          <a:spcPct val="90000"/>
        </a:lnSpc>
        <a:spcBef>
          <a:spcPts val="800"/>
        </a:spcBef>
        <a:buSzPct val="100000"/>
        <a:buFont typeface="Arial" pitchFamily="34" charset="0"/>
        <a:buNone/>
        <a:defRPr sz="1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F43809-87C7-7C81-7057-29E0326FFA14}"/>
              </a:ext>
            </a:extLst>
          </p:cNvPr>
          <p:cNvSpPr txBox="1"/>
          <p:nvPr/>
        </p:nvSpPr>
        <p:spPr>
          <a:xfrm>
            <a:off x="0" y="1"/>
            <a:ext cx="12192000" cy="5846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10:23 </a:t>
            </a:r>
            <a:r>
              <a:rPr lang="ko-KR" altLang="ko-KR" sz="48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이 고을에서 너희를 박해하거든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저 고을로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함초롬바탕" panose="02030504000101010101" pitchFamily="18" charset="-127"/>
              </a:rPr>
              <a:t>피하여라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돋움" panose="02030504000101010101" pitchFamily="18" charset="-127"/>
              </a:rPr>
              <a:t> 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새한글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10:23 </a:t>
            </a:r>
            <a:r>
              <a:rPr lang="ko-KR" altLang="ko-KR" sz="48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이 도시에서 사람들이 그대들을 박해하면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 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다른 도시로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함초롬바탕" panose="02030504000101010101" pitchFamily="18" charset="-127"/>
              </a:rPr>
              <a:t>달아나세요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950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7D3C6A-3AF4-E7D2-7801-EC23DC691D83}"/>
              </a:ext>
            </a:extLst>
          </p:cNvPr>
          <p:cNvSpPr txBox="1"/>
          <p:nvPr/>
        </p:nvSpPr>
        <p:spPr>
          <a:xfrm>
            <a:off x="0" y="0"/>
            <a:ext cx="12192000" cy="2300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15:21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예수께서 </a:t>
            </a:r>
            <a:r>
              <a:rPr lang="ko-KR" altLang="ko-KR" sz="48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거기서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 </a:t>
            </a:r>
            <a:r>
              <a:rPr lang="ko-KR" altLang="ko-KR" sz="4800" b="1" kern="0" spc="0" dirty="0" err="1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나가사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 </a:t>
            </a:r>
            <a:r>
              <a:rPr lang="ko-KR" altLang="ko-KR" sz="4800" b="1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두로와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시돈 지방으로 들어가시니 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6801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14B0F0-F2BA-9C9F-A496-1763D9AE3282}"/>
              </a:ext>
            </a:extLst>
          </p:cNvPr>
          <p:cNvSpPr txBox="1"/>
          <p:nvPr/>
        </p:nvSpPr>
        <p:spPr>
          <a:xfrm>
            <a:off x="0" y="0"/>
            <a:ext cx="12192000" cy="6637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50000"/>
              </a:lnSpc>
              <a:buNone/>
            </a:pP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15:1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 때에 예루살렘에서 </a:t>
            </a:r>
            <a:r>
              <a:rPr lang="ko-KR" altLang="ko-KR" sz="3600" b="1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바리새파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사람들과 율법학자들이 예수께 와서 말하였다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15:2 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"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당신의 제자들은 어찌하여 장로들의 전통을 어기는 것입니까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? 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그들은 빵을 먹을 때에 손을 씻지 않습니다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." 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15:3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예수께서 그들에게 말씀하셨다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r>
              <a:rPr lang="en-US" altLang="ko-KR" sz="36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 "</a:t>
            </a:r>
            <a:r>
              <a:rPr lang="ko-KR" altLang="ko-KR" sz="36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그러면 너희는 어찌하여 너희의 전통 때문에 하나님의 계명을 어기느냐</a:t>
            </a:r>
            <a:r>
              <a:rPr lang="en-US" altLang="ko-KR" sz="36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? 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15:4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하나님께서 말씀하시기를 </a:t>
            </a:r>
            <a:r>
              <a:rPr lang="en-US" altLang="ko-KR" sz="36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'</a:t>
            </a:r>
            <a:r>
              <a:rPr lang="ko-KR" altLang="ko-KR" sz="36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아버지와 어머니를 공경하여라</a:t>
            </a:r>
            <a:r>
              <a:rPr lang="en-US" altLang="ko-KR" sz="36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'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하시고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또</a:t>
            </a:r>
            <a:r>
              <a:rPr lang="en-US" altLang="ko-KR" sz="36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 '</a:t>
            </a:r>
            <a:r>
              <a:rPr lang="ko-KR" altLang="ko-KR" sz="36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아버지나 어머니를 욕하는 자는 반드시 죽을 것이다</a:t>
            </a:r>
            <a:r>
              <a:rPr lang="en-US" altLang="ko-KR" sz="36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'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하셨다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36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0033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EF7B26-4747-1797-4991-D61269DDE387}"/>
              </a:ext>
            </a:extLst>
          </p:cNvPr>
          <p:cNvSpPr txBox="1"/>
          <p:nvPr/>
        </p:nvSpPr>
        <p:spPr>
          <a:xfrm>
            <a:off x="0" y="0"/>
            <a:ext cx="12192000" cy="6637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50000"/>
              </a:lnSpc>
              <a:buNone/>
            </a:pP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15:5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그러나 너희는 말하기를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누구든지 아버지나 어머니에게 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'</a:t>
            </a:r>
            <a:r>
              <a:rPr lang="ko-KR" altLang="ko-KR" sz="3600" b="1" kern="0" spc="0" dirty="0" err="1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내게서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 받으실 것이 하나님께 드리는 예물이 되었습니다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' 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하고 말만 하면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,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 15:6 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그 사람은 제 </a:t>
            </a:r>
            <a:r>
              <a:rPr lang="ko-KR" altLang="ko-KR" sz="36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부모를 공경하지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 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않아도 된다고 한다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이렇게 너희는 너희의 전통 때문에 </a:t>
            </a:r>
            <a:r>
              <a:rPr lang="ko-KR" altLang="ko-KR" sz="36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하나님의 말씀</a:t>
            </a:r>
            <a:r>
              <a:rPr lang="ko-KR" altLang="ko-KR" sz="36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을 폐한다</a:t>
            </a:r>
            <a:r>
              <a:rPr lang="en-US" altLang="ko-KR" sz="36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.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 15:7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위선자들아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! </a:t>
            </a:r>
            <a:r>
              <a:rPr lang="ko-KR" altLang="ko-KR" sz="3600" b="1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이사야가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너희를 두고 적절히 예언하였다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15:8 (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사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29:13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함초롬바탕" panose="02030504000101010101" pitchFamily="18" charset="-127"/>
              </a:rPr>
              <a:t>)'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ea typeface="함초롬바탕" panose="02030504000101010101" pitchFamily="18" charset="-127"/>
              </a:rPr>
              <a:t>이 백성이 입술로는 나를 공경해도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함초롬바탕" panose="02030504000101010101" pitchFamily="18" charset="-127"/>
              </a:rPr>
              <a:t>,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ea typeface="함초롬바탕" panose="02030504000101010101" pitchFamily="18" charset="-127"/>
              </a:rPr>
              <a:t>마음은 나에게서 멀리 떠나 있다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15:9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ea typeface="함초롬바탕" panose="02030504000101010101" pitchFamily="18" charset="-127"/>
              </a:rPr>
              <a:t>그들은 사람의 훈계를 교리로 가르치며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함초롬바탕" panose="02030504000101010101" pitchFamily="18" charset="-127"/>
              </a:rPr>
              <a:t>, </a:t>
            </a:r>
            <a:r>
              <a:rPr lang="ko-KR" altLang="ko-KR" sz="3600" b="1" kern="0" spc="0" dirty="0">
                <a:solidFill>
                  <a:srgbClr val="000000"/>
                </a:solidFill>
                <a:effectLst/>
                <a:highlight>
                  <a:srgbClr val="00FFFF"/>
                </a:highlight>
                <a:ea typeface="함초롬바탕" panose="02030504000101010101" pitchFamily="18" charset="-127"/>
              </a:rPr>
              <a:t>나를 헛되이 예배한다</a:t>
            </a:r>
            <a:r>
              <a:rPr lang="en-US" altLang="ko-KR" sz="36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.'"</a:t>
            </a:r>
            <a:endParaRPr lang="ko-KR" altLang="ko-KR" sz="36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0832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626247-302C-9FD7-F42D-B4A82201D910}"/>
              </a:ext>
            </a:extLst>
          </p:cNvPr>
          <p:cNvSpPr txBox="1"/>
          <p:nvPr/>
        </p:nvSpPr>
        <p:spPr>
          <a:xfrm>
            <a:off x="0" y="1"/>
            <a:ext cx="12192000" cy="4664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막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7:24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예수께서 거기에서 일어나셔서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두로 지역으로 가셨다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그리고 어떤 집에 들어가셨는데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아무도 그것을 모르기를 바라셨으나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숨어 계실 수가 없었다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847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2171DB-0149-F1E1-E874-7B6285FC41F4}"/>
              </a:ext>
            </a:extLst>
          </p:cNvPr>
          <p:cNvSpPr txBox="1"/>
          <p:nvPr/>
        </p:nvSpPr>
        <p:spPr>
          <a:xfrm>
            <a:off x="0" y="1"/>
            <a:ext cx="12192000" cy="4664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5:22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마침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가나안 여자 한 사람이 그 지방에서 나와서 외쳐 말하였다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"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다윗의 자손이신 주님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나를 불쌍히 여겨 주십시오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내 딸이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귀신이 들려 괴로워하고 있습니다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." 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36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9598D7-09F1-5EA6-EBF1-AC9AF6FC6132}"/>
              </a:ext>
            </a:extLst>
          </p:cNvPr>
          <p:cNvSpPr txBox="1"/>
          <p:nvPr/>
        </p:nvSpPr>
        <p:spPr>
          <a:xfrm>
            <a:off x="0" y="0"/>
            <a:ext cx="12192000" cy="6441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50000"/>
              </a:lnSpc>
              <a:buNone/>
            </a:pP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14:33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배 안에 있던 사람들은 그에게 무릎을 꿇고 말하였다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"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선생님은 참으로 하나님의 아들이십니다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."</a:t>
            </a:r>
            <a:endParaRPr lang="ko-KR" altLang="ko-KR" sz="40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buNone/>
            </a:pP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14:34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그들은 바다를 건너가서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게네사렛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땅에 이르렀다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14:35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 곳 사람들이 예수를 알아보고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주위의 온 지방으로 사람을 보내어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병자를 모두 그에게 데려왔다</a:t>
            </a:r>
            <a:r>
              <a:rPr lang="en-US" altLang="ko-KR" sz="40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. </a:t>
            </a:r>
            <a:endParaRPr lang="ko-KR" altLang="ko-KR" sz="40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buNone/>
            </a:pP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14:36 </a:t>
            </a:r>
            <a:r>
              <a:rPr lang="ko-KR" altLang="ko-KR" sz="40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그들은 예수께</a:t>
            </a:r>
            <a:r>
              <a:rPr lang="en-US" altLang="ko-KR" sz="40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그의 </a:t>
            </a:r>
            <a:r>
              <a:rPr lang="ko-KR" altLang="ko-KR" sz="4000" b="1" kern="0" spc="0" dirty="0" err="1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옷술만에라도</a:t>
            </a:r>
            <a:r>
              <a:rPr lang="ko-KR" altLang="ko-KR" sz="40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 손을 대게 해 달라고 간청하였다</a:t>
            </a:r>
            <a:r>
              <a:rPr lang="en-US" altLang="ko-KR" sz="40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그리고</a:t>
            </a:r>
            <a:r>
              <a:rPr lang="en-US" altLang="ko-KR" sz="40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 </a:t>
            </a:r>
            <a:r>
              <a:rPr lang="ko-KR" altLang="ko-KR" sz="4000" b="1" kern="0" spc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함초롬바탕" panose="02030504000101010101" pitchFamily="18" charset="-127"/>
              </a:rPr>
              <a:t>손을 댄 사람은 모두 나았다</a:t>
            </a:r>
            <a:r>
              <a:rPr lang="en-US" altLang="ko-KR" sz="4000" b="1" kern="0" spc="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함초롬바탕" panose="02030504000101010101" pitchFamily="18" charset="-127"/>
              </a:rPr>
              <a:t>.</a:t>
            </a:r>
            <a:endParaRPr lang="ko-KR" altLang="ko-KR" sz="4000" b="1" kern="0" spc="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57121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171FCF-4230-A9E1-09FC-8245963A65D1}"/>
              </a:ext>
            </a:extLst>
          </p:cNvPr>
          <p:cNvSpPr txBox="1"/>
          <p:nvPr/>
        </p:nvSpPr>
        <p:spPr>
          <a:xfrm>
            <a:off x="0" y="0"/>
            <a:ext cx="12192000" cy="348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5:22b 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"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다윗의 자손이신 주님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나를 불쌍히 여겨 주십시오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내 딸이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귀신이 들려 괴로워하고 있습니다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." 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3202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A1C71C-AD4B-7D0B-6A23-BDF4AE1BFB51}"/>
              </a:ext>
            </a:extLst>
          </p:cNvPr>
          <p:cNvSpPr txBox="1"/>
          <p:nvPr/>
        </p:nvSpPr>
        <p:spPr>
          <a:xfrm>
            <a:off x="0" y="0"/>
            <a:ext cx="12192000" cy="348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15:24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예수께서 대답하셨다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"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나는 오직 이스라엘 집의 길을 잃은 양들에게 보내심을 받았을 따름이다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."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27949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D6DE05-D7AD-4D2D-DC31-593CB3F451FF}"/>
              </a:ext>
            </a:extLst>
          </p:cNvPr>
          <p:cNvSpPr txBox="1"/>
          <p:nvPr/>
        </p:nvSpPr>
        <p:spPr>
          <a:xfrm>
            <a:off x="0" y="0"/>
            <a:ext cx="12192000" cy="2300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15:8 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사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29:13)'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이 백성이 입술로는 나를 공경해도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마음은 나에게서 멀리 떠나 있다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6067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C8446E-9816-5EB3-6C3A-64179ECA7129}"/>
              </a:ext>
            </a:extLst>
          </p:cNvPr>
          <p:cNvSpPr txBox="1"/>
          <p:nvPr/>
        </p:nvSpPr>
        <p:spPr>
          <a:xfrm>
            <a:off x="0" y="0"/>
            <a:ext cx="12192000" cy="6603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5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15:25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그러나 그 여자는 나아와서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예수께 무릎을 꿇고 간청하였다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 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"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주님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나를 도와주십시오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." 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5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15:26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예수께서 대답하셨다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en-US" altLang="ko-KR" sz="48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"</a:t>
            </a:r>
            <a:r>
              <a:rPr lang="ko-KR" altLang="ko-KR" sz="48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자녀들의 빵을 집어서</a:t>
            </a:r>
            <a:r>
              <a:rPr lang="en-US" altLang="ko-KR" sz="48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FF"/>
                </a:solidFill>
                <a:effectLst/>
                <a:ea typeface="함초롬바탕" panose="02030504000101010101" pitchFamily="18" charset="-127"/>
              </a:rPr>
              <a:t>개들에게 던져 주는 것은 옳지 않다</a:t>
            </a:r>
            <a:r>
              <a:rPr lang="en-US" altLang="ko-KR" sz="4800" b="1" kern="0" spc="0" dirty="0">
                <a:solidFill>
                  <a:srgbClr val="0000FF"/>
                </a:solidFill>
                <a:effectLst/>
                <a:latin typeface="함초롬바탕" panose="02030504000101010101" pitchFamily="18" charset="-127"/>
              </a:rPr>
              <a:t>." 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37441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7B90B7-6845-D544-9FD5-5BAEFF6E2C1C}"/>
              </a:ext>
            </a:extLst>
          </p:cNvPr>
          <p:cNvSpPr txBox="1"/>
          <p:nvPr/>
        </p:nvSpPr>
        <p:spPr>
          <a:xfrm>
            <a:off x="0" y="0"/>
            <a:ext cx="12192000" cy="257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진리를 위해 죽을 수 있는 자를 </a:t>
            </a:r>
            <a:r>
              <a:rPr lang="en-US" altLang="ko-KR" sz="5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 )</a:t>
            </a: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하라</a:t>
            </a:r>
            <a:endParaRPr lang="ko-KR" altLang="ko-KR" sz="54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en-US" altLang="ko-KR" sz="5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1.</a:t>
            </a: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사랑 </a:t>
            </a:r>
            <a:r>
              <a:rPr lang="en-US" altLang="ko-KR" sz="5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2.</a:t>
            </a: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존경 </a:t>
            </a:r>
            <a:r>
              <a:rPr lang="en-US" altLang="ko-KR" sz="5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3.</a:t>
            </a: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경계 </a:t>
            </a:r>
            <a:r>
              <a:rPr lang="en-US" altLang="ko-KR" sz="5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4.</a:t>
            </a: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축복 </a:t>
            </a:r>
            <a:r>
              <a:rPr lang="en-US" altLang="ko-KR" sz="5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5.</a:t>
            </a: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칭찬 </a:t>
            </a:r>
            <a:endParaRPr lang="ko-KR" altLang="ko-KR" sz="54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0902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CFCB29-D287-6476-F7D5-CEF3C1000502}"/>
              </a:ext>
            </a:extLst>
          </p:cNvPr>
          <p:cNvSpPr txBox="1"/>
          <p:nvPr/>
        </p:nvSpPr>
        <p:spPr>
          <a:xfrm>
            <a:off x="0" y="0"/>
            <a:ext cx="12192000" cy="348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15:27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 여자가 말하였다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 "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주님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그렇습니다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그러나 개들도 주인의 상에서 떨어지는 부스러기는 얻어먹습니다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."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927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198AA3-9778-326E-D7DB-33F7B6928B5E}"/>
              </a:ext>
            </a:extLst>
          </p:cNvPr>
          <p:cNvSpPr txBox="1"/>
          <p:nvPr/>
        </p:nvSpPr>
        <p:spPr>
          <a:xfrm>
            <a:off x="0" y="1"/>
            <a:ext cx="12192000" cy="4664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15:28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그제서야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예수께서 그 여자에게 말씀하셨다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 "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여자여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참으로 네 믿음이 크다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48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네 소원대로 되어라</a:t>
            </a:r>
            <a:r>
              <a:rPr lang="en-US" altLang="ko-KR" sz="48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."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바로 그 시각에 그 여자의 딸이 나았다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8583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5000FB-416B-5960-2E83-6798263F22A8}"/>
              </a:ext>
            </a:extLst>
          </p:cNvPr>
          <p:cNvSpPr txBox="1"/>
          <p:nvPr/>
        </p:nvSpPr>
        <p:spPr>
          <a:xfrm>
            <a:off x="0" y="0"/>
            <a:ext cx="12192000" cy="5236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내 모든 염려를 주님께</a:t>
            </a:r>
            <a:endParaRPr lang="ko-KR" altLang="ko-KR" sz="54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모든 무거운 짐을 주님 앞에</a:t>
            </a:r>
            <a:endParaRPr lang="ko-KR" altLang="ko-KR" sz="54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나 어느 때 길 잃고 헤 매일 때</a:t>
            </a:r>
            <a:endParaRPr lang="ko-KR" altLang="ko-KR" sz="54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5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내 모든 염려를 주님께</a:t>
            </a:r>
            <a:endParaRPr lang="ko-KR" altLang="ko-KR" sz="54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3251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ACFE3B-7F7C-3035-B561-CFA9C330671C}"/>
              </a:ext>
            </a:extLst>
          </p:cNvPr>
          <p:cNvSpPr txBox="1"/>
          <p:nvPr/>
        </p:nvSpPr>
        <p:spPr>
          <a:xfrm>
            <a:off x="0" y="1"/>
            <a:ext cx="12192000" cy="3906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en-US" altLang="ko-KR" sz="54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"</a:t>
            </a:r>
            <a:r>
              <a:rPr lang="ko-KR" altLang="ko-KR" sz="54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주님</a:t>
            </a:r>
            <a:r>
              <a:rPr lang="en-US" altLang="ko-KR" sz="54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54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그렇습니다</a:t>
            </a:r>
            <a:r>
              <a:rPr lang="en-US" altLang="ko-KR" sz="54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 </a:t>
            </a:r>
            <a:endParaRPr lang="ko-KR" altLang="ko-KR" sz="5400" kern="0" spc="0" dirty="0">
              <a:solidFill>
                <a:srgbClr val="00000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54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그러나 개들도 주인의 상에서 떨어지는 부스러기는 얻어먹습니다</a:t>
            </a:r>
            <a:r>
              <a:rPr lang="en-US" altLang="ko-KR" sz="54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."</a:t>
            </a:r>
            <a:endParaRPr lang="ko-KR" altLang="ko-KR" sz="5400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7727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9E2B6F-A9CA-B535-6E9D-C2A643E27473}"/>
              </a:ext>
            </a:extLst>
          </p:cNvPr>
          <p:cNvSpPr txBox="1"/>
          <p:nvPr/>
        </p:nvSpPr>
        <p:spPr>
          <a:xfrm>
            <a:off x="0" y="0"/>
            <a:ext cx="12192000" cy="2576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en-US" altLang="ko-KR" sz="54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‘</a:t>
            </a:r>
            <a:r>
              <a:rPr lang="ko-KR" altLang="ko-KR" sz="54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네 믿음이 크다</a:t>
            </a:r>
            <a:r>
              <a:rPr lang="en-US" altLang="ko-KR" sz="54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.’ </a:t>
            </a:r>
            <a:endParaRPr lang="ko-KR" altLang="ko-KR" sz="5400" kern="0" spc="0" dirty="0">
              <a:solidFill>
                <a:srgbClr val="00000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en-US" altLang="ko-KR" sz="54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‘</a:t>
            </a:r>
            <a:r>
              <a:rPr lang="ko-KR" altLang="ko-KR" sz="5400" b="1" kern="0" spc="0" dirty="0">
                <a:solidFill>
                  <a:srgbClr val="800080"/>
                </a:solidFill>
                <a:effectLst/>
                <a:ea typeface="함초롬바탕" panose="02030504000101010101" pitchFamily="18" charset="-127"/>
              </a:rPr>
              <a:t>네 소원대로 되어라</a:t>
            </a:r>
            <a:r>
              <a:rPr lang="en-US" altLang="ko-KR" sz="5400" b="1" kern="0" spc="0" dirty="0">
                <a:solidFill>
                  <a:srgbClr val="800080"/>
                </a:solidFill>
                <a:effectLst/>
                <a:latin typeface="함초롬바탕" panose="02030504000101010101" pitchFamily="18" charset="-127"/>
              </a:rPr>
              <a:t>.’</a:t>
            </a:r>
            <a:endParaRPr lang="ko-KR" altLang="ko-KR" sz="5400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3086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0C91A0-7619-F7A6-F993-A05F35965408}"/>
              </a:ext>
            </a:extLst>
          </p:cNvPr>
          <p:cNvSpPr txBox="1"/>
          <p:nvPr/>
        </p:nvSpPr>
        <p:spPr>
          <a:xfrm>
            <a:off x="0" y="1"/>
            <a:ext cx="12192000" cy="6450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en-US" altLang="ko-KR" sz="4400" b="1" kern="0" spc="0" dirty="0">
                <a:solidFill>
                  <a:srgbClr val="000000"/>
                </a:solidFill>
                <a:effectLst/>
                <a:latin typeface="함초롬돋움" panose="02030504000101010101" pitchFamily="18" charset="-127"/>
              </a:rPr>
              <a:t>‘</a:t>
            </a:r>
            <a:r>
              <a:rPr lang="ko-KR" altLang="ko-KR" sz="4400" b="1" kern="0" spc="0" dirty="0">
                <a:solidFill>
                  <a:srgbClr val="000000"/>
                </a:solidFill>
                <a:effectLst/>
                <a:ea typeface="함초롬돋움" panose="02030504000101010101" pitchFamily="18" charset="-127"/>
              </a:rPr>
              <a:t>장미의 이름</a:t>
            </a:r>
            <a:r>
              <a:rPr lang="en-US" altLang="ko-KR" sz="44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(The Name of the Rose)</a:t>
            </a:r>
            <a:r>
              <a:rPr lang="en-US" altLang="ko-KR" sz="4400" b="1" kern="0" spc="0" dirty="0">
                <a:solidFill>
                  <a:srgbClr val="000000"/>
                </a:solidFill>
                <a:effectLst/>
                <a:latin typeface="함초롬돋움" panose="02030504000101010101" pitchFamily="18" charset="-127"/>
              </a:rPr>
              <a:t>’</a:t>
            </a: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4400" b="1" kern="0" spc="0" dirty="0">
                <a:solidFill>
                  <a:srgbClr val="000000"/>
                </a:solidFill>
                <a:effectLst/>
                <a:ea typeface="함초롬돋움" panose="02030504000101010101" pitchFamily="18" charset="-127"/>
              </a:rPr>
              <a:t> </a:t>
            </a:r>
            <a:r>
              <a:rPr lang="ko-KR" altLang="ko-KR" sz="4400" b="1" kern="0" spc="0" dirty="0" err="1">
                <a:solidFill>
                  <a:srgbClr val="000000"/>
                </a:solidFill>
                <a:effectLst/>
                <a:ea typeface="함초롬돋움" panose="02030504000101010101" pitchFamily="18" charset="-127"/>
              </a:rPr>
              <a:t>움베르로</a:t>
            </a:r>
            <a:r>
              <a:rPr lang="ko-KR" altLang="ko-KR" sz="4400" b="1" kern="0" spc="0" dirty="0">
                <a:solidFill>
                  <a:srgbClr val="000000"/>
                </a:solidFill>
                <a:effectLst/>
                <a:ea typeface="함초롬돋움" panose="02030504000101010101" pitchFamily="18" charset="-127"/>
              </a:rPr>
              <a:t> 에코</a:t>
            </a:r>
            <a:endParaRPr lang="ko-KR" altLang="ko-KR" sz="44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4400" b="1" kern="0" spc="0" dirty="0">
                <a:solidFill>
                  <a:srgbClr val="0070C0"/>
                </a:solidFill>
                <a:effectLst/>
                <a:ea typeface="함초롬바탕" panose="02030504000101010101" pitchFamily="18" charset="-127"/>
              </a:rPr>
              <a:t>진리를 위해 죽을 준비가 된 사람보다 </a:t>
            </a:r>
            <a:endParaRPr lang="en-US" altLang="ko-KR" sz="4400" b="1" kern="0" spc="0" dirty="0">
              <a:solidFill>
                <a:srgbClr val="0070C0"/>
              </a:solidFill>
              <a:effectLst/>
              <a:ea typeface="함초롬바탕" panose="02030504000101010101" pitchFamily="18" charset="-127"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4400" b="1" kern="0" spc="0" dirty="0">
                <a:solidFill>
                  <a:srgbClr val="0070C0"/>
                </a:solidFill>
                <a:effectLst/>
                <a:ea typeface="함초롬바탕" panose="02030504000101010101" pitchFamily="18" charset="-127"/>
              </a:rPr>
              <a:t>더 위험한 사람은 없다</a:t>
            </a:r>
            <a:r>
              <a:rPr lang="en-US" altLang="ko-KR" sz="4400" b="1" kern="0" spc="0" dirty="0">
                <a:solidFill>
                  <a:srgbClr val="0070C0"/>
                </a:solidFill>
                <a:effectLst/>
                <a:latin typeface="함초롬바탕" panose="02030504000101010101" pitchFamily="18" charset="-127"/>
              </a:rPr>
              <a:t>. </a:t>
            </a:r>
            <a:endParaRPr lang="ko-KR" altLang="ko-KR" sz="4400" b="1" kern="0" spc="0" dirty="0">
              <a:solidFill>
                <a:srgbClr val="0070C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4400" b="1" kern="0" spc="0" dirty="0">
                <a:solidFill>
                  <a:srgbClr val="0070C0"/>
                </a:solidFill>
                <a:effectLst/>
                <a:ea typeface="함초롬바탕" panose="02030504000101010101" pitchFamily="18" charset="-127"/>
              </a:rPr>
              <a:t>왜냐하면 그는 대개 다른 사람도 자신과 함께 죽게 만들기 때문이다</a:t>
            </a:r>
            <a:r>
              <a:rPr lang="en-US" altLang="ko-KR" sz="4400" b="1" kern="0" spc="0" dirty="0">
                <a:solidFill>
                  <a:srgbClr val="0070C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400" b="1" kern="0" spc="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338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844599-AC28-4377-F0DB-49708DBD2BBA}"/>
              </a:ext>
            </a:extLst>
          </p:cNvPr>
          <p:cNvSpPr txBox="1"/>
          <p:nvPr/>
        </p:nvSpPr>
        <p:spPr>
          <a:xfrm>
            <a:off x="0" y="0"/>
            <a:ext cx="12192000" cy="3200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4400" b="1" kern="0" spc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함초롬바탕" panose="02030504000101010101" pitchFamily="18" charset="-127"/>
              </a:rPr>
              <a:t>피하여라</a:t>
            </a:r>
            <a:r>
              <a:rPr lang="en-US" altLang="ko-KR" sz="4400" b="1" kern="0" spc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함초롬바탕" panose="02030504000101010101" pitchFamily="18" charset="-127"/>
              </a:rPr>
              <a:t>: </a:t>
            </a:r>
            <a:r>
              <a:rPr lang="ko-KR" altLang="ko-KR" sz="4400" b="1" kern="0" spc="0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ea typeface="함초롬돋움" panose="02030504000101010101" pitchFamily="18" charset="-127"/>
              </a:rPr>
              <a:t>아나코레오</a:t>
            </a:r>
            <a:endParaRPr lang="ko-KR" altLang="ko-KR" sz="4400" kern="0" spc="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en-US" altLang="ko-KR" sz="4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‘</a:t>
            </a:r>
            <a:r>
              <a:rPr lang="ko-KR" altLang="ko-KR" sz="4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철수한다</a:t>
            </a:r>
            <a:r>
              <a:rPr lang="en-US" altLang="ko-KR" sz="4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4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후퇴한다</a:t>
            </a:r>
            <a:r>
              <a:rPr lang="en-US" altLang="ko-KR" sz="4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.’</a:t>
            </a:r>
            <a:r>
              <a:rPr lang="ko-KR" altLang="ko-KR" sz="4400" kern="0" spc="0" dirty="0">
                <a:solidFill>
                  <a:srgbClr val="000000"/>
                </a:solidFill>
                <a:effectLst/>
                <a:ea typeface="함초롬돋움" panose="02030504000101010101" pitchFamily="18" charset="-127"/>
              </a:rPr>
              <a:t>는 뜻에 더 가까운 피함</a:t>
            </a:r>
            <a:endParaRPr lang="ko-KR" altLang="ko-KR" sz="4400" kern="0" spc="0" dirty="0">
              <a:solidFill>
                <a:srgbClr val="000000"/>
              </a:solidFill>
              <a:effectLst/>
            </a:endParaRPr>
          </a:p>
          <a:p>
            <a:pPr marL="0" marR="0" indent="0" algn="ctr" fontAlgn="base" latinLnBrk="1">
              <a:lnSpc>
                <a:spcPct val="160000"/>
              </a:lnSpc>
              <a:buNone/>
            </a:pPr>
            <a:r>
              <a:rPr lang="ko-KR" altLang="ko-KR" sz="4400" kern="0" spc="0" dirty="0" err="1">
                <a:solidFill>
                  <a:srgbClr val="000000"/>
                </a:solidFill>
                <a:effectLst/>
                <a:ea typeface="함초롬돋움" panose="02030504000101010101" pitchFamily="18" charset="-127"/>
              </a:rPr>
              <a:t>새한글</a:t>
            </a:r>
            <a:r>
              <a:rPr lang="ko-KR" altLang="ko-KR" sz="4400" kern="0" spc="0" dirty="0">
                <a:solidFill>
                  <a:srgbClr val="000000"/>
                </a:solidFill>
                <a:effectLst/>
                <a:ea typeface="함초롬돋움" panose="02030504000101010101" pitchFamily="18" charset="-127"/>
              </a:rPr>
              <a:t> 성경</a:t>
            </a:r>
            <a:r>
              <a:rPr lang="en-US" altLang="ko-KR" sz="4400" kern="0" spc="0" dirty="0">
                <a:solidFill>
                  <a:srgbClr val="000000"/>
                </a:solidFill>
                <a:effectLst/>
                <a:ea typeface="함초롬돋움" panose="02030504000101010101" pitchFamily="18" charset="-127"/>
              </a:rPr>
              <a:t>: </a:t>
            </a:r>
            <a:r>
              <a:rPr lang="ko-KR" altLang="ko-KR" sz="4400" b="1" kern="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함초롬바탕" panose="02030504000101010101" pitchFamily="18" charset="-127"/>
              </a:rPr>
              <a:t>달아나세요</a:t>
            </a:r>
            <a:r>
              <a:rPr lang="en-US" altLang="ko-KR" sz="4400" b="1" kern="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함초롬바탕" panose="02030504000101010101" pitchFamily="18" charset="-127"/>
              </a:rPr>
              <a:t>, </a:t>
            </a:r>
            <a:r>
              <a:rPr lang="ko-KR" altLang="ko-KR" sz="4400" b="1" kern="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함초롬바탕" panose="02030504000101010101" pitchFamily="18" charset="-127"/>
              </a:rPr>
              <a:t>피신하세요</a:t>
            </a:r>
            <a:r>
              <a:rPr lang="en-US" altLang="ko-KR" sz="4400" b="1" kern="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함초롬바탕" panose="02030504000101010101" pitchFamily="18" charset="-127"/>
              </a:rPr>
              <a:t>, </a:t>
            </a:r>
            <a:r>
              <a:rPr lang="ko-KR" altLang="ko-KR" sz="4400" b="1" kern="0" spc="0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함초롬바탕" panose="02030504000101010101" pitchFamily="18" charset="-127"/>
              </a:rPr>
              <a:t>떠나세요</a:t>
            </a:r>
            <a:r>
              <a:rPr lang="en-US" altLang="ko-KR" sz="44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400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0304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9863D0-11C0-F794-B507-B15E20398926}"/>
              </a:ext>
            </a:extLst>
          </p:cNvPr>
          <p:cNvSpPr txBox="1"/>
          <p:nvPr/>
        </p:nvSpPr>
        <p:spPr>
          <a:xfrm>
            <a:off x="0" y="1"/>
            <a:ext cx="12192000" cy="4664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2:14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요셉이 일어나서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밤 사이에 아기와 그 어머니를 데리고 이집트로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피신하여</a:t>
            </a:r>
            <a:r>
              <a:rPr lang="en-US" altLang="ko-KR" sz="48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아나코레오</a:t>
            </a:r>
            <a:r>
              <a:rPr lang="en-US" altLang="ko-KR" sz="48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), 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2:15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헤롯이 죽을 때까지 거기에 있었다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965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A0A188-0C00-F27B-5FBA-B9F0B6BDB8B5}"/>
              </a:ext>
            </a:extLst>
          </p:cNvPr>
          <p:cNvSpPr txBox="1"/>
          <p:nvPr/>
        </p:nvSpPr>
        <p:spPr>
          <a:xfrm>
            <a:off x="0" y="0"/>
            <a:ext cx="12192000" cy="7749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40000"/>
              </a:lnSpc>
              <a:buNone/>
            </a:pP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2:20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말하였다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"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일어나서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아기와 그 어머니를 데리고 이스라엘 땅으로 가거라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 아기의 목숨을 노리던 자들이 죽었다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." 2:21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요셉이 일어나서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아기와 그 어머니를 데리고 이스라엘 땅으로 들어왔다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2:22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그러나 요셉은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아켈라오가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그 아버지 헤롯을 이어서 유대 지방의 왕이 되었다는 말을 듣고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 곳으로 가기를 두려워하였다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그는 꿈에 지시를 받고</a:t>
            </a: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갈릴리 지방으로 </a:t>
            </a:r>
            <a:r>
              <a:rPr lang="ko-KR" altLang="ko-KR" sz="40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물러가서</a:t>
            </a:r>
            <a:r>
              <a:rPr lang="en-US" altLang="ko-KR" sz="40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000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아나코레오</a:t>
            </a:r>
            <a:r>
              <a:rPr lang="en-US" altLang="ko-KR" sz="40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), </a:t>
            </a:r>
            <a:endParaRPr lang="ko-KR" altLang="ko-KR" sz="4000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40000"/>
              </a:lnSpc>
              <a:buNone/>
            </a:pPr>
            <a:r>
              <a:rPr lang="en-US" altLang="ko-KR" sz="40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2:23 </a:t>
            </a:r>
            <a:r>
              <a:rPr lang="ko-KR" altLang="ko-KR" sz="40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나사렛이라는 동네로 가서 살았다</a:t>
            </a:r>
            <a:endParaRPr lang="ko-KR" altLang="ko-KR" sz="40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3453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00FB34-9A3B-523C-1D1F-4C3FBFD00DF7}"/>
              </a:ext>
            </a:extLst>
          </p:cNvPr>
          <p:cNvSpPr txBox="1"/>
          <p:nvPr/>
        </p:nvSpPr>
        <p:spPr>
          <a:xfrm>
            <a:off x="0" y="0"/>
            <a:ext cx="12192000" cy="348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4:12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요한이 잡혔다고 하는 말을 들으시고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갈릴리로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돌아가셨다</a:t>
            </a:r>
            <a:r>
              <a:rPr lang="en-US" altLang="ko-KR" sz="48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아나코레오</a:t>
            </a:r>
            <a:r>
              <a:rPr lang="en-US" altLang="ko-KR" sz="48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endParaRPr lang="ko-KR" altLang="ko-KR" sz="4800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2707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4A5E7E-7799-2A06-F94D-767D2954F42C}"/>
              </a:ext>
            </a:extLst>
          </p:cNvPr>
          <p:cNvSpPr txBox="1"/>
          <p:nvPr/>
        </p:nvSpPr>
        <p:spPr>
          <a:xfrm>
            <a:off x="0" y="1"/>
            <a:ext cx="12192000" cy="4664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12:14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그래서 </a:t>
            </a:r>
            <a:r>
              <a:rPr lang="ko-KR" altLang="ko-KR" sz="4800" b="1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바리새파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사람들은 밖으로 나가서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예수를 없앨 모의를 하였다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.12:15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그러나 예수께서 이 일을 아시고서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거기에서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떠나셨다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404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E77C94-09ED-10F1-6A55-7B81CC067DC9}"/>
              </a:ext>
            </a:extLst>
          </p:cNvPr>
          <p:cNvSpPr txBox="1"/>
          <p:nvPr/>
        </p:nvSpPr>
        <p:spPr>
          <a:xfrm>
            <a:off x="0" y="0"/>
            <a:ext cx="12192000" cy="5846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(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)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마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14:12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요한의 제자들이 와서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그 시체를 </a:t>
            </a:r>
            <a:r>
              <a:rPr lang="ko-KR" altLang="ko-KR" sz="4800" b="1" kern="0" spc="0" dirty="0" err="1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거두어다가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장사 지내고 나서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 가서 알려드렸다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14:13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예수께서 그 말을 들으시고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거기에서 배를 타고</a:t>
            </a:r>
            <a:r>
              <a:rPr lang="en-US" altLang="ko-KR" sz="4800" b="1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, </a:t>
            </a:r>
            <a:r>
              <a:rPr lang="ko-KR" altLang="ko-KR" sz="4800" b="1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따로 외딴 곳으로 </a:t>
            </a:r>
            <a:r>
              <a:rPr lang="ko-KR" altLang="ko-KR" sz="4800" b="1" kern="0" spc="0" dirty="0">
                <a:solidFill>
                  <a:srgbClr val="FF0000"/>
                </a:solidFill>
                <a:effectLst/>
                <a:ea typeface="함초롬바탕" panose="02030504000101010101" pitchFamily="18" charset="-127"/>
              </a:rPr>
              <a:t>물러가셨다</a:t>
            </a:r>
            <a:r>
              <a:rPr lang="en-US" altLang="ko-KR" sz="4800" b="1" kern="0" spc="0" dirty="0">
                <a:solidFill>
                  <a:srgbClr val="FF0000"/>
                </a:solidFill>
                <a:effectLst/>
                <a:latin typeface="함초롬바탕" panose="02030504000101010101" pitchFamily="18" charset="-127"/>
              </a:rPr>
              <a:t>.</a:t>
            </a:r>
            <a:endParaRPr lang="ko-KR" altLang="ko-KR" sz="4800" b="1" kern="0" spc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483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바다 16x9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751_TF02895256.potx" id="{C69014F7-6B02-4151-A5AD-D9E3B077F1A6}" vid="{D82D47EE-5870-4112-8F3F-3B935AC0D719}"/>
    </a:ext>
  </a:extLst>
</a:theme>
</file>

<file path=ppt/theme/theme2.xml><?xml version="1.0" encoding="utf-8"?>
<a:theme xmlns:a="http://schemas.openxmlformats.org/drawingml/2006/main" name="Office 테마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cean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9542</TotalTime>
  <Words>780</Words>
  <Application>Microsoft Office PowerPoint</Application>
  <PresentationFormat>와이드스크린</PresentationFormat>
  <Paragraphs>43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9" baseType="lpstr">
      <vt:lpstr>바탕</vt:lpstr>
      <vt:lpstr>함초롬돋움</vt:lpstr>
      <vt:lpstr>함초롬바탕</vt:lpstr>
      <vt:lpstr>Arial</vt:lpstr>
      <vt:lpstr>바다 16x9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기다림 초</dc:title>
  <dc:creator>Administrator</dc:creator>
  <cp:lastModifiedBy>Administrator</cp:lastModifiedBy>
  <cp:revision>410</cp:revision>
  <cp:lastPrinted>2026-05-23T02:04:59Z</cp:lastPrinted>
  <dcterms:created xsi:type="dcterms:W3CDTF">2020-12-12T03:13:14Z</dcterms:created>
  <dcterms:modified xsi:type="dcterms:W3CDTF">2026-06-20T04:47:40Z</dcterms:modified>
</cp:coreProperties>
</file>