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443" r:id="rId2"/>
    <p:sldId id="444" r:id="rId3"/>
    <p:sldId id="445" r:id="rId4"/>
    <p:sldId id="446" r:id="rId5"/>
    <p:sldId id="447" r:id="rId6"/>
    <p:sldId id="448" r:id="rId7"/>
    <p:sldId id="449" r:id="rId8"/>
    <p:sldId id="450" r:id="rId9"/>
    <p:sldId id="451" r:id="rId10"/>
    <p:sldId id="452" r:id="rId11"/>
    <p:sldId id="453" r:id="rId12"/>
    <p:sldId id="454" r:id="rId13"/>
    <p:sldId id="455" r:id="rId1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3" autoAdjust="0"/>
    <p:restoredTop sz="94660"/>
  </p:normalViewPr>
  <p:slideViewPr>
    <p:cSldViewPr>
      <p:cViewPr>
        <p:scale>
          <a:sx n="141" d="100"/>
          <a:sy n="141" d="100"/>
        </p:scale>
        <p:origin x="-10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065212"/>
            <a:ext cx="3886200" cy="735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943100"/>
            <a:ext cx="3200400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25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34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319"/>
            <a:ext cx="1028700" cy="292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319"/>
            <a:ext cx="3009900" cy="292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0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31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2203450"/>
            <a:ext cx="3886200" cy="681038"/>
          </a:xfrm>
        </p:spPr>
        <p:txBody>
          <a:bodyPr anchor="t"/>
          <a:lstStyle>
            <a:lvl1pPr algn="l">
              <a:defRPr sz="2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1453357"/>
            <a:ext cx="3886200" cy="750094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286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93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100" y="800100"/>
            <a:ext cx="2019300" cy="2262982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76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767556"/>
            <a:ext cx="2020094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087438"/>
            <a:ext cx="2020094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767556"/>
            <a:ext cx="2020888" cy="319881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1087438"/>
            <a:ext cx="2020888" cy="1975644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1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56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06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6525"/>
            <a:ext cx="1504157" cy="58102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136525"/>
            <a:ext cx="2555875" cy="29265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717550"/>
            <a:ext cx="1504157" cy="2345532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90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2400300"/>
            <a:ext cx="2743200" cy="283369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306388"/>
            <a:ext cx="2743200" cy="2057400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2683669"/>
            <a:ext cx="2743200" cy="402431"/>
          </a:xfrm>
        </p:spPr>
        <p:txBody>
          <a:bodyPr/>
          <a:lstStyle>
            <a:lvl1pPr marL="0" indent="0">
              <a:buNone/>
              <a:defRPr sz="700"/>
            </a:lvl1pPr>
            <a:lvl2pPr marL="228600" indent="0">
              <a:buNone/>
              <a:defRPr sz="600"/>
            </a:lvl2pPr>
            <a:lvl3pPr marL="457200" indent="0">
              <a:buNone/>
              <a:defRPr sz="5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73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</p:spPr>
        <p:txBody>
          <a:bodyPr vert="horz" lIns="45720" tIns="22860" rIns="45720" bIns="2286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00100"/>
            <a:ext cx="4114800" cy="2262982"/>
          </a:xfrm>
          <a:prstGeom prst="rect">
            <a:avLst/>
          </a:prstGeom>
        </p:spPr>
        <p:txBody>
          <a:bodyPr vert="horz" lIns="45720" tIns="22860" rIns="45720" bIns="2286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3178175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latinLnBrk="0"/>
              <a:t>6/19/2026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3178175"/>
            <a:ext cx="1447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3178175"/>
            <a:ext cx="1066800" cy="182563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latinLnBrk="0"/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 latinLnBrk="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09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4572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indent="-142875" algn="l" defTabSz="4572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7BC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213124" y="514350"/>
            <a:ext cx="387463" cy="576152"/>
          </a:xfrm>
          <a:custGeom>
            <a:avLst/>
            <a:gdLst/>
            <a:ahLst/>
            <a:cxnLst/>
            <a:rect l="l" t="t" r="r" b="b"/>
            <a:pathLst>
              <a:path w="774925" h="1152304">
                <a:moveTo>
                  <a:pt x="0" y="0"/>
                </a:moveTo>
                <a:lnTo>
                  <a:pt x="774925" y="0"/>
                </a:lnTo>
                <a:lnTo>
                  <a:pt x="774925" y="1152304"/>
                </a:lnTo>
                <a:lnTo>
                  <a:pt x="0" y="1152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27" b="-27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228600" y="455976"/>
            <a:ext cx="8458200" cy="4533437"/>
            <a:chOff x="-1145123" y="-133349"/>
            <a:chExt cx="18698985" cy="1035617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7553862" cy="10222825"/>
            </a:xfrm>
            <a:custGeom>
              <a:avLst/>
              <a:gdLst/>
              <a:ahLst/>
              <a:cxnLst/>
              <a:rect l="l" t="t" r="r" b="b"/>
              <a:pathLst>
                <a:path w="17553862" h="10222825">
                  <a:moveTo>
                    <a:pt x="0" y="0"/>
                  </a:moveTo>
                  <a:lnTo>
                    <a:pt x="17553862" y="0"/>
                  </a:lnTo>
                  <a:lnTo>
                    <a:pt x="17553862" y="10222825"/>
                  </a:lnTo>
                  <a:lnTo>
                    <a:pt x="0" y="1022282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-1145123" y="-133349"/>
              <a:ext cx="18698985" cy="10356174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 latinLnBrk="0">
                <a:lnSpc>
                  <a:spcPts val="5544"/>
                </a:lnSpc>
              </a:pPr>
              <a:r>
                <a:rPr lang="en-US" sz="4400" b="1" spc="189" dirty="0">
                  <a:solidFill>
                    <a:srgbClr val="053D57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ko-KR" altLang="en-US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찬송가 </a:t>
              </a:r>
              <a:r>
                <a:rPr lang="en-US" altLang="ko-KR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31</a:t>
              </a:r>
              <a:r>
                <a:rPr lang="ko-KR" altLang="en-US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장</a:t>
              </a:r>
            </a:p>
            <a:p>
              <a:pPr algn="ctr" latinLnBrk="0">
                <a:lnSpc>
                  <a:spcPts val="5544"/>
                </a:lnSpc>
              </a:pPr>
              <a:r>
                <a:rPr lang="en-US" altLang="ko-KR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(KJ- 293)</a:t>
              </a:r>
            </a:p>
            <a:p>
              <a:pPr algn="ctr" latinLnBrk="0">
                <a:lnSpc>
                  <a:spcPts val="5544"/>
                </a:lnSpc>
              </a:pPr>
              <a:r>
                <a:rPr lang="ko-KR" altLang="en-US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찬양하라 복되신 구세주 예수</a:t>
              </a:r>
              <a:r>
                <a:rPr lang="en-US" altLang="ko-KR" sz="4400" spc="189" dirty="0" err="1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Puji</a:t>
              </a:r>
              <a:r>
                <a:rPr lang="en-US" altLang="ko-KR" sz="4400" spc="189" dirty="0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altLang="ko-KR" sz="4400" spc="189" dirty="0" err="1">
                  <a:solidFill>
                    <a:srgbClr val="053D57"/>
                  </a:solidFill>
                  <a:latin typeface="Poppins"/>
                  <a:ea typeface="Poppins"/>
                  <a:cs typeface="Poppins"/>
                  <a:sym typeface="Poppins"/>
                </a:rPr>
                <a:t>Yesus</a:t>
              </a:r>
              <a:endParaRPr lang="en-US" altLang="ko-KR" sz="4400" spc="189" dirty="0">
                <a:solidFill>
                  <a:srgbClr val="053D57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6" name="Freeform 6"/>
          <p:cNvSpPr/>
          <p:nvPr/>
        </p:nvSpPr>
        <p:spPr>
          <a:xfrm>
            <a:off x="514351" y="514350"/>
            <a:ext cx="387463" cy="576152"/>
          </a:xfrm>
          <a:custGeom>
            <a:avLst/>
            <a:gdLst/>
            <a:ahLst/>
            <a:cxnLst/>
            <a:rect l="l" t="t" r="r" b="b"/>
            <a:pathLst>
              <a:path w="774925" h="1152304">
                <a:moveTo>
                  <a:pt x="0" y="0"/>
                </a:moveTo>
                <a:lnTo>
                  <a:pt x="774925" y="0"/>
                </a:lnTo>
                <a:lnTo>
                  <a:pt x="774925" y="1152304"/>
                </a:lnTo>
                <a:lnTo>
                  <a:pt x="0" y="1152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27" b="-27"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514351" y="3997529"/>
            <a:ext cx="387463" cy="576152"/>
          </a:xfrm>
          <a:custGeom>
            <a:avLst/>
            <a:gdLst/>
            <a:ahLst/>
            <a:cxnLst/>
            <a:rect l="l" t="t" r="r" b="b"/>
            <a:pathLst>
              <a:path w="774925" h="1152304">
                <a:moveTo>
                  <a:pt x="0" y="0"/>
                </a:moveTo>
                <a:lnTo>
                  <a:pt x="774925" y="0"/>
                </a:lnTo>
                <a:lnTo>
                  <a:pt x="774925" y="1152304"/>
                </a:lnTo>
                <a:lnTo>
                  <a:pt x="0" y="1152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27" b="-27"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8213124" y="3997529"/>
            <a:ext cx="387463" cy="576152"/>
          </a:xfrm>
          <a:custGeom>
            <a:avLst/>
            <a:gdLst/>
            <a:ahLst/>
            <a:cxnLst/>
            <a:rect l="l" t="t" r="r" b="b"/>
            <a:pathLst>
              <a:path w="774925" h="1152304">
                <a:moveTo>
                  <a:pt x="0" y="0"/>
                </a:moveTo>
                <a:lnTo>
                  <a:pt x="774925" y="0"/>
                </a:lnTo>
                <a:lnTo>
                  <a:pt x="774925" y="1152304"/>
                </a:lnTo>
                <a:lnTo>
                  <a:pt x="0" y="11523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27" b="-27"/>
            </a:stretch>
          </a:blipFill>
        </p:spPr>
      </p:sp>
    </p:spTree>
    <p:extLst>
      <p:ext uri="{BB962C8B-B14F-4D97-AF65-F5344CB8AC3E}">
        <p14:creationId xmlns:p14="http://schemas.microsoft.com/office/powerpoint/2010/main" val="389271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4257596"/>
            <a:chOff x="0" y="0"/>
            <a:chExt cx="21640800" cy="113535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11353588"/>
            </a:xfrm>
            <a:custGeom>
              <a:avLst/>
              <a:gdLst/>
              <a:ahLst/>
              <a:cxnLst/>
              <a:rect l="l" t="t" r="r" b="b"/>
              <a:pathLst>
                <a:path w="21640800" h="11353588">
                  <a:moveTo>
                    <a:pt x="0" y="0"/>
                  </a:moveTo>
                  <a:lnTo>
                    <a:pt x="21640800" y="0"/>
                  </a:lnTo>
                  <a:lnTo>
                    <a:pt x="21640800" y="11353588"/>
                  </a:lnTo>
                  <a:lnTo>
                    <a:pt x="0" y="113535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116583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3.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Yesus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Juruselamat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예수스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뿌질라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주루슬라맛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Hosiana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Soraknya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bergema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호시아나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소락냐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브르그마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6247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4257596"/>
            <a:chOff x="0" y="0"/>
            <a:chExt cx="21640800" cy="113535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11353588"/>
            </a:xfrm>
            <a:custGeom>
              <a:avLst/>
              <a:gdLst/>
              <a:ahLst/>
              <a:cxnLst/>
              <a:rect l="l" t="t" r="r" b="b"/>
              <a:pathLst>
                <a:path w="21640800" h="11353588">
                  <a:moveTo>
                    <a:pt x="0" y="0"/>
                  </a:moveTo>
                  <a:lnTo>
                    <a:pt x="21640800" y="0"/>
                  </a:lnTo>
                  <a:lnTo>
                    <a:pt x="21640800" y="11353588"/>
                  </a:lnTo>
                  <a:lnTo>
                    <a:pt x="0" y="113535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116583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K'rajaanNya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untuk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selama-lamanya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: 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끄라자안냐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운뚝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슬라마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라마냐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Yesus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Kristus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Raja,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Nabi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Imam.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예수스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끄리스뚜스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라자  나비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이맘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endParaRPr 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6193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4257596"/>
            <a:chOff x="0" y="0"/>
            <a:chExt cx="21640800" cy="113535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11353588"/>
            </a:xfrm>
            <a:custGeom>
              <a:avLst/>
              <a:gdLst/>
              <a:ahLst/>
              <a:cxnLst/>
              <a:rect l="l" t="t" r="r" b="b"/>
              <a:pathLst>
                <a:path w="21640800" h="11353588">
                  <a:moveTo>
                    <a:pt x="0" y="0"/>
                  </a:moveTo>
                  <a:lnTo>
                    <a:pt x="21640800" y="0"/>
                  </a:lnTo>
                  <a:lnTo>
                    <a:pt x="21640800" y="11353588"/>
                  </a:lnTo>
                  <a:lnTo>
                    <a:pt x="0" y="113535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116583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datang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: Raja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segala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alam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; 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이아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다땅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라자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스갈라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알람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kuasa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hormat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kepadaNya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꾸아사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호르맛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하냐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끄빠다냐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5727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28638" y="404812"/>
            <a:ext cx="8129588" cy="4371896"/>
            <a:chOff x="0" y="-304800"/>
            <a:chExt cx="21678900" cy="11658388"/>
          </a:xfrm>
        </p:grpSpPr>
        <p:sp>
          <p:nvSpPr>
            <p:cNvPr id="6" name="Freeform 6"/>
            <p:cNvSpPr/>
            <p:nvPr/>
          </p:nvSpPr>
          <p:spPr>
            <a:xfrm>
              <a:off x="38100" y="0"/>
              <a:ext cx="21640800" cy="11353588"/>
            </a:xfrm>
            <a:custGeom>
              <a:avLst/>
              <a:gdLst/>
              <a:ahLst/>
              <a:cxnLst/>
              <a:rect l="l" t="t" r="r" b="b"/>
              <a:pathLst>
                <a:path w="21640800" h="11353588">
                  <a:moveTo>
                    <a:pt x="0" y="0"/>
                  </a:moveTo>
                  <a:lnTo>
                    <a:pt x="21640800" y="0"/>
                  </a:lnTo>
                  <a:lnTo>
                    <a:pt x="21640800" y="11353588"/>
                  </a:lnTo>
                  <a:lnTo>
                    <a:pt x="0" y="113535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116583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B'ritakan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keagunganNya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브리따깐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끄아궁안냐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Mari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bernyanyilah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마리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브르냐닐라</a:t>
              </a:r>
              <a:endParaRPr lang="en-US" altLang="ko-KR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4800"/>
                </a:lnSpc>
              </a:pPr>
              <a:endParaRPr lang="en-US" altLang="ko-KR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>
                  <a:solidFill>
                    <a:srgbClr val="FF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End</a:t>
              </a:r>
              <a:endParaRPr lang="ko-KR" altLang="en-US" sz="3200" b="1" dirty="0">
                <a:solidFill>
                  <a:srgbClr val="FF000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114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667760"/>
            <a:chOff x="0" y="0"/>
            <a:chExt cx="27119614" cy="1225687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119613" cy="12256877"/>
            </a:xfrm>
            <a:custGeom>
              <a:avLst/>
              <a:gdLst/>
              <a:ahLst/>
              <a:cxnLst/>
              <a:rect l="l" t="t" r="r" b="b"/>
              <a:pathLst>
                <a:path w="27119613" h="12256877">
                  <a:moveTo>
                    <a:pt x="0" y="0"/>
                  </a:moveTo>
                  <a:lnTo>
                    <a:pt x="27119613" y="0"/>
                  </a:lnTo>
                  <a:lnTo>
                    <a:pt x="27119613" y="12256877"/>
                  </a:lnTo>
                  <a:lnTo>
                    <a:pt x="0" y="1225687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14325"/>
              <a:ext cx="27119614" cy="1257120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32"/>
                </a:lnSpc>
              </a:pP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1.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Yesus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Juruselamat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</a:p>
            <a:p>
              <a:pPr latinLnBrk="0">
                <a:lnSpc>
                  <a:spcPts val="4832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예수스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뿌질라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주루슬라맛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32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Langit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bumi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maklumkan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kasihNya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</a:p>
            <a:p>
              <a:pPr latinLnBrk="0">
                <a:lnSpc>
                  <a:spcPts val="4832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랑잇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부미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막룸깐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 까시냐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479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667760"/>
            <a:chOff x="0" y="0"/>
            <a:chExt cx="27119614" cy="1225687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119613" cy="12256877"/>
            </a:xfrm>
            <a:custGeom>
              <a:avLst/>
              <a:gdLst/>
              <a:ahLst/>
              <a:cxnLst/>
              <a:rect l="l" t="t" r="r" b="b"/>
              <a:pathLst>
                <a:path w="27119613" h="12256877">
                  <a:moveTo>
                    <a:pt x="0" y="0"/>
                  </a:moveTo>
                  <a:lnTo>
                    <a:pt x="27119613" y="0"/>
                  </a:lnTo>
                  <a:lnTo>
                    <a:pt x="27119613" y="12256877"/>
                  </a:lnTo>
                  <a:lnTo>
                    <a:pt x="0" y="1225687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14325"/>
              <a:ext cx="27119614" cy="1257120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32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Haleluya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Nyanyilah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para 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malaikat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:</a:t>
              </a:r>
            </a:p>
            <a:p>
              <a:pPr latinLnBrk="0">
                <a:lnSpc>
                  <a:spcPts val="4832"/>
                </a:lnSpc>
              </a:pP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할렐루야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냐닐라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빠라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말라이깟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32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kuasa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hormat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b'rilah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kepadaNya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 </a:t>
              </a:r>
            </a:p>
            <a:p>
              <a:pPr latinLnBrk="0">
                <a:lnSpc>
                  <a:spcPts val="4832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꾸아사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호르맛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브릴라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끄빠다냐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endParaRPr 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116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453166"/>
            <a:chOff x="0" y="0"/>
            <a:chExt cx="19071303" cy="81150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071303" cy="8115088"/>
            </a:xfrm>
            <a:custGeom>
              <a:avLst/>
              <a:gdLst/>
              <a:ahLst/>
              <a:cxnLst/>
              <a:rect l="l" t="t" r="r" b="b"/>
              <a:pathLst>
                <a:path w="19071303" h="8115088">
                  <a:moveTo>
                    <a:pt x="0" y="0"/>
                  </a:moveTo>
                  <a:lnTo>
                    <a:pt x="19071303" y="0"/>
                  </a:lnTo>
                  <a:lnTo>
                    <a:pt x="19071303" y="8115088"/>
                  </a:lnTo>
                  <a:lnTo>
                    <a:pt x="0" y="81150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61950"/>
              <a:ext cx="19071303" cy="847703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5056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Selamanya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Yesus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Gembala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kita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5056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슬라마냐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예수스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금발라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끼따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 </a:t>
              </a:r>
            </a:p>
            <a:p>
              <a:pPr latinLnBrk="0">
                <a:lnSpc>
                  <a:spcPts val="5056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siang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malam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kita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didukungNya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</a:t>
              </a:r>
            </a:p>
            <a:p>
              <a:pPr latinLnBrk="0">
                <a:lnSpc>
                  <a:spcPts val="5056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시앙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말람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끼따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디두꿍냐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5056"/>
                </a:lnSpc>
              </a:pP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231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453166"/>
            <a:chOff x="0" y="0"/>
            <a:chExt cx="19071303" cy="81150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071303" cy="8115088"/>
            </a:xfrm>
            <a:custGeom>
              <a:avLst/>
              <a:gdLst/>
              <a:ahLst/>
              <a:cxnLst/>
              <a:rect l="l" t="t" r="r" b="b"/>
              <a:pathLst>
                <a:path w="19071303" h="8115088">
                  <a:moveTo>
                    <a:pt x="0" y="0"/>
                  </a:moveTo>
                  <a:lnTo>
                    <a:pt x="19071303" y="0"/>
                  </a:lnTo>
                  <a:lnTo>
                    <a:pt x="19071303" y="8115088"/>
                  </a:lnTo>
                  <a:lnTo>
                    <a:pt x="0" y="81150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61950"/>
              <a:ext cx="19071303" cy="847703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5056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B'ritakan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keagunganNya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</a:t>
              </a:r>
            </a:p>
            <a:p>
              <a:pPr latinLnBrk="0">
                <a:lnSpc>
                  <a:spcPts val="5056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브리따깐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끄아궁안냐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5056"/>
                </a:lnSpc>
              </a:pP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Mari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Bernyanyilah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</a:t>
              </a:r>
            </a:p>
            <a:p>
              <a:pPr latinLnBrk="0">
                <a:lnSpc>
                  <a:spcPts val="5056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마리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브르냐닐라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2277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1"/>
            <a:ext cx="8115300" cy="3047921"/>
            <a:chOff x="0" y="0"/>
            <a:chExt cx="21640800" cy="81277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8127788"/>
            </a:xfrm>
            <a:custGeom>
              <a:avLst/>
              <a:gdLst/>
              <a:ahLst/>
              <a:cxnLst/>
              <a:rect l="l" t="t" r="r" b="b"/>
              <a:pathLst>
                <a:path w="21640800" h="8127788">
                  <a:moveTo>
                    <a:pt x="0" y="0"/>
                  </a:moveTo>
                  <a:lnTo>
                    <a:pt x="21640800" y="0"/>
                  </a:lnTo>
                  <a:lnTo>
                    <a:pt x="21640800" y="8127788"/>
                  </a:lnTo>
                  <a:lnTo>
                    <a:pt x="0" y="81277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84325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2.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Yesus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Juruselamat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예수스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뿌질라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주루슬라맛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Pada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salib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dosa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dihapusNya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빠다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살립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도사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디하뿌스냐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5771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1"/>
            <a:ext cx="8115300" cy="3047921"/>
            <a:chOff x="0" y="0"/>
            <a:chExt cx="21640800" cy="812778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8127788"/>
            </a:xfrm>
            <a:custGeom>
              <a:avLst/>
              <a:gdLst/>
              <a:ahLst/>
              <a:cxnLst/>
              <a:rect l="l" t="t" r="r" b="b"/>
              <a:pathLst>
                <a:path w="21640800" h="8127788">
                  <a:moveTo>
                    <a:pt x="0" y="0"/>
                  </a:moveTo>
                  <a:lnTo>
                    <a:pt x="21640800" y="0"/>
                  </a:lnTo>
                  <a:lnTo>
                    <a:pt x="21640800" y="8127788"/>
                  </a:lnTo>
                  <a:lnTo>
                    <a:pt x="0" y="812778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04800"/>
              <a:ext cx="21640800" cy="843258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Gunung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Batu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Pengharapan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Abadi</a:t>
              </a:r>
              <a:endParaRPr lang="en-US" altLang="ko-KR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구눙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바뚜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단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쁭하라빤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아바디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</a:t>
              </a:r>
            </a:p>
            <a:p>
              <a:pPr latinLnBrk="0">
                <a:lnSpc>
                  <a:spcPts val="4800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dinyatakan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di Bukit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Golgota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 </a:t>
              </a:r>
            </a:p>
            <a:p>
              <a:pPr latinLnBrk="0">
                <a:lnSpc>
                  <a:spcPts val="4800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디냐따깐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부낏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골고따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2368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908806"/>
            <a:chOff x="0" y="0"/>
            <a:chExt cx="21640800" cy="1042348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10423482"/>
            </a:xfrm>
            <a:custGeom>
              <a:avLst/>
              <a:gdLst/>
              <a:ahLst/>
              <a:cxnLst/>
              <a:rect l="l" t="t" r="r" b="b"/>
              <a:pathLst>
                <a:path w="21640800" h="10423482">
                  <a:moveTo>
                    <a:pt x="0" y="0"/>
                  </a:moveTo>
                  <a:lnTo>
                    <a:pt x="21640800" y="0"/>
                  </a:lnTo>
                  <a:lnTo>
                    <a:pt x="21640800" y="10423482"/>
                  </a:lnTo>
                  <a:lnTo>
                    <a:pt x="0" y="1042348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0"/>
              <a:ext cx="21640800" cy="1080448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5184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Haleluya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Hilanglah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dukacita</a:t>
              </a:r>
              <a:endParaRPr lang="en-US" altLang="ko-KR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5184"/>
                </a:lnSpc>
              </a:pP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할렐루야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힐랑라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두까찌따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  <a:p>
              <a:pPr latinLnBrk="0">
                <a:lnSpc>
                  <a:spcPts val="5184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oleh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kuasa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kasih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setiaNya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. </a:t>
              </a:r>
            </a:p>
            <a:p>
              <a:pPr latinLnBrk="0">
                <a:lnSpc>
                  <a:spcPts val="5184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올레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꾸아사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까시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스띠아냐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,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0380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9225" y="4355046"/>
            <a:ext cx="4057650" cy="4763"/>
            <a:chOff x="0" y="0"/>
            <a:chExt cx="108204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820400" cy="12700"/>
            </a:xfrm>
            <a:custGeom>
              <a:avLst/>
              <a:gdLst/>
              <a:ahLst/>
              <a:cxnLst/>
              <a:rect l="l" t="t" r="r" b="b"/>
              <a:pathLst>
                <a:path w="10820400" h="12700">
                  <a:moveTo>
                    <a:pt x="0" y="0"/>
                  </a:moveTo>
                  <a:lnTo>
                    <a:pt x="10820400" y="0"/>
                  </a:lnTo>
                  <a:lnTo>
                    <a:pt x="108204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053D57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5991407" y="4299577"/>
            <a:ext cx="251096" cy="110939"/>
          </a:xfrm>
          <a:custGeom>
            <a:avLst/>
            <a:gdLst/>
            <a:ahLst/>
            <a:cxnLst/>
            <a:rect l="l" t="t" r="r" b="b"/>
            <a:pathLst>
              <a:path w="502191" h="221877">
                <a:moveTo>
                  <a:pt x="0" y="0"/>
                </a:moveTo>
                <a:lnTo>
                  <a:pt x="502191" y="0"/>
                </a:lnTo>
                <a:lnTo>
                  <a:pt x="502191" y="221877"/>
                </a:lnTo>
                <a:lnTo>
                  <a:pt x="0" y="2218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 t="-1246" b="-1246"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514350" y="514350"/>
            <a:ext cx="8115300" cy="3908806"/>
            <a:chOff x="0" y="0"/>
            <a:chExt cx="21640800" cy="1042348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640800" cy="10423482"/>
            </a:xfrm>
            <a:custGeom>
              <a:avLst/>
              <a:gdLst/>
              <a:ahLst/>
              <a:cxnLst/>
              <a:rect l="l" t="t" r="r" b="b"/>
              <a:pathLst>
                <a:path w="21640800" h="10423482">
                  <a:moveTo>
                    <a:pt x="0" y="0"/>
                  </a:moveTo>
                  <a:lnTo>
                    <a:pt x="21640800" y="0"/>
                  </a:lnTo>
                  <a:lnTo>
                    <a:pt x="21640800" y="10423482"/>
                  </a:lnTo>
                  <a:lnTo>
                    <a:pt x="0" y="1042348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0"/>
              <a:ext cx="21640800" cy="10804483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latinLnBrk="0">
                <a:lnSpc>
                  <a:spcPts val="5184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B'ritakan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keagunganNya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</a:t>
              </a:r>
            </a:p>
            <a:p>
              <a:pPr latinLnBrk="0">
                <a:lnSpc>
                  <a:spcPts val="5184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브리따깐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끄아궁안냐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  <a:p>
              <a:pPr latinLnBrk="0">
                <a:lnSpc>
                  <a:spcPts val="5184"/>
                </a:lnSpc>
              </a:pP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Puji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Dia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 Mari </a:t>
              </a:r>
              <a:r>
                <a:rPr lang="en-US" altLang="ko-KR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bernyanyilah</a:t>
              </a:r>
              <a:r>
                <a:rPr lang="en-US" altLang="ko-KR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!</a:t>
              </a:r>
            </a:p>
            <a:p>
              <a:pPr latinLnBrk="0">
                <a:lnSpc>
                  <a:spcPts val="5184"/>
                </a:lnSpc>
              </a:pP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뿌지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디아</a:t>
              </a:r>
              <a:r>
                <a:rPr lang="ko-KR" altLang="en-US" sz="3200" b="1" dirty="0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 마리  </a:t>
              </a:r>
              <a:r>
                <a:rPr lang="ko-KR" altLang="en-US" sz="3200" b="1" dirty="0" err="1">
                  <a:solidFill>
                    <a:srgbClr val="053D57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브르냐닐라</a:t>
              </a:r>
              <a:endParaRPr lang="ko-KR" altLang="en-US" sz="3200" b="1" dirty="0">
                <a:solidFill>
                  <a:srgbClr val="053D57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99270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275</Words>
  <Application>Microsoft Office PowerPoint</Application>
  <PresentationFormat>화면 슬라이드 쇼(16:9)</PresentationFormat>
  <Paragraphs>54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2_Office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yunoh</dc:creator>
  <cp:lastModifiedBy>yunoh</cp:lastModifiedBy>
  <cp:revision>201</cp:revision>
  <dcterms:created xsi:type="dcterms:W3CDTF">2017-06-03T11:14:41Z</dcterms:created>
  <dcterms:modified xsi:type="dcterms:W3CDTF">2026-06-19T02:05:29Z</dcterms:modified>
</cp:coreProperties>
</file>