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257" r:id="rId2"/>
    <p:sldId id="1978" r:id="rId3"/>
    <p:sldId id="1979" r:id="rId4"/>
    <p:sldId id="1388" r:id="rId5"/>
    <p:sldId id="4926" r:id="rId6"/>
    <p:sldId id="4952" r:id="rId7"/>
    <p:sldId id="4953" r:id="rId8"/>
    <p:sldId id="4954" r:id="rId9"/>
    <p:sldId id="4955" r:id="rId10"/>
    <p:sldId id="4956" r:id="rId11"/>
    <p:sldId id="4957" r:id="rId12"/>
    <p:sldId id="4958" r:id="rId13"/>
    <p:sldId id="4959" r:id="rId14"/>
    <p:sldId id="4960" r:id="rId15"/>
    <p:sldId id="4961" r:id="rId16"/>
    <p:sldId id="4962" r:id="rId17"/>
    <p:sldId id="4963" r:id="rId18"/>
    <p:sldId id="4964" r:id="rId19"/>
    <p:sldId id="4965" r:id="rId20"/>
    <p:sldId id="4966" r:id="rId21"/>
    <p:sldId id="4967" r:id="rId22"/>
    <p:sldId id="4968" r:id="rId23"/>
    <p:sldId id="4969" r:id="rId24"/>
    <p:sldId id="4970" r:id="rId25"/>
    <p:sldId id="4971" r:id="rId26"/>
    <p:sldId id="4534" r:id="rId27"/>
    <p:sldId id="796" r:id="rId28"/>
    <p:sldId id="2074" r:id="rId29"/>
    <p:sldId id="2108" r:id="rId30"/>
    <p:sldId id="1980" r:id="rId31"/>
    <p:sldId id="1982" r:id="rId32"/>
    <p:sldId id="1983" r:id="rId33"/>
    <p:sldId id="2291" r:id="rId34"/>
    <p:sldId id="285" r:id="rId35"/>
    <p:sldId id="2676" r:id="rId36"/>
    <p:sldId id="2723" r:id="rId37"/>
    <p:sldId id="2678" r:id="rId38"/>
    <p:sldId id="2679" r:id="rId39"/>
    <p:sldId id="2680" r:id="rId40"/>
    <p:sldId id="2681" r:id="rId41"/>
    <p:sldId id="2682" r:id="rId42"/>
    <p:sldId id="2684" r:id="rId43"/>
    <p:sldId id="2685" r:id="rId44"/>
    <p:sldId id="2683" r:id="rId45"/>
    <p:sldId id="2686" r:id="rId46"/>
    <p:sldId id="2687" r:id="rId47"/>
    <p:sldId id="3095" r:id="rId48"/>
    <p:sldId id="689" r:id="rId49"/>
    <p:sldId id="2075" r:id="rId50"/>
    <p:sldId id="686" r:id="rId51"/>
    <p:sldId id="688" r:id="rId52"/>
    <p:sldId id="302" r:id="rId53"/>
    <p:sldId id="3179" r:id="rId54"/>
    <p:sldId id="4783" r:id="rId55"/>
    <p:sldId id="4927" r:id="rId56"/>
    <p:sldId id="4928" r:id="rId57"/>
    <p:sldId id="797" r:id="rId58"/>
    <p:sldId id="2090" r:id="rId59"/>
    <p:sldId id="3403" r:id="rId60"/>
    <p:sldId id="4929" r:id="rId61"/>
    <p:sldId id="4933" r:id="rId62"/>
    <p:sldId id="4935" r:id="rId63"/>
    <p:sldId id="4936" r:id="rId64"/>
    <p:sldId id="4937" r:id="rId65"/>
    <p:sldId id="4938" r:id="rId66"/>
    <p:sldId id="4930" r:id="rId67"/>
    <p:sldId id="4939" r:id="rId68"/>
    <p:sldId id="4940" r:id="rId69"/>
    <p:sldId id="4934" r:id="rId70"/>
    <p:sldId id="4941" r:id="rId71"/>
    <p:sldId id="4942" r:id="rId72"/>
    <p:sldId id="4951" r:id="rId73"/>
    <p:sldId id="4943" r:id="rId74"/>
    <p:sldId id="4950" r:id="rId75"/>
    <p:sldId id="4944" r:id="rId76"/>
    <p:sldId id="4945" r:id="rId77"/>
    <p:sldId id="4949" r:id="rId78"/>
    <p:sldId id="4946" r:id="rId79"/>
    <p:sldId id="4948" r:id="rId80"/>
    <p:sldId id="4947" r:id="rId81"/>
    <p:sldId id="4931" r:id="rId82"/>
    <p:sldId id="696" r:id="rId83"/>
    <p:sldId id="2977" r:id="rId84"/>
    <p:sldId id="4202" r:id="rId85"/>
    <p:sldId id="4594" r:id="rId86"/>
    <p:sldId id="4900" r:id="rId87"/>
    <p:sldId id="600" r:id="rId88"/>
    <p:sldId id="4233" r:id="rId89"/>
    <p:sldId id="4268" r:id="rId90"/>
    <p:sldId id="4269" r:id="rId91"/>
    <p:sldId id="4270" r:id="rId92"/>
    <p:sldId id="4271" r:id="rId93"/>
    <p:sldId id="4272" r:id="rId94"/>
    <p:sldId id="2106" r:id="rId95"/>
    <p:sldId id="320" r:id="rId96"/>
    <p:sldId id="2107" r:id="rId97"/>
    <p:sldId id="2011" r:id="rId98"/>
    <p:sldId id="2013" r:id="rId99"/>
    <p:sldId id="2012" r:id="rId100"/>
    <p:sldId id="2014" r:id="rId101"/>
    <p:sldId id="2292" r:id="rId102"/>
    <p:sldId id="4932" r:id="rId103"/>
  </p:sldIdLst>
  <p:sldSz cx="9144000" cy="5143500" type="screen16x9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1pPr>
    <a:lvl2pPr marL="0" marR="0" indent="45715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2pPr>
    <a:lvl3pPr marL="0" marR="0" indent="91430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3pPr>
    <a:lvl4pPr marL="0" marR="0" indent="137145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4pPr>
    <a:lvl5pPr marL="0" marR="0" indent="1828600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5pPr>
    <a:lvl6pPr marL="0" marR="0" indent="228575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6pPr>
    <a:lvl7pPr marL="0" marR="0" indent="274290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7pPr>
    <a:lvl8pPr marL="0" marR="0" indent="320005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8pPr>
    <a:lvl9pPr marL="0" marR="0" indent="3657201" algn="l" defTabSz="914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MalgunGothicRegular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BA496"/>
    <a:srgbClr val="CC9B59"/>
    <a:srgbClr val="3883B2"/>
    <a:srgbClr val="0D00FF"/>
    <a:srgbClr val="C6CAC7"/>
    <a:srgbClr val="0EA25C"/>
    <a:srgbClr val="609660"/>
    <a:srgbClr val="99A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algunGothicBold"/>
          <a:ea typeface="MalgunGothicBold"/>
          <a:cs typeface="MalgunGothic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2" autoAdjust="0"/>
    <p:restoredTop sz="82478" autoAdjust="0"/>
  </p:normalViewPr>
  <p:slideViewPr>
    <p:cSldViewPr snapToGrid="0">
      <p:cViewPr varScale="1">
        <p:scale>
          <a:sx n="135" d="100"/>
          <a:sy n="135" d="100"/>
        </p:scale>
        <p:origin x="168" y="384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209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429"/>
    </p:cViewPr>
  </p:sorterViewPr>
  <p:notesViewPr>
    <p:cSldViewPr snapToGrid="0">
      <p:cViewPr varScale="1">
        <p:scale>
          <a:sx n="105" d="100"/>
          <a:sy n="105" d="100"/>
        </p:scale>
        <p:origin x="5352" y="2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E5DDA2D-C6F7-439D-B336-218A116E18B2}" type="datetimeFigureOut">
              <a:rPr lang="ko-KR" altLang="en-US" smtClean="0"/>
              <a:t>2026. 6. 21.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D429018-5C32-441D-858F-6437AF181C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51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9587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14300" latinLnBrk="0">
      <a:defRPr sz="1200">
        <a:latin typeface="+mj-lt"/>
        <a:ea typeface="+mj-ea"/>
        <a:cs typeface="+mj-cs"/>
        <a:sym typeface="MalgunGothicRegular"/>
      </a:defRPr>
    </a:lvl1pPr>
    <a:lvl2pPr indent="228600" defTabSz="914300" latinLnBrk="0">
      <a:defRPr sz="1200">
        <a:latin typeface="+mj-lt"/>
        <a:ea typeface="+mj-ea"/>
        <a:cs typeface="+mj-cs"/>
        <a:sym typeface="MalgunGothicRegular"/>
      </a:defRPr>
    </a:lvl2pPr>
    <a:lvl3pPr indent="457200" defTabSz="914300" latinLnBrk="0">
      <a:defRPr sz="1200">
        <a:latin typeface="+mj-lt"/>
        <a:ea typeface="+mj-ea"/>
        <a:cs typeface="+mj-cs"/>
        <a:sym typeface="MalgunGothicRegular"/>
      </a:defRPr>
    </a:lvl3pPr>
    <a:lvl4pPr indent="685800" defTabSz="914300" latinLnBrk="0">
      <a:defRPr sz="1200">
        <a:latin typeface="+mj-lt"/>
        <a:ea typeface="+mj-ea"/>
        <a:cs typeface="+mj-cs"/>
        <a:sym typeface="MalgunGothicRegular"/>
      </a:defRPr>
    </a:lvl4pPr>
    <a:lvl5pPr indent="914400" defTabSz="914300" latinLnBrk="0">
      <a:defRPr sz="1200">
        <a:latin typeface="+mj-lt"/>
        <a:ea typeface="+mj-ea"/>
        <a:cs typeface="+mj-cs"/>
        <a:sym typeface="MalgunGothicRegular"/>
      </a:defRPr>
    </a:lvl5pPr>
    <a:lvl6pPr indent="1143000" defTabSz="914300" latinLnBrk="0">
      <a:defRPr sz="1200">
        <a:latin typeface="+mj-lt"/>
        <a:ea typeface="+mj-ea"/>
        <a:cs typeface="+mj-cs"/>
        <a:sym typeface="MalgunGothicRegular"/>
      </a:defRPr>
    </a:lvl6pPr>
    <a:lvl7pPr indent="1371600" defTabSz="914300" latinLnBrk="0">
      <a:defRPr sz="1200">
        <a:latin typeface="+mj-lt"/>
        <a:ea typeface="+mj-ea"/>
        <a:cs typeface="+mj-cs"/>
        <a:sym typeface="MalgunGothicRegular"/>
      </a:defRPr>
    </a:lvl7pPr>
    <a:lvl8pPr indent="1600200" defTabSz="914300" latinLnBrk="0">
      <a:defRPr sz="1200">
        <a:latin typeface="+mj-lt"/>
        <a:ea typeface="+mj-ea"/>
        <a:cs typeface="+mj-cs"/>
        <a:sym typeface="MalgunGothicRegular"/>
      </a:defRPr>
    </a:lvl8pPr>
    <a:lvl9pPr indent="1828800" defTabSz="914300" latinLnBrk="0">
      <a:defRPr sz="1200">
        <a:latin typeface="+mj-lt"/>
        <a:ea typeface="+mj-ea"/>
        <a:cs typeface="+mj-cs"/>
        <a:sym typeface="MalgunGothic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dirty="0"/>
              <a:t>(</a:t>
            </a:r>
            <a:r>
              <a:rPr dirty="0" err="1"/>
              <a:t>지우지마세요</a:t>
            </a:r>
            <a:r>
              <a:rPr dirty="0"/>
              <a:t>) OBS </a:t>
            </a:r>
            <a:r>
              <a:rPr dirty="0" err="1"/>
              <a:t>자막</a:t>
            </a:r>
            <a:r>
              <a:rPr dirty="0"/>
              <a:t> </a:t>
            </a:r>
            <a:r>
              <a:rPr dirty="0" err="1"/>
              <a:t>화면</a:t>
            </a:r>
            <a:r>
              <a:rPr dirty="0"/>
              <a:t> </a:t>
            </a:r>
            <a:r>
              <a:rPr dirty="0" err="1"/>
              <a:t>조정</a:t>
            </a:r>
            <a:r>
              <a:rPr dirty="0"/>
              <a:t> </a:t>
            </a:r>
            <a:r>
              <a:rPr dirty="0" err="1"/>
              <a:t>페이지</a:t>
            </a:r>
            <a:r>
              <a:rPr dirty="0"/>
              <a:t> </a:t>
            </a:r>
            <a:r>
              <a:rPr dirty="0" err="1"/>
              <a:t>입니다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211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Pemudi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/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Patrichia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Rosaliana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Diaken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/ Angelina Lady 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Pemuda / Shan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Fransisco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Yusuf Christian 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Pemuda /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Yokaganda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Andreas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Sitanggang</a:t>
            </a:r>
            <a:endParaRPr lang="en-US" altLang="ko-KR" sz="1200" b="1" dirty="0">
              <a:ln w="12700" cap="flat">
                <a:solidFill>
                  <a:srgbClr val="000000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blurRad="27813" dist="27813" dir="2700000" rotWithShape="0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  <a:cs typeface="MalgunGothicBold"/>
              <a:sym typeface="MalgunGothicBold"/>
            </a:endParaRP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dirty="0" err="1"/>
              <a:t>Diaken</a:t>
            </a:r>
            <a:r>
              <a:rPr lang="en-US" altLang="ko-KR" dirty="0"/>
              <a:t> / </a:t>
            </a:r>
            <a:r>
              <a:rPr lang="en-US" altLang="ko-KR" dirty="0" err="1"/>
              <a:t>Jupri</a:t>
            </a:r>
            <a:r>
              <a:rPr lang="en-US" altLang="ko-KR" dirty="0"/>
              <a:t> Ananta </a:t>
            </a:r>
            <a:r>
              <a:rPr lang="en-US" altLang="ko-KR" dirty="0" err="1"/>
              <a:t>Sitepu</a:t>
            </a:r>
            <a:endParaRPr lang="en-US" altLang="ko-KR" dirty="0"/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Pemuda /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Saputro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Indra Kurniawan</a:t>
            </a:r>
            <a:endParaRPr lang="en-US" altLang="ko-KR" dirty="0"/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Senior 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diaken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Cha In Soon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Penatua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Ha Ok Soon</a:t>
            </a:r>
          </a:p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Diaken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/ Romulus </a:t>
            </a:r>
            <a:r>
              <a:rPr lang="en-US" altLang="ko-KR" sz="12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Silaban</a:t>
            </a:r>
            <a:r>
              <a:rPr lang="en-US" altLang="ko-KR" sz="12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</a:t>
            </a:r>
          </a:p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2041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380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90752"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t>(</a:t>
            </a:r>
            <a:r>
              <a:rPr err="1"/>
              <a:t>지우지마세요</a:t>
            </a:r>
            <a:r>
              <a:t>) OBS </a:t>
            </a:r>
            <a:r>
              <a:rPr err="1"/>
              <a:t>자막</a:t>
            </a:r>
            <a:r>
              <a:t> </a:t>
            </a:r>
            <a:r>
              <a:rPr err="1"/>
              <a:t>화면</a:t>
            </a:r>
            <a:r>
              <a:t> </a:t>
            </a:r>
            <a:r>
              <a:rPr err="1"/>
              <a:t>조정</a:t>
            </a:r>
            <a:r>
              <a:t> </a:t>
            </a:r>
            <a:r>
              <a:rPr err="1"/>
              <a:t>페이지</a:t>
            </a:r>
            <a:r>
              <a:t> </a:t>
            </a:r>
            <a:r>
              <a:rPr err="1"/>
              <a:t>입니다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625A1-EEE2-F847-17C7-7A18FCED6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C15EFC-03C3-0DDF-C015-C5AC2390F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5B7D08-8F8E-1AB1-1AB4-5459D4BE9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4033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6B305-980B-2050-101E-AEB91982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8B0FA9-4C97-2C5C-90C1-2D78F3932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03E3A2-5744-C393-5852-3B668C540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95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C057F-7179-3402-74B1-F2E89CF64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7DC60C-DB58-0C9D-298A-68081C999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775704-8A06-89F6-76B8-C4DE4FB67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7001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652C9-70B6-8A00-3942-3C35C0821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6FFFE3-7D04-664D-E247-21A92B7F5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ABF025C-A7B6-54D4-09F6-BB2434D5C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1033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90752"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lvl1pPr>
          </a:lstStyle>
          <a:p>
            <a:r>
              <a:t>광고</a:t>
            </a:r>
          </a:p>
        </p:txBody>
      </p:sp>
    </p:spTree>
    <p:extLst>
      <p:ext uri="{BB962C8B-B14F-4D97-AF65-F5344CB8AC3E}">
        <p14:creationId xmlns:p14="http://schemas.microsoft.com/office/powerpoint/2010/main" val="43057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2305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500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C417-FD63-FC3F-30C8-40CF81B1A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04DDE6-B97D-A995-D76F-1A2769003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10E3C7-80A2-449B-3EB9-ED9005BD4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9156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CE0AC-3C65-1CD8-D754-238380ECF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AAE8F4-19A9-989D-3F35-DBC24CEDF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61F88D-31AD-F91D-F5D8-7DD20DE6B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02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lvl1pPr>
          </a:lstStyle>
          <a:p>
            <a:r>
              <a:t>광고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117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 err="1"/>
              <a:t>ㅎㄹ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227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B38B-21D9-DBE1-A1AA-444B66788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73468B6-DCDD-3CD1-CD57-306D21FF8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374E5C9-299F-8D37-4B85-EB0752E51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 err="1"/>
              <a:t>ㅎㄹ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926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F05EE-B46A-04E3-FFE5-C4802631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04535B-BAAD-1EBE-F4D1-7032A7A9A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1326F8C-24D3-23CA-B903-83FEE826B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 err="1"/>
              <a:t>ㅎㄹ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64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dirty="0" err="1"/>
              <a:t>오늘의</a:t>
            </a:r>
            <a:r>
              <a:rPr dirty="0"/>
              <a:t> </a:t>
            </a:r>
            <a:r>
              <a:rPr dirty="0" err="1"/>
              <a:t>말씀</a:t>
            </a:r>
            <a:r>
              <a:rPr dirty="0"/>
              <a:t>(</a:t>
            </a:r>
            <a:r>
              <a:rPr dirty="0" err="1"/>
              <a:t>제목,성경구절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52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Penatua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</a:t>
            </a:r>
            <a:r>
              <a:rPr lang="en-US" altLang="ko-KR" dirty="0"/>
              <a:t>An Byung Yeon,  </a:t>
            </a:r>
            <a:r>
              <a:rPr lang="en-US" altLang="ko-KR" dirty="0" err="1"/>
              <a:t>Diaken</a:t>
            </a:r>
            <a:r>
              <a:rPr lang="en-US" altLang="ko-KR" dirty="0"/>
              <a:t> / Setia </a:t>
            </a:r>
            <a:r>
              <a:rPr lang="en-US" altLang="ko-KR" dirty="0" err="1"/>
              <a:t>Parasian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868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투명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16BD014-72B7-7824-17B4-E0C095642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74553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광고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64CDC6E-468B-5428-837C-D0CE350A2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  <p:pic>
        <p:nvPicPr>
          <p:cNvPr id="4" name="Picture 2" descr="A blue rectangular frame with white lines&#10;&#10;Description automatically generated">
            <a:extLst>
              <a:ext uri="{FF2B5EF4-FFF2-40B4-BE49-F238E27FC236}">
                <a16:creationId xmlns:a16="http://schemas.microsoft.com/office/drawing/2014/main" id="{0E30D5E4-8A46-B933-C691-09172B1E8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3"/>
            <a:ext cx="9144000" cy="5143500"/>
          </a:xfrm>
          <a:prstGeom prst="rect">
            <a:avLst/>
          </a:prstGeo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16FB764D-90AE-CE99-8661-61A605CF0D6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17430" y="568325"/>
            <a:ext cx="7513253" cy="244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400" b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광고내용</a:t>
            </a:r>
            <a:r>
              <a:rPr lang="en-US" altLang="ko-KR" dirty="0"/>
              <a:t>(</a:t>
            </a:r>
            <a:r>
              <a:rPr lang="ko-KR" altLang="en-US" dirty="0" err="1"/>
              <a:t>인니어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6A0C6C16-2095-09E3-73B1-6E10F037A38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3581783"/>
            <a:ext cx="9144000" cy="1316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한국어</a:t>
            </a:r>
            <a:endParaRPr lang="ko-KR" altLang="en-US" dirty="0"/>
          </a:p>
        </p:txBody>
      </p:sp>
      <p:sp>
        <p:nvSpPr>
          <p:cNvPr id="11" name="내용 개체 틀 7">
            <a:extLst>
              <a:ext uri="{FF2B5EF4-FFF2-40B4-BE49-F238E27FC236}">
                <a16:creationId xmlns:a16="http://schemas.microsoft.com/office/drawing/2014/main" id="{D3F18EEC-1E56-7FDD-DBAC-D2CEB91753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4523" y="568325"/>
            <a:ext cx="452907" cy="244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400" b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C.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30567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찬양(제목+첫소절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3663696"/>
            <a:ext cx="9148462" cy="1479804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8" name="내용 개체 틀 8">
            <a:extLst>
              <a:ext uri="{FF2B5EF4-FFF2-40B4-BE49-F238E27FC236}">
                <a16:creationId xmlns:a16="http://schemas.microsoft.com/office/drawing/2014/main" id="{832D8E3E-68A5-ACF5-6465-934EF8BEDF1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78" y="4785581"/>
            <a:ext cx="9144000" cy="30887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E2C9AB25-B6AE-D518-0FFF-DA59470C04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6707" y="3622305"/>
            <a:ext cx="8962096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찬양제목</a:t>
            </a:r>
          </a:p>
        </p:txBody>
      </p:sp>
      <p:sp>
        <p:nvSpPr>
          <p:cNvPr id="10" name="내용 개체 틀 8">
            <a:extLst>
              <a:ext uri="{FF2B5EF4-FFF2-40B4-BE49-F238E27FC236}">
                <a16:creationId xmlns:a16="http://schemas.microsoft.com/office/drawing/2014/main" id="{1FCE8885-6955-8EF4-F552-4AC97D738D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295" y="3946350"/>
            <a:ext cx="9105897" cy="8148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0B9FB06E-9D06-3721-70C0-2AD9B53F3C28}"/>
              </a:ext>
            </a:extLst>
          </p:cNvPr>
          <p:cNvCxnSpPr>
            <a:cxnSpLocks/>
          </p:cNvCxnSpPr>
          <p:nvPr userDrawn="1"/>
        </p:nvCxnSpPr>
        <p:spPr>
          <a:xfrm>
            <a:off x="116706" y="3935614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찬양(나머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3158" y="3933076"/>
            <a:ext cx="9140842" cy="1223772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4" name="내용 개체 틀 8">
            <a:extLst>
              <a:ext uri="{FF2B5EF4-FFF2-40B4-BE49-F238E27FC236}">
                <a16:creationId xmlns:a16="http://schemas.microsoft.com/office/drawing/2014/main" id="{B5C548C4-B9D6-4712-3CEC-42213183F1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12700" y="3919321"/>
            <a:ext cx="9118598" cy="938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200"/>
              </a:spcBef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3" name="내용 개체 틀 8">
            <a:extLst>
              <a:ext uri="{FF2B5EF4-FFF2-40B4-BE49-F238E27FC236}">
                <a16:creationId xmlns:a16="http://schemas.microsoft.com/office/drawing/2014/main" id="{832D8E3E-68A5-ACF5-6465-934EF8BEDF1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2700" y="4865672"/>
            <a:ext cx="9143999" cy="28311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줄 (사회/대표기도/설교 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6599" y="3547872"/>
            <a:ext cx="9148462" cy="159562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8FFF80A-9D9A-91D5-B473-7F67012A87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691" y="3511846"/>
            <a:ext cx="5586374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  <a:lvl2pPr marL="457151" indent="0">
              <a:buNone/>
              <a:defRPr/>
            </a:lvl2pPr>
            <a:lvl3pPr marL="914301" indent="0">
              <a:buNone/>
              <a:defRPr/>
            </a:lvl3pPr>
            <a:lvl4pPr marL="1371451" indent="0">
              <a:buNone/>
              <a:defRPr/>
            </a:lvl4pPr>
            <a:lvl5pPr marL="1828601" indent="0">
              <a:buNone/>
              <a:defRPr/>
            </a:lvl5pPr>
          </a:lstStyle>
          <a:p>
            <a:pPr lvl="0"/>
            <a:r>
              <a:rPr lang="ko-KR" altLang="en-US" dirty="0" err="1"/>
              <a:t>첫줄</a:t>
            </a:r>
            <a:r>
              <a:rPr lang="ko-KR" altLang="en-US" dirty="0"/>
              <a:t> 왼쪽 정열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354994BD-6845-ED33-534E-26F4365CFF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99" y="4045393"/>
            <a:ext cx="9144002" cy="488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sz="2800" dirty="0"/>
              <a:t>직 급 </a:t>
            </a:r>
            <a:r>
              <a:rPr lang="en-US" altLang="ko-KR" sz="2800" dirty="0"/>
              <a:t>/ </a:t>
            </a:r>
            <a:r>
              <a:rPr lang="ko-KR" altLang="en-US" sz="2800" dirty="0"/>
              <a:t>이 </a:t>
            </a:r>
            <a:r>
              <a:rPr lang="ko-KR" altLang="en-US" sz="2800" dirty="0" err="1"/>
              <a:t>름</a:t>
            </a:r>
            <a:endParaRPr lang="ko-KR" altLang="en-US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9D93D0A1-386F-C81E-7A2C-9A2EB86A398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1691" y="4679664"/>
            <a:ext cx="9144000" cy="488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b="1" dirty="0"/>
              <a:t>사회자  </a:t>
            </a:r>
            <a:r>
              <a:rPr lang="en-US" altLang="ko-KR" b="1" dirty="0"/>
              <a:t>: </a:t>
            </a:r>
            <a:r>
              <a:rPr lang="ko-KR" altLang="en-US" b="1" dirty="0"/>
              <a:t>이름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7AF5576-878F-3B0F-03DC-7A5D8D7B22E5}"/>
              </a:ext>
            </a:extLst>
          </p:cNvPr>
          <p:cNvCxnSpPr>
            <a:cxnSpLocks/>
          </p:cNvCxnSpPr>
          <p:nvPr userDrawn="1"/>
        </p:nvCxnSpPr>
        <p:spPr>
          <a:xfrm>
            <a:off x="97552" y="3853868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헌금찬양(제목+첫소절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0" y="3779519"/>
            <a:ext cx="9144000" cy="1359127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0" y="-2377"/>
            <a:ext cx="9144000" cy="461665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4" name="내용 개체 틀 8">
            <a:extLst>
              <a:ext uri="{FF2B5EF4-FFF2-40B4-BE49-F238E27FC236}">
                <a16:creationId xmlns:a16="http://schemas.microsoft.com/office/drawing/2014/main" id="{CD50A7F5-0785-DDEF-F6D7-A50E5DC1B4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951" y="3755613"/>
            <a:ext cx="8962097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찬양제목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57A370A-5C40-3AB5-DE6E-03108091A0ED}"/>
              </a:ext>
            </a:extLst>
          </p:cNvPr>
          <p:cNvSpPr txBox="1"/>
          <p:nvPr userDrawn="1"/>
        </p:nvSpPr>
        <p:spPr>
          <a:xfrm>
            <a:off x="2956466" y="-9997"/>
            <a:ext cx="6187534" cy="461665"/>
          </a:xfrm>
          <a:prstGeom prst="rect">
            <a:avLst/>
          </a:prstGeom>
          <a:noFill/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No.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Rekening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/Bank Kakao 3333328713641 a/n </a:t>
            </a:r>
            <a:r>
              <a:rPr lang="ko-KR" alt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김이레</a:t>
            </a:r>
            <a:endParaRPr lang="en-US" altLang="ko-KR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</a:endParaRPr>
          </a:p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Bank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Mandiri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 1020007121780 a/n Yun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Byeong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 Mun </a:t>
            </a:r>
          </a:p>
        </p:txBody>
      </p:sp>
      <p:sp>
        <p:nvSpPr>
          <p:cNvPr id="5" name="내용 개체 틀 8">
            <a:extLst>
              <a:ext uri="{FF2B5EF4-FFF2-40B4-BE49-F238E27FC236}">
                <a16:creationId xmlns:a16="http://schemas.microsoft.com/office/drawing/2014/main" id="{B2DCFD9D-495E-901B-89C4-F42628267E1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8290" y="4148309"/>
            <a:ext cx="9152290" cy="6763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FE5F941B-8152-4EAC-608C-0150D29DBC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2" y="4832304"/>
            <a:ext cx="9143998" cy="31142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9C70A4B-8E50-2879-9A7F-BF3F3DAC4766}"/>
              </a:ext>
            </a:extLst>
          </p:cNvPr>
          <p:cNvCxnSpPr>
            <a:cxnSpLocks/>
          </p:cNvCxnSpPr>
          <p:nvPr userDrawn="1"/>
        </p:nvCxnSpPr>
        <p:spPr>
          <a:xfrm>
            <a:off x="90951" y="4118008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9469237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헌금찬양(나머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0" y="-9997"/>
            <a:ext cx="9144000" cy="461665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4120896"/>
            <a:ext cx="9148462" cy="1022604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16" name="내용 개체 틀 8">
            <a:extLst>
              <a:ext uri="{FF2B5EF4-FFF2-40B4-BE49-F238E27FC236}">
                <a16:creationId xmlns:a16="http://schemas.microsoft.com/office/drawing/2014/main" id="{7EC8A387-BF19-B0E3-D6C2-401BFE2667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12966" y="4144077"/>
            <a:ext cx="9135710" cy="71492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17" name="내용 개체 틀 8">
            <a:extLst>
              <a:ext uri="{FF2B5EF4-FFF2-40B4-BE49-F238E27FC236}">
                <a16:creationId xmlns:a16="http://schemas.microsoft.com/office/drawing/2014/main" id="{EFA58D36-EC94-ABE8-0BE8-7A50DF2D992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" y="4786184"/>
            <a:ext cx="9118598" cy="36672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buNone/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찬양가사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351456A-0CE2-1C49-A5FF-8826450FA31B}"/>
              </a:ext>
            </a:extLst>
          </p:cNvPr>
          <p:cNvSpPr txBox="1"/>
          <p:nvPr userDrawn="1"/>
        </p:nvSpPr>
        <p:spPr>
          <a:xfrm>
            <a:off x="4229100" y="-9997"/>
            <a:ext cx="4914900" cy="461665"/>
          </a:xfrm>
          <a:prstGeom prst="rect">
            <a:avLst/>
          </a:prstGeom>
          <a:noFill/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No. </a:t>
            </a:r>
            <a:r>
              <a:rPr lang="en-US" altLang="ko-K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Rekening</a:t>
            </a:r>
            <a:r>
              <a:rPr lang="en-US" altLang="ko-K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/Bank Kakao 3333328713641 a/n </a:t>
            </a:r>
            <a:r>
              <a:rPr lang="ko-KR" alt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rPr>
              <a:t>김이레</a:t>
            </a:r>
            <a:endParaRPr lang="en-US" altLang="ko-KR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</a:endParaRPr>
          </a:p>
          <a:p>
            <a:pPr algn="r">
              <a:defRPr sz="2000">
                <a:latin typeface="HY견고딕"/>
                <a:ea typeface="HY견고딕"/>
                <a:cs typeface="HY견고딕"/>
                <a:sym typeface="HY견고딕"/>
              </a:defRPr>
            </a:pPr>
            <a:r>
              <a:rPr lang="en-US" altLang="ko-KR" sz="12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rPr>
              <a:t>Bank </a:t>
            </a:r>
            <a:r>
              <a:rPr lang="en-US" altLang="ko-KR" sz="1200" dirty="0" err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rPr>
              <a:t>Mandiri</a:t>
            </a:r>
            <a:r>
              <a:rPr lang="en-US" altLang="ko-KR" sz="12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</a:rPr>
              <a:t> 1020007121780 a/n Yun Byeong Mun </a:t>
            </a:r>
          </a:p>
        </p:txBody>
      </p:sp>
    </p:spTree>
    <p:extLst>
      <p:ext uri="{BB962C8B-B14F-4D97-AF65-F5344CB8AC3E}">
        <p14:creationId xmlns:p14="http://schemas.microsoft.com/office/powerpoint/2010/main" val="14975914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설교 말씀 / 위 + 아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4C66BBA-99BD-9D8A-FD3B-39F1FC6B1D70}"/>
              </a:ext>
            </a:extLst>
          </p:cNvPr>
          <p:cNvSpPr/>
          <p:nvPr userDrawn="1"/>
        </p:nvSpPr>
        <p:spPr>
          <a:xfrm>
            <a:off x="2" y="3473747"/>
            <a:ext cx="9143998" cy="1669754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id="{BD89A507-0F08-D6EF-1991-939511EDAB3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8019" y="3826157"/>
            <a:ext cx="7842974" cy="12800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80000"/>
              </a:lnSpc>
              <a:buNone/>
              <a:defRPr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성경구절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92DDDC-2E0C-640D-D5C2-E3685B0B2687}"/>
              </a:ext>
            </a:extLst>
          </p:cNvPr>
          <p:cNvCxnSpPr>
            <a:cxnSpLocks/>
          </p:cNvCxnSpPr>
          <p:nvPr userDrawn="1"/>
        </p:nvCxnSpPr>
        <p:spPr>
          <a:xfrm>
            <a:off x="99243" y="3820944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D565EE8A-7BFE-CF18-7210-19F52D6F503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209" y="3473746"/>
            <a:ext cx="5586374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  <a:lvl2pPr marL="457151" indent="0">
              <a:buNone/>
              <a:defRPr/>
            </a:lvl2pPr>
            <a:lvl3pPr marL="914301" indent="0">
              <a:buNone/>
              <a:defRPr/>
            </a:lvl3pPr>
            <a:lvl4pPr marL="1371451" indent="0">
              <a:buNone/>
              <a:defRPr/>
            </a:lvl4pPr>
            <a:lvl5pPr marL="1828601" indent="0">
              <a:buNone/>
              <a:defRPr/>
            </a:lvl5pPr>
          </a:lstStyle>
          <a:p>
            <a:pPr lvl="0"/>
            <a:r>
              <a:rPr lang="ko-KR" altLang="en-US" dirty="0" err="1"/>
              <a:t>첫줄</a:t>
            </a:r>
            <a:r>
              <a:rPr lang="ko-KR" altLang="en-US" dirty="0"/>
              <a:t> 왼쪽 정열</a:t>
            </a:r>
          </a:p>
        </p:txBody>
      </p:sp>
    </p:spTree>
    <p:extLst>
      <p:ext uri="{BB962C8B-B14F-4D97-AF65-F5344CB8AC3E}">
        <p14:creationId xmlns:p14="http://schemas.microsoft.com/office/powerpoint/2010/main" val="29945823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1번2번 그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4038600"/>
            <a:ext cx="9148462" cy="110490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856E668-ABA3-D0E9-E208-17624FD7B6CE}"/>
              </a:ext>
            </a:extLst>
          </p:cNvPr>
          <p:cNvCxnSpPr>
            <a:cxnSpLocks/>
          </p:cNvCxnSpPr>
          <p:nvPr userDrawn="1"/>
        </p:nvCxnSpPr>
        <p:spPr>
          <a:xfrm>
            <a:off x="90951" y="4101224"/>
            <a:ext cx="8962097" cy="0"/>
          </a:xfrm>
          <a:prstGeom prst="line">
            <a:avLst/>
          </a:prstGeom>
          <a:noFill/>
          <a:ln w="25400" cap="flat">
            <a:solidFill>
              <a:srgbClr val="FFFFFF">
                <a:alpha val="30000"/>
              </a:srgb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D1EF8DE-4746-5631-7007-386A9F2AA8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-9525" y="4143377"/>
            <a:ext cx="4486274" cy="100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ko-KR" altLang="en-US" dirty="0"/>
              <a:t>제목이요</a:t>
            </a:r>
          </a:p>
        </p:txBody>
      </p:sp>
      <p:sp>
        <p:nvSpPr>
          <p:cNvPr id="3" name="내용 개체 틀 4">
            <a:extLst>
              <a:ext uri="{FF2B5EF4-FFF2-40B4-BE49-F238E27FC236}">
                <a16:creationId xmlns:a16="http://schemas.microsoft.com/office/drawing/2014/main" id="{3A672338-5DB4-615C-2B9A-92044F2DAD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86275" y="4143377"/>
            <a:ext cx="4685067" cy="49146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1</a:t>
            </a:r>
            <a:r>
              <a:rPr lang="ko-KR" altLang="en-US" dirty="0"/>
              <a:t>대지</a:t>
            </a:r>
          </a:p>
        </p:txBody>
      </p:sp>
      <p:sp>
        <p:nvSpPr>
          <p:cNvPr id="4" name="내용 개체 틀 4">
            <a:extLst>
              <a:ext uri="{FF2B5EF4-FFF2-40B4-BE49-F238E27FC236}">
                <a16:creationId xmlns:a16="http://schemas.microsoft.com/office/drawing/2014/main" id="{D584B346-894D-FD13-DE52-8B542C8B25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6274" y="4637411"/>
            <a:ext cx="4685068" cy="49146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2</a:t>
            </a:r>
            <a:r>
              <a:rPr lang="ko-KR" altLang="en-US" dirty="0"/>
              <a:t>대지</a:t>
            </a:r>
          </a:p>
        </p:txBody>
      </p:sp>
    </p:spTree>
    <p:extLst>
      <p:ext uri="{BB962C8B-B14F-4D97-AF65-F5344CB8AC3E}">
        <p14:creationId xmlns:p14="http://schemas.microsoft.com/office/powerpoint/2010/main" val="31697977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중간 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254F60A-AFE3-A353-2961-58FBCC2B1C43}"/>
              </a:ext>
            </a:extLst>
          </p:cNvPr>
          <p:cNvSpPr/>
          <p:nvPr userDrawn="1"/>
        </p:nvSpPr>
        <p:spPr>
          <a:xfrm>
            <a:off x="-4462" y="3848100"/>
            <a:ext cx="9156700" cy="129540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algunGothicRegular"/>
            </a:endParaRPr>
          </a:p>
        </p:txBody>
      </p:sp>
      <p:sp>
        <p:nvSpPr>
          <p:cNvPr id="4" name="내용 개체 틀 8">
            <a:extLst>
              <a:ext uri="{FF2B5EF4-FFF2-40B4-BE49-F238E27FC236}">
                <a16:creationId xmlns:a16="http://schemas.microsoft.com/office/drawing/2014/main" id="{B5C548C4-B9D6-4712-3CEC-42213183F1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701" y="3958421"/>
            <a:ext cx="9118598" cy="5839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1,2</a:t>
            </a:r>
            <a:r>
              <a:rPr lang="ko-KR" altLang="en-US" dirty="0"/>
              <a:t>대지 </a:t>
            </a:r>
            <a:r>
              <a:rPr lang="en-US" altLang="ko-KR" dirty="0"/>
              <a:t>(</a:t>
            </a:r>
            <a:r>
              <a:rPr lang="ko-KR" altLang="en-US" dirty="0" err="1"/>
              <a:t>인니어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8">
            <a:extLst>
              <a:ext uri="{FF2B5EF4-FFF2-40B4-BE49-F238E27FC236}">
                <a16:creationId xmlns:a16="http://schemas.microsoft.com/office/drawing/2014/main" id="{832D8E3E-68A5-ACF5-6465-934EF8BEDF1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12699" y="4596100"/>
            <a:ext cx="9143999" cy="5839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</a:defRPr>
            </a:lvl1pPr>
          </a:lstStyle>
          <a:p>
            <a:pPr lvl="0"/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36211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14791" y="4756871"/>
            <a:ext cx="272010" cy="294631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2" r:id="rId7"/>
    <p:sldLayoutId id="2147483659" r:id="rId8"/>
    <p:sldLayoutId id="2147483658" r:id="rId9"/>
    <p:sldLayoutId id="2147483657" r:id="rId10"/>
  </p:sldLayoutIdLst>
  <p:transition spd="med"/>
  <p:txStyles>
    <p:titleStyle>
      <a:lvl1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1pPr>
      <a:lvl2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2pPr>
      <a:lvl3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3pPr>
      <a:lvl4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4pPr>
      <a:lvl5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5pPr>
      <a:lvl6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6pPr>
      <a:lvl7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7pPr>
      <a:lvl8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8pPr>
      <a:lvl9pPr marL="0" marR="0" indent="0" algn="ct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9pPr>
    </p:titleStyle>
    <p:bodyStyle>
      <a:lvl1pPr marL="342861" marR="0" indent="-342861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1pPr>
      <a:lvl2pPr marL="783687" marR="0" indent="-326536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2pPr>
      <a:lvl3pPr marL="1219067" marR="0" indent="-304766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3pPr>
      <a:lvl4pPr marL="1737170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4pPr>
      <a:lvl5pPr marL="2194320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5pPr>
      <a:lvl6pPr marL="2651471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6pPr>
      <a:lvl7pPr marL="3108621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7pPr>
      <a:lvl8pPr marL="3565772" marR="0" indent="-365720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8pPr>
      <a:lvl9pPr marL="4022921" marR="0" indent="-365719" algn="l" defTabSz="9143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MalgunGothicRegular"/>
        </a:defRPr>
      </a:lvl9pPr>
    </p:bodyStyle>
    <p:otherStyle>
      <a:lvl1pPr marL="0" marR="0" indent="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1pPr>
      <a:lvl2pPr marL="0" marR="0" indent="45715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2pPr>
      <a:lvl3pPr marL="0" marR="0" indent="91430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3pPr>
      <a:lvl4pPr marL="0" marR="0" indent="137145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4pPr>
      <a:lvl5pPr marL="0" marR="0" indent="1828600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5pPr>
      <a:lvl6pPr marL="0" marR="0" indent="228575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6pPr>
      <a:lvl7pPr marL="0" marR="0" indent="274290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7pPr>
      <a:lvl8pPr marL="0" marR="0" indent="320005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8pPr>
      <a:lvl9pPr marL="0" marR="0" indent="3657201" algn="r" defTabSz="914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lgunGothic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68585">
              <a:defRPr sz="3705" b="1">
                <a:solidFill>
                  <a:srgbClr val="FFFFFF"/>
                </a:solidFill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dirty="0"/>
              <a:t>[FULL </a:t>
            </a:r>
            <a:r>
              <a:rPr dirty="0" err="1"/>
              <a:t>화면</a:t>
            </a:r>
            <a:r>
              <a:rPr dirty="0"/>
              <a:t> </a:t>
            </a:r>
            <a:r>
              <a:rPr dirty="0" err="1"/>
              <a:t>조정</a:t>
            </a:r>
            <a:r>
              <a:rPr dirty="0"/>
              <a:t> </a:t>
            </a:r>
            <a:r>
              <a:rPr dirty="0" err="1"/>
              <a:t>페이지</a:t>
            </a:r>
            <a:r>
              <a:rPr dirty="0"/>
              <a:t>……..………]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dirty="0"/>
              <a:t>[</a:t>
            </a:r>
            <a:r>
              <a:rPr dirty="0" err="1"/>
              <a:t>두번째줄</a:t>
            </a:r>
            <a:r>
              <a:rPr dirty="0"/>
              <a:t> </a:t>
            </a:r>
            <a:r>
              <a:rPr dirty="0" err="1"/>
              <a:t>화면</a:t>
            </a:r>
            <a:r>
              <a:rPr dirty="0"/>
              <a:t> </a:t>
            </a:r>
            <a:r>
              <a:rPr dirty="0" err="1"/>
              <a:t>조정</a:t>
            </a:r>
            <a:r>
              <a:rPr dirty="0"/>
              <a:t> </a:t>
            </a:r>
            <a:r>
              <a:rPr dirty="0" err="1"/>
              <a:t>페이지</a:t>
            </a:r>
            <a:r>
              <a:rPr dirty="0"/>
              <a:t>~………]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106E2EE-FCE0-F4E3-86C0-D8E35B79C3B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S`gala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pujian</a:t>
            </a:r>
            <a:r>
              <a:rPr kumimoji="1" lang="en" altLang="ko-KR" dirty="0"/>
              <a:t> dan Syukur</a:t>
            </a:r>
          </a:p>
          <a:p>
            <a:r>
              <a:rPr kumimoji="1" lang="en" altLang="ko-KR" dirty="0" err="1"/>
              <a:t>hanya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bagiMu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DD563F-114B-4353-D6E0-34ACC89C26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모든 찬양과 감사를 오직 예수님 당신께 드립니다</a:t>
            </a:r>
          </a:p>
        </p:txBody>
      </p:sp>
    </p:spTree>
    <p:extLst>
      <p:ext uri="{BB962C8B-B14F-4D97-AF65-F5344CB8AC3E}">
        <p14:creationId xmlns:p14="http://schemas.microsoft.com/office/powerpoint/2010/main" val="850894356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6859-4186-B5FD-02FC-F96BAEA91B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B69A3-CC39-9EA0-A83B-3106F2B60C6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6" name="그림 5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314A0A1E-D467-B56F-E8CC-836AF63A8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4710"/>
      </p:ext>
    </p:extLst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white business card&#10;&#10;Description automatically generated">
            <a:extLst>
              <a:ext uri="{FF2B5EF4-FFF2-40B4-BE49-F238E27FC236}">
                <a16:creationId xmlns:a16="http://schemas.microsoft.com/office/drawing/2014/main" id="{8354BDAB-3D43-30F5-88E7-D0B3E75D0AD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70322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5D23E-B808-FB2E-4751-8665FAF23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C3E41D-113E-6112-C9F6-456F3364B4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068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969DEA7-0D7D-B32A-68E9-02A7E4565C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Dengan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apakah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balas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kasihMu</a:t>
            </a:r>
            <a:endParaRPr kumimoji="1"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D0CEBC-F77D-D1D5-3D02-59E9EAC711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당신의 은혜에 내가 무엇으로 보답하겠습니까</a:t>
            </a:r>
          </a:p>
        </p:txBody>
      </p:sp>
    </p:spTree>
    <p:extLst>
      <p:ext uri="{BB962C8B-B14F-4D97-AF65-F5344CB8AC3E}">
        <p14:creationId xmlns:p14="http://schemas.microsoft.com/office/powerpoint/2010/main" val="42411654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615504B-B544-72FB-8222-F88580324F9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S`gala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hormat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kemuliaan</a:t>
            </a:r>
            <a:endParaRPr kumimoji="1" lang="en" altLang="ko-KR" dirty="0"/>
          </a:p>
          <a:p>
            <a:r>
              <a:rPr kumimoji="1" lang="en" altLang="ko-KR" dirty="0" err="1"/>
              <a:t>hanya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layak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bagiMu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9153DB-EFEE-7288-9E2E-04F7186358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모든 존경과 찬미는 오직 당신에게만 합당합니다</a:t>
            </a:r>
          </a:p>
        </p:txBody>
      </p:sp>
    </p:spTree>
    <p:extLst>
      <p:ext uri="{BB962C8B-B14F-4D97-AF65-F5344CB8AC3E}">
        <p14:creationId xmlns:p14="http://schemas.microsoft.com/office/powerpoint/2010/main" val="14832490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A53857C-1BFD-ED05-F5B7-F8E9520638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Ku </a:t>
            </a:r>
            <a:r>
              <a:rPr kumimoji="1" lang="en" altLang="ko-KR" dirty="0" err="1"/>
              <a:t>sembah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seumur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hidupku</a:t>
            </a:r>
            <a:endParaRPr kumimoji="1"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135B3B-C2D4-2C5C-A407-7FEC08D1A8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나는 예수님께 한평생을 바치겠습니다</a:t>
            </a:r>
          </a:p>
        </p:txBody>
      </p:sp>
    </p:spTree>
    <p:extLst>
      <p:ext uri="{BB962C8B-B14F-4D97-AF65-F5344CB8AC3E}">
        <p14:creationId xmlns:p14="http://schemas.microsoft.com/office/powerpoint/2010/main" val="24914457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77D9CC5-DD5B-4C61-7035-C13A077611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-US" altLang="ko-KR" dirty="0"/>
              <a:t>[1]</a:t>
            </a:r>
            <a:r>
              <a:rPr kumimoji="1" lang="ko-KR" altLang="en-US" dirty="0"/>
              <a:t> </a:t>
            </a:r>
            <a:r>
              <a:rPr kumimoji="1" lang="en" altLang="ko-KR" dirty="0"/>
              <a:t>Kau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s`lamatkanku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t`rima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kasih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endParaRPr kumimoji="1"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2EE788-9CC1-082B-A387-D3BB8E3FBD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당신은 나를 구원해 주신 하나님이심에 예수님 감사드립니다</a:t>
            </a:r>
          </a:p>
        </p:txBody>
      </p:sp>
    </p:spTree>
    <p:extLst>
      <p:ext uri="{BB962C8B-B14F-4D97-AF65-F5344CB8AC3E}">
        <p14:creationId xmlns:p14="http://schemas.microsoft.com/office/powerpoint/2010/main" val="32541428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69265-1CB1-CC19-0AEE-09D0DF6B5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1B7A60F-A9FF-D2C5-7A68-E5128006A9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Kau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pulihkanku</a:t>
            </a:r>
            <a:r>
              <a:rPr kumimoji="1" lang="en" altLang="ko-KR" dirty="0"/>
              <a:t>, </a:t>
            </a:r>
          </a:p>
          <a:p>
            <a:r>
              <a:rPr kumimoji="1" lang="en" altLang="ko-KR" dirty="0" err="1"/>
              <a:t>t`rima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kasih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1FE178-01D2-F805-DD8C-B0757266EE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당신은 나를 회복하게 해 주신 하나님이심에 감사드립니다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70070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6ADF1-A8EF-A895-67A3-BAB0A7B68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679A750-4EEA-BA84-C185-045C67F4058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Kau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sembuhkanku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t`rima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kasih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DF41CD-1BC4-B481-7D85-A7CDB47266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당신은 나를 치유하게 해 주신 하나님이심에 예수님 감사드립니다</a:t>
            </a:r>
          </a:p>
        </p:txBody>
      </p:sp>
    </p:spTree>
    <p:extLst>
      <p:ext uri="{BB962C8B-B14F-4D97-AF65-F5344CB8AC3E}">
        <p14:creationId xmlns:p14="http://schemas.microsoft.com/office/powerpoint/2010/main" val="397956138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529C4-C9B6-9F52-38AE-33B9675F6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D91A8AD-ACAA-B728-2A9E-44FC32A287F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Kau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memberkatiku</a:t>
            </a:r>
            <a:r>
              <a:rPr kumimoji="1" lang="en" altLang="ko-KR" dirty="0"/>
              <a:t>, </a:t>
            </a:r>
          </a:p>
          <a:p>
            <a:r>
              <a:rPr kumimoji="1" lang="en" altLang="ko-KR" dirty="0" err="1"/>
              <a:t>t`rima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kasih</a:t>
            </a:r>
            <a:endParaRPr kumimoji="1"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556B7848-683C-743B-8C8E-62E3E732C1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당신은 나에게 축복을 주신 하나님이심에 감사드립니다</a:t>
            </a:r>
          </a:p>
        </p:txBody>
      </p:sp>
    </p:spTree>
    <p:extLst>
      <p:ext uri="{BB962C8B-B14F-4D97-AF65-F5344CB8AC3E}">
        <p14:creationId xmlns:p14="http://schemas.microsoft.com/office/powerpoint/2010/main" val="269062538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380D7-297B-8011-7266-1B6867585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EA2C044-2433-5ED8-52EA-6D9562FBBF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S`gala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pujian</a:t>
            </a:r>
            <a:r>
              <a:rPr kumimoji="1" lang="en" altLang="ko-KR" dirty="0"/>
              <a:t> dan Syukur</a:t>
            </a:r>
          </a:p>
          <a:p>
            <a:r>
              <a:rPr kumimoji="1" lang="en" altLang="ko-KR" dirty="0" err="1"/>
              <a:t>hanya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bagiMu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05FD0C-6FDC-CB43-2DE2-47E326CBB0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모든 찬양과 감사를 오직 예수님 당신께 드립니다</a:t>
            </a:r>
          </a:p>
        </p:txBody>
      </p:sp>
    </p:spTree>
    <p:extLst>
      <p:ext uri="{BB962C8B-B14F-4D97-AF65-F5344CB8AC3E}">
        <p14:creationId xmlns:p14="http://schemas.microsoft.com/office/powerpoint/2010/main" val="188430441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B7336-5A38-11B5-C945-B9EB675DF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FC07380-916F-2BB0-1B04-F312C99DE0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Dengan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apakah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balas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kasihMu</a:t>
            </a:r>
            <a:endParaRPr kumimoji="1"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9E71CF-E54B-6DAC-E259-0FE78923B7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당신의 은혜에 내가 무엇으로 보답하겠습니까</a:t>
            </a:r>
          </a:p>
        </p:txBody>
      </p:sp>
    </p:spTree>
    <p:extLst>
      <p:ext uri="{BB962C8B-B14F-4D97-AF65-F5344CB8AC3E}">
        <p14:creationId xmlns:p14="http://schemas.microsoft.com/office/powerpoint/2010/main" val="21690928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7F4F88DD-3EDB-479E-6143-E77555397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382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32116-7672-DB66-55FA-35DEB8514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46670B3-23F3-DF7C-AE27-84AFCA75BF4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S`gala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hormat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kemuliaan</a:t>
            </a:r>
            <a:endParaRPr kumimoji="1" lang="en" altLang="ko-KR" dirty="0"/>
          </a:p>
          <a:p>
            <a:r>
              <a:rPr kumimoji="1" lang="en" altLang="ko-KR" dirty="0" err="1"/>
              <a:t>hanya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layak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bagiMu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F93633-E361-7D31-D639-5393BB2D60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모든 존경과 찬미는 오직 당신에게만 합당합니다</a:t>
            </a:r>
          </a:p>
        </p:txBody>
      </p:sp>
    </p:spTree>
    <p:extLst>
      <p:ext uri="{BB962C8B-B14F-4D97-AF65-F5344CB8AC3E}">
        <p14:creationId xmlns:p14="http://schemas.microsoft.com/office/powerpoint/2010/main" val="400064234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D51C3-17A0-FCBB-8438-4E354939B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F9A5775-9B7F-9F3B-4026-852B9525EB2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Ku </a:t>
            </a:r>
            <a:r>
              <a:rPr kumimoji="1" lang="en" altLang="ko-KR" dirty="0" err="1"/>
              <a:t>sembah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seumur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hidupku</a:t>
            </a:r>
            <a:endParaRPr kumimoji="1"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26FCEA-E917-FA0F-17A6-DF5634CEFD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나는 예수님께 한평생을 바치겠습니다</a:t>
            </a:r>
          </a:p>
        </p:txBody>
      </p:sp>
    </p:spTree>
    <p:extLst>
      <p:ext uri="{BB962C8B-B14F-4D97-AF65-F5344CB8AC3E}">
        <p14:creationId xmlns:p14="http://schemas.microsoft.com/office/powerpoint/2010/main" val="52423059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BAF5A-CC7D-0083-16D7-9D4C65ED4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C884CD5-CE4C-F745-39DE-DC3DC5DDC0D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S`gala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pujian</a:t>
            </a:r>
            <a:r>
              <a:rPr kumimoji="1" lang="en" altLang="ko-KR" dirty="0"/>
              <a:t> dan Syukur</a:t>
            </a:r>
          </a:p>
          <a:p>
            <a:r>
              <a:rPr kumimoji="1" lang="en" altLang="ko-KR" dirty="0" err="1"/>
              <a:t>hanya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bagiMu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7044CA-54EC-DD22-3970-A7AD70D19A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모든 찬양과 감사를 오직 예수님 당신께 드립니다</a:t>
            </a:r>
          </a:p>
        </p:txBody>
      </p:sp>
    </p:spTree>
    <p:extLst>
      <p:ext uri="{BB962C8B-B14F-4D97-AF65-F5344CB8AC3E}">
        <p14:creationId xmlns:p14="http://schemas.microsoft.com/office/powerpoint/2010/main" val="13543022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EE016-FCE9-9420-329D-2A6CCD9B0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587AC11-07E6-52A4-D51F-6C9DE9FA306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Dengan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apakah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balas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kasihMu</a:t>
            </a:r>
            <a:endParaRPr kumimoji="1"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27AC1D-FB32-5180-8853-FD7049C86D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당신의 은혜에 내가 무엇으로 보답하겠습니까</a:t>
            </a:r>
          </a:p>
        </p:txBody>
      </p:sp>
    </p:spTree>
    <p:extLst>
      <p:ext uri="{BB962C8B-B14F-4D97-AF65-F5344CB8AC3E}">
        <p14:creationId xmlns:p14="http://schemas.microsoft.com/office/powerpoint/2010/main" val="375992706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8E05A-E3FD-C64A-9C71-4DAC91F4A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1B819B8-021C-CD71-C6B5-0344ED6F9B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S`gala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hormat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kemuliaan</a:t>
            </a:r>
            <a:endParaRPr kumimoji="1" lang="en" altLang="ko-KR" dirty="0"/>
          </a:p>
          <a:p>
            <a:r>
              <a:rPr kumimoji="1" lang="en" altLang="ko-KR" dirty="0" err="1"/>
              <a:t>hanya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layak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bagiMu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BB97FA-1A7A-3AEC-A604-CE1D5FF2D9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모든 존경과 찬미는 오직 당신에게만 합당합니다</a:t>
            </a:r>
          </a:p>
        </p:txBody>
      </p:sp>
    </p:spTree>
    <p:extLst>
      <p:ext uri="{BB962C8B-B14F-4D97-AF65-F5344CB8AC3E}">
        <p14:creationId xmlns:p14="http://schemas.microsoft.com/office/powerpoint/2010/main" val="425516300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B74A0-C300-BAEA-E711-55D5D3C2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F769262-AAAA-51DE-7A7A-7BB477D5BC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Ku </a:t>
            </a:r>
            <a:r>
              <a:rPr kumimoji="1" lang="en" altLang="ko-KR" dirty="0" err="1"/>
              <a:t>sembah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seumur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hidupku</a:t>
            </a:r>
            <a:endParaRPr kumimoji="1" lang="en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443BCA-B2B2-71E2-2490-F089F47BCE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나는 예수님께 한평생을 바치겠습니다</a:t>
            </a:r>
          </a:p>
        </p:txBody>
      </p:sp>
    </p:spTree>
    <p:extLst>
      <p:ext uri="{BB962C8B-B14F-4D97-AF65-F5344CB8AC3E}">
        <p14:creationId xmlns:p14="http://schemas.microsoft.com/office/powerpoint/2010/main" val="254433677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0470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E5223A69-6929-AED4-81D3-A8BFDBF5F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6060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62F244-468F-C38C-5DC7-9571C860FE6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defTabSz="9143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Penatua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</a:t>
            </a:r>
            <a:r>
              <a:rPr lang="en-US" altLang="ko-KR" dirty="0"/>
              <a:t>An Byung Yeon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BC1772-FD80-C3AE-67DA-D5E6472B7A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사회자 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: </a:t>
            </a:r>
            <a:r>
              <a:rPr lang="ko-KR" altLang="en-US" dirty="0" err="1">
                <a:latin typeface="서울남산 장체EB" pitchFamily="18" charset="-127"/>
                <a:ea typeface="서울남산 장체EB" pitchFamily="18" charset="-127"/>
              </a:rPr>
              <a:t>안병연</a:t>
            </a:r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 국장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11E09F-7CC5-8D8A-D81B-BFCDDE9167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Liturgos</a:t>
            </a:r>
            <a:endParaRPr lang="ko-KR" altLang="en-US" dirty="0">
              <a:latin typeface="서울남산 장체EB" pitchFamily="18" charset="-127"/>
              <a:ea typeface="서울남산 장체E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466635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0736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field with houses and trees&#10;&#10;Description automatically generated">
            <a:extLst>
              <a:ext uri="{FF2B5EF4-FFF2-40B4-BE49-F238E27FC236}">
                <a16:creationId xmlns:a16="http://schemas.microsoft.com/office/drawing/2014/main" id="{679F3A7B-E898-9879-97EF-D3921EC6F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b="2224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ue rectangular frame with white lines&#10;&#10;Description automatically generated">
            <a:extLst>
              <a:ext uri="{FF2B5EF4-FFF2-40B4-BE49-F238E27FC236}">
                <a16:creationId xmlns:a16="http://schemas.microsoft.com/office/drawing/2014/main" id="{719BDEA7-BDF9-831F-1F12-529587F84F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부제목 2">
            <a:extLst>
              <a:ext uri="{FF2B5EF4-FFF2-40B4-BE49-F238E27FC236}">
                <a16:creationId xmlns:a16="http://schemas.microsoft.com/office/drawing/2014/main" id="{845E1BDB-3AB1-9E3E-B0D1-F2BD537BD15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0" y="2069120"/>
            <a:ext cx="9144000" cy="773413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/>
          <a:p>
            <a:pPr marL="0" indent="0" algn="ctr" hangingPunct="0">
              <a:spcBef>
                <a:spcPts val="0"/>
              </a:spcBef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pPr>
            <a:r>
              <a:rPr lang="en-US" altLang="ko-KR" sz="30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“Dari Sabang </a:t>
            </a:r>
            <a:r>
              <a:rPr lang="en-US" altLang="ko-KR" sz="3000" dirty="0" err="1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sampai</a:t>
            </a:r>
            <a:r>
              <a:rPr lang="en-US" altLang="ko-KR" sz="3000" dirty="0">
                <a:solidFill>
                  <a:srgbClr val="FFFFFF"/>
                </a:solidFill>
                <a:latin typeface="서울남산 장체EB" pitchFamily="18" charset="-127"/>
                <a:ea typeface="서울남산 장체EB" pitchFamily="18" charset="-127"/>
                <a:cs typeface="Apple Chancery" panose="03020702040506060504" pitchFamily="66" charset="-79"/>
              </a:rPr>
              <a:t> Merauke!”</a:t>
            </a:r>
            <a:endParaRPr lang="de-DE" altLang="ko-KR" sz="3000" dirty="0">
              <a:solidFill>
                <a:srgbClr val="FFFFFF"/>
              </a:solidFill>
              <a:latin typeface="서울남산 장체EB" pitchFamily="18" charset="-127"/>
              <a:ea typeface="서울남산 장체EB" pitchFamily="18" charset="-127"/>
              <a:cs typeface="Apple Chancery" panose="03020702040506060504" pitchFamily="66" charset="-79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B04B4568-B515-5CF8-BA08-C2B4CDEE5B6B}"/>
              </a:ext>
            </a:extLst>
          </p:cNvPr>
          <p:cNvSpPr txBox="1">
            <a:spLocks/>
          </p:cNvSpPr>
          <p:nvPr/>
        </p:nvSpPr>
        <p:spPr>
          <a:xfrm>
            <a:off x="0" y="376177"/>
            <a:ext cx="9144000" cy="6405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 anchorCtr="0">
            <a:normAutofit/>
          </a:bodyPr>
          <a:lstStyle>
            <a:lvl1pPr marL="342861" marR="0" indent="-342861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Font typeface="Arial"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pP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Mari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kita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berdoa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sebelum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memulai</a:t>
            </a:r>
            <a:r>
              <a:rPr lang="en-US" sz="16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 ibadah </a:t>
            </a:r>
            <a:r>
              <a:rPr lang="en-US" sz="1600" spc="300" dirty="0" err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Apple Chancery"/>
                <a:sym typeface="H2gtrE"/>
              </a:rPr>
              <a:t>bersama</a:t>
            </a:r>
            <a:endParaRPr lang="en-US" sz="1600" spc="300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  <a:cs typeface="Apple Chancery"/>
              <a:sym typeface="H2gtrE"/>
            </a:endParaRP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4EA19FD4-84AB-6485-C343-8A07C09F3E65}"/>
              </a:ext>
            </a:extLst>
          </p:cNvPr>
          <p:cNvSpPr txBox="1">
            <a:spLocks/>
          </p:cNvSpPr>
          <p:nvPr/>
        </p:nvSpPr>
        <p:spPr>
          <a:xfrm>
            <a:off x="0" y="2758037"/>
            <a:ext cx="9144000" cy="43202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 anchorCtr="0">
            <a:normAutofit lnSpcReduction="10000"/>
          </a:bodyPr>
          <a:lstStyle>
            <a:lvl1pPr marL="342861" marR="0" indent="-342861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pPr>
            <a:r>
              <a:rPr lang="en-US" altLang="ko-KR" sz="1800" spc="3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H2gtrE"/>
                <a:sym typeface="H2gtrE"/>
              </a:rPr>
              <a:t>(Yoh 12:20-36)</a:t>
            </a:r>
            <a:endParaRPr lang="en-US" sz="1800" spc="300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서울남산 장체EB" pitchFamily="18" charset="-127"/>
              <a:ea typeface="서울남산 장체EB" pitchFamily="18" charset="-127"/>
              <a:cs typeface="H2gtrE"/>
              <a:sym typeface="H2gtrE"/>
            </a:endParaRPr>
          </a:p>
        </p:txBody>
      </p:sp>
      <p:pic>
        <p:nvPicPr>
          <p:cNvPr id="15" name="Picture 1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2D8AB643-9AF0-E899-7645-F28DDEB3FC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73972" r="40588" b="6180"/>
          <a:stretch/>
        </p:blipFill>
        <p:spPr>
          <a:xfrm>
            <a:off x="3923606" y="3791245"/>
            <a:ext cx="1543337" cy="10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1104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07BCDFF5-8CD9-20A9-66FD-35C45E974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2444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55462C0-C46D-DB0B-1356-2683F7E09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89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9D6E846-C626-1E9D-3DA7-6CA189AD4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975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EEDEE9E3-DA96-7AFA-3169-452B7C33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378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8A89BFF-7294-4735-C025-198F20D3A0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3" y="4779283"/>
            <a:ext cx="9144000" cy="360000"/>
          </a:xfrm>
        </p:spPr>
        <p:txBody>
          <a:bodyPr/>
          <a:lstStyle/>
          <a:p>
            <a:r>
              <a:rPr lang="ko-KR" altLang="en-US" dirty="0"/>
              <a:t>찬양하라 복되신 구세주 예수</a:t>
            </a:r>
            <a:r>
              <a:rPr lang="en-US" altLang="ko-KR" dirty="0"/>
              <a:t>, </a:t>
            </a:r>
            <a:r>
              <a:rPr lang="ko-KR" altLang="en-US" dirty="0"/>
              <a:t>백성들아 사랑을 </a:t>
            </a:r>
            <a:r>
              <a:rPr lang="ko-KR" altLang="en-US" dirty="0" err="1"/>
              <a:t>전하세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A0F9AF-CFF3-21F0-BF17-0B84D9BEF5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3" y="3623160"/>
            <a:ext cx="9144000" cy="360000"/>
          </a:xfrm>
        </p:spPr>
        <p:txBody>
          <a:bodyPr/>
          <a:lstStyle/>
          <a:p>
            <a:r>
              <a:rPr lang="en-US" altLang="ko-KR" dirty="0"/>
              <a:t>KJ 293 </a:t>
            </a:r>
            <a:r>
              <a:rPr lang="en-US" altLang="ko-KR" dirty="0" err="1"/>
              <a:t>Puji</a:t>
            </a:r>
            <a:r>
              <a:rPr lang="en-US" altLang="ko-KR" dirty="0"/>
              <a:t> </a:t>
            </a:r>
            <a:r>
              <a:rPr lang="en-US" altLang="ko-KR" dirty="0" err="1"/>
              <a:t>Yesus</a:t>
            </a:r>
            <a:r>
              <a:rPr lang="en-US" altLang="ko-KR" dirty="0"/>
              <a:t> [31</a:t>
            </a:r>
            <a:r>
              <a:rPr lang="ko-KR" altLang="en-US" dirty="0"/>
              <a:t>장 찬양하라 복되신 구세주 예수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D6335E-E939-93D6-59DE-63A2DD92FC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3" y="3991500"/>
            <a:ext cx="9144000" cy="792000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[1] </a:t>
            </a:r>
            <a:r>
              <a:rPr lang="en-US" altLang="ko-KR" dirty="0" err="1"/>
              <a:t>Puji</a:t>
            </a:r>
            <a:r>
              <a:rPr lang="en-US" altLang="ko-KR" dirty="0"/>
              <a:t> </a:t>
            </a:r>
            <a:r>
              <a:rPr lang="en-US" altLang="ko-KR" dirty="0" err="1"/>
              <a:t>Yesus</a:t>
            </a:r>
            <a:r>
              <a:rPr lang="en-US" altLang="ko-KR" dirty="0"/>
              <a:t>! </a:t>
            </a:r>
            <a:r>
              <a:rPr lang="en-US" altLang="ko-KR" dirty="0" err="1"/>
              <a:t>Pujilah</a:t>
            </a:r>
            <a:r>
              <a:rPr lang="en-US" altLang="ko-KR" dirty="0"/>
              <a:t> </a:t>
            </a:r>
            <a:r>
              <a:rPr lang="en-US" altLang="ko-KR" dirty="0" err="1"/>
              <a:t>Juruselamat</a:t>
            </a:r>
            <a:r>
              <a:rPr lang="en-US" altLang="ko-KR" dirty="0"/>
              <a:t>!</a:t>
            </a:r>
          </a:p>
          <a:p>
            <a:r>
              <a:rPr lang="en-US" altLang="ko-KR" dirty="0" err="1"/>
              <a:t>Langit</a:t>
            </a:r>
            <a:r>
              <a:rPr lang="en-US" altLang="ko-KR" dirty="0"/>
              <a:t>, </a:t>
            </a:r>
            <a:r>
              <a:rPr lang="en-US" altLang="ko-KR" dirty="0" err="1"/>
              <a:t>bumi</a:t>
            </a:r>
            <a:r>
              <a:rPr lang="en-US" altLang="ko-KR" dirty="0"/>
              <a:t>, </a:t>
            </a:r>
            <a:r>
              <a:rPr lang="en-US" altLang="ko-KR" dirty="0" err="1"/>
              <a:t>maklumkan</a:t>
            </a:r>
            <a:r>
              <a:rPr lang="en-US" altLang="ko-KR" dirty="0"/>
              <a:t> </a:t>
            </a:r>
            <a:r>
              <a:rPr lang="en-US" altLang="ko-KR" dirty="0" err="1"/>
              <a:t>kasihNya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385743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B07649C-572A-3584-2127-0A84500928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3991500"/>
            <a:ext cx="9144001" cy="792000"/>
          </a:xfrm>
        </p:spPr>
        <p:txBody>
          <a:bodyPr anchor="ctr"/>
          <a:lstStyle/>
          <a:p>
            <a:r>
              <a:rPr lang="en-US" altLang="ko-KR" dirty="0" err="1"/>
              <a:t>Haleluya</a:t>
            </a:r>
            <a:r>
              <a:rPr lang="en-US" altLang="ko-KR" dirty="0"/>
              <a:t>! </a:t>
            </a:r>
            <a:r>
              <a:rPr lang="en-US" altLang="ko-KR" dirty="0" err="1"/>
              <a:t>Nyanyilah</a:t>
            </a:r>
            <a:r>
              <a:rPr lang="en-US" altLang="ko-KR" dirty="0"/>
              <a:t>, para  </a:t>
            </a:r>
            <a:r>
              <a:rPr lang="en-US" altLang="ko-KR" dirty="0" err="1"/>
              <a:t>malaikat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en-US" altLang="ko-KR" dirty="0" err="1"/>
              <a:t>kuasa</a:t>
            </a:r>
            <a:r>
              <a:rPr lang="en-US" altLang="ko-KR" dirty="0"/>
              <a:t>, </a:t>
            </a:r>
            <a:r>
              <a:rPr lang="en-US" altLang="ko-KR" dirty="0" err="1"/>
              <a:t>hormat</a:t>
            </a:r>
            <a:r>
              <a:rPr lang="en-US" altLang="ko-KR" dirty="0"/>
              <a:t> </a:t>
            </a:r>
            <a:r>
              <a:rPr lang="en-US" altLang="ko-KR" dirty="0" err="1"/>
              <a:t>b'rilah</a:t>
            </a:r>
            <a:r>
              <a:rPr lang="en-US" altLang="ko-KR" dirty="0"/>
              <a:t> </a:t>
            </a:r>
            <a:r>
              <a:rPr lang="en-US" altLang="ko-KR" dirty="0" err="1"/>
              <a:t>kepadaNya</a:t>
            </a:r>
            <a:r>
              <a:rPr lang="en-US" altLang="ko-KR" dirty="0"/>
              <a:t>.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BB9716-4601-A198-4EF9-1CAF48A72F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3" y="4779283"/>
            <a:ext cx="9144000" cy="360000"/>
          </a:xfrm>
        </p:spPr>
        <p:txBody>
          <a:bodyPr/>
          <a:lstStyle/>
          <a:p>
            <a:r>
              <a:rPr lang="ko-KR" altLang="en-US" dirty="0"/>
              <a:t>경배하라 하늘의 천군과 천사</a:t>
            </a:r>
            <a:r>
              <a:rPr lang="en-US" altLang="ko-KR" dirty="0"/>
              <a:t>, </a:t>
            </a:r>
            <a:r>
              <a:rPr lang="ko-KR" altLang="en-US" dirty="0"/>
              <a:t>주님 앞에 영광을 </a:t>
            </a:r>
            <a:r>
              <a:rPr lang="ko-KR" altLang="en-US" dirty="0" err="1"/>
              <a:t>돌리세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10417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3A8BE4D-7A70-4FF7-760D-1EE3BA08DDC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3991500"/>
            <a:ext cx="9144001" cy="792000"/>
          </a:xfrm>
        </p:spPr>
        <p:txBody>
          <a:bodyPr/>
          <a:lstStyle/>
          <a:p>
            <a:r>
              <a:rPr lang="en-US" altLang="ko-KR" dirty="0" err="1"/>
              <a:t>Selamanya</a:t>
            </a:r>
            <a:r>
              <a:rPr lang="en-US" altLang="ko-KR" dirty="0"/>
              <a:t> </a:t>
            </a:r>
            <a:r>
              <a:rPr lang="en-US" altLang="ko-KR" dirty="0" err="1"/>
              <a:t>Yesus</a:t>
            </a:r>
            <a:r>
              <a:rPr lang="en-US" altLang="ko-KR" dirty="0"/>
              <a:t> </a:t>
            </a:r>
            <a:r>
              <a:rPr lang="en-US" altLang="ko-KR" dirty="0" err="1"/>
              <a:t>Gembala</a:t>
            </a:r>
            <a:r>
              <a:rPr lang="en-US" altLang="ko-KR" dirty="0"/>
              <a:t> </a:t>
            </a:r>
            <a:r>
              <a:rPr lang="en-US" altLang="ko-KR" dirty="0" err="1"/>
              <a:t>kita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 err="1"/>
              <a:t>siang</a:t>
            </a:r>
            <a:r>
              <a:rPr lang="en-US" altLang="ko-KR" dirty="0"/>
              <a:t> </a:t>
            </a:r>
            <a:r>
              <a:rPr lang="en-US" altLang="ko-KR" dirty="0" err="1"/>
              <a:t>malam</a:t>
            </a:r>
            <a:r>
              <a:rPr lang="en-US" altLang="ko-KR" dirty="0"/>
              <a:t> </a:t>
            </a:r>
            <a:r>
              <a:rPr lang="en-US" altLang="ko-KR" dirty="0" err="1"/>
              <a:t>kita</a:t>
            </a:r>
            <a:r>
              <a:rPr lang="en-US" altLang="ko-KR" dirty="0"/>
              <a:t> </a:t>
            </a:r>
            <a:r>
              <a:rPr lang="en-US" altLang="ko-KR" dirty="0" err="1"/>
              <a:t>didukungNya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E2E01B-C0C9-6909-7451-2336765A01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목자같이 우리를 지키시고 종일 품에 늘 </a:t>
            </a:r>
            <a:r>
              <a:rPr lang="ko-KR" altLang="en-US" dirty="0" err="1"/>
              <a:t>안아주시니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295371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9FAD2797-FD59-D6A0-D175-9CC16C710F0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3991500"/>
            <a:ext cx="9144001" cy="792000"/>
          </a:xfrm>
        </p:spPr>
        <p:txBody>
          <a:bodyPr/>
          <a:lstStyle/>
          <a:p>
            <a:r>
              <a:rPr lang="en-US" altLang="ko-KR" dirty="0" err="1"/>
              <a:t>Puji</a:t>
            </a:r>
            <a:r>
              <a:rPr lang="en-US" altLang="ko-KR" dirty="0"/>
              <a:t> Dia! </a:t>
            </a:r>
            <a:r>
              <a:rPr lang="en-US" altLang="ko-KR" dirty="0" err="1"/>
              <a:t>B'ritakan</a:t>
            </a:r>
            <a:r>
              <a:rPr lang="en-US" altLang="ko-KR" dirty="0"/>
              <a:t> </a:t>
            </a:r>
            <a:r>
              <a:rPr lang="en-US" altLang="ko-KR" dirty="0" err="1"/>
              <a:t>keagunganNya</a:t>
            </a:r>
            <a:r>
              <a:rPr lang="en-US" altLang="ko-KR" dirty="0"/>
              <a:t>!</a:t>
            </a:r>
            <a:br>
              <a:rPr lang="en-US" altLang="ko-KR" dirty="0"/>
            </a:br>
            <a:r>
              <a:rPr lang="en-US" altLang="ko-KR" dirty="0" err="1"/>
              <a:t>Puji</a:t>
            </a:r>
            <a:r>
              <a:rPr lang="en-US" altLang="ko-KR" dirty="0"/>
              <a:t> Dia! Mari </a:t>
            </a:r>
            <a:r>
              <a:rPr lang="en-US" altLang="ko-KR" dirty="0" err="1"/>
              <a:t>Bernyanyilah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411C9F-21C0-1928-928D-00288EA069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찬양하라 높으신 권세를 찬양</a:t>
            </a:r>
            <a:r>
              <a:rPr lang="en-US" altLang="ko-KR" dirty="0"/>
              <a:t>, </a:t>
            </a:r>
            <a:r>
              <a:rPr lang="ko-KR" altLang="en-US" dirty="0"/>
              <a:t>찬양 </a:t>
            </a:r>
            <a:r>
              <a:rPr lang="ko-KR" altLang="en-US" dirty="0" err="1"/>
              <a:t>찬양</a:t>
            </a:r>
            <a:r>
              <a:rPr lang="ko-KR" altLang="en-US" dirty="0"/>
              <a:t> 영원히 </a:t>
            </a:r>
            <a:r>
              <a:rPr lang="ko-KR" altLang="en-US" dirty="0" err="1"/>
              <a:t>드리세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801864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CF370F2-EAE3-D24F-B648-92BFFE56F37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3991500"/>
            <a:ext cx="9144001" cy="792000"/>
          </a:xfrm>
        </p:spPr>
        <p:txBody>
          <a:bodyPr/>
          <a:lstStyle/>
          <a:p>
            <a:r>
              <a:rPr lang="en-US" altLang="ko-KR" dirty="0"/>
              <a:t>[2] </a:t>
            </a:r>
            <a:r>
              <a:rPr lang="en-US" altLang="ko-KR" dirty="0" err="1"/>
              <a:t>Puji</a:t>
            </a:r>
            <a:r>
              <a:rPr lang="en-US" altLang="ko-KR" dirty="0"/>
              <a:t> </a:t>
            </a:r>
            <a:r>
              <a:rPr lang="en-US" altLang="ko-KR" dirty="0" err="1"/>
              <a:t>Yesus</a:t>
            </a:r>
            <a:r>
              <a:rPr lang="en-US" altLang="ko-KR" dirty="0"/>
              <a:t>! </a:t>
            </a:r>
            <a:r>
              <a:rPr lang="en-US" altLang="ko-KR" dirty="0" err="1"/>
              <a:t>Pujilah</a:t>
            </a:r>
            <a:r>
              <a:rPr lang="en-US" altLang="ko-KR" dirty="0"/>
              <a:t> </a:t>
            </a:r>
            <a:r>
              <a:rPr lang="en-US" altLang="ko-KR" dirty="0" err="1"/>
              <a:t>Juruselamat</a:t>
            </a:r>
            <a:r>
              <a:rPr lang="en-US" altLang="ko-KR" dirty="0"/>
              <a:t>!</a:t>
            </a:r>
            <a:br>
              <a:rPr lang="en-US" altLang="ko-KR" dirty="0"/>
            </a:br>
            <a:r>
              <a:rPr lang="en-US" altLang="ko-KR" dirty="0"/>
              <a:t>Pada </a:t>
            </a:r>
            <a:r>
              <a:rPr lang="en-US" altLang="ko-KR" dirty="0" err="1"/>
              <a:t>salib</a:t>
            </a:r>
            <a:r>
              <a:rPr lang="en-US" altLang="ko-KR" dirty="0"/>
              <a:t> dosa </a:t>
            </a:r>
            <a:r>
              <a:rPr lang="en-US" altLang="ko-KR" dirty="0" err="1"/>
              <a:t>dihapusNya</a:t>
            </a:r>
            <a:r>
              <a:rPr lang="en-US" altLang="ko-KR" dirty="0"/>
              <a:t>.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EBE8D2-3B04-0892-92DC-93547D9C65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찬양하라 복되신 구세주 예수 </a:t>
            </a:r>
            <a:r>
              <a:rPr lang="ko-KR" altLang="en-US" dirty="0" err="1"/>
              <a:t>우리대신</a:t>
            </a:r>
            <a:r>
              <a:rPr lang="ko-KR" altLang="en-US" dirty="0"/>
              <a:t> 죽임을 당했네</a:t>
            </a:r>
          </a:p>
        </p:txBody>
      </p:sp>
    </p:spTree>
    <p:extLst>
      <p:ext uri="{BB962C8B-B14F-4D97-AF65-F5344CB8AC3E}">
        <p14:creationId xmlns:p14="http://schemas.microsoft.com/office/powerpoint/2010/main" val="33110961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68585">
              <a:defRPr sz="3705" b="1">
                <a:solidFill>
                  <a:srgbClr val="FFFFFF"/>
                </a:solidFill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45367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97BFF869-272C-DDAB-8E71-DC38D5D5D0E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3991500"/>
            <a:ext cx="9144001" cy="792000"/>
          </a:xfrm>
        </p:spPr>
        <p:txBody>
          <a:bodyPr/>
          <a:lstStyle/>
          <a:p>
            <a:r>
              <a:rPr lang="sv-SE" altLang="ko-KR" dirty="0"/>
              <a:t>Gunung Batu dan Pengharapan Abadi</a:t>
            </a:r>
            <a:br>
              <a:rPr lang="sv-SE" altLang="ko-KR" dirty="0"/>
            </a:br>
            <a:r>
              <a:rPr lang="sv-SE" altLang="ko-KR" dirty="0"/>
              <a:t>dinyatakan di Bukit Golgota.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12385B-37F6-66CE-2567-E4826AF75A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구주 예수 영원한 구원의 소망 경배하며 겸손히 </a:t>
            </a:r>
            <a:r>
              <a:rPr lang="ko-KR" altLang="en-US" dirty="0" err="1"/>
              <a:t>절하세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215872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295F075-AA63-EBCA-08F9-DA115032B00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3991500"/>
            <a:ext cx="9144001" cy="792000"/>
          </a:xfrm>
        </p:spPr>
        <p:txBody>
          <a:bodyPr/>
          <a:lstStyle/>
          <a:p>
            <a:r>
              <a:rPr lang="en-US" altLang="ko-KR" dirty="0" err="1"/>
              <a:t>Haleluya</a:t>
            </a:r>
            <a:r>
              <a:rPr lang="en-US" altLang="ko-KR" dirty="0"/>
              <a:t>! </a:t>
            </a:r>
            <a:r>
              <a:rPr lang="en-US" altLang="ko-KR" dirty="0" err="1"/>
              <a:t>Hilanglah</a:t>
            </a:r>
            <a:r>
              <a:rPr lang="en-US" altLang="ko-KR" dirty="0"/>
              <a:t> </a:t>
            </a:r>
            <a:r>
              <a:rPr lang="en-US" altLang="ko-KR" dirty="0" err="1"/>
              <a:t>dukacita</a:t>
            </a:r>
            <a:br>
              <a:rPr lang="en-US" altLang="ko-KR" dirty="0"/>
            </a:br>
            <a:r>
              <a:rPr lang="en-US" altLang="ko-KR" dirty="0"/>
              <a:t>oleh </a:t>
            </a:r>
            <a:r>
              <a:rPr lang="en-US" altLang="ko-KR" dirty="0" err="1"/>
              <a:t>kuasa</a:t>
            </a:r>
            <a:r>
              <a:rPr lang="en-US" altLang="ko-KR" dirty="0"/>
              <a:t> </a:t>
            </a:r>
            <a:r>
              <a:rPr lang="en-US" altLang="ko-KR" dirty="0" err="1"/>
              <a:t>kasih</a:t>
            </a:r>
            <a:r>
              <a:rPr lang="en-US" altLang="ko-KR" dirty="0"/>
              <a:t> </a:t>
            </a:r>
            <a:r>
              <a:rPr lang="en-US" altLang="ko-KR" dirty="0" err="1"/>
              <a:t>setiaNya</a:t>
            </a:r>
            <a:r>
              <a:rPr lang="en-US" altLang="ko-KR" dirty="0"/>
              <a:t>.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9EA735-2A2A-4974-AFB3-7FE8C15D48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찬양하라 우리 죄 지신 예수 그의 사랑 한없이 </a:t>
            </a:r>
            <a:r>
              <a:rPr lang="ko-KR" altLang="en-US" dirty="0" err="1"/>
              <a:t>크셔라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311561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FEE3FD7-6FDE-6460-D835-2DDC6B95AC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3991500"/>
            <a:ext cx="9144001" cy="792000"/>
          </a:xfrm>
        </p:spPr>
        <p:txBody>
          <a:bodyPr/>
          <a:lstStyle/>
          <a:p>
            <a:r>
              <a:rPr lang="en-US" altLang="ko-KR" dirty="0" err="1"/>
              <a:t>Puji</a:t>
            </a:r>
            <a:r>
              <a:rPr lang="en-US" altLang="ko-KR" dirty="0"/>
              <a:t> Dia! </a:t>
            </a:r>
            <a:r>
              <a:rPr lang="en-US" altLang="ko-KR" dirty="0" err="1"/>
              <a:t>B’ritakan</a:t>
            </a:r>
            <a:r>
              <a:rPr lang="en-US" altLang="ko-KR" dirty="0"/>
              <a:t> </a:t>
            </a:r>
            <a:r>
              <a:rPr lang="en-US" altLang="ko-KR" dirty="0" err="1"/>
              <a:t>keagunganNya</a:t>
            </a:r>
            <a:r>
              <a:rPr lang="en-US" altLang="ko-KR" dirty="0"/>
              <a:t>!</a:t>
            </a:r>
            <a:br>
              <a:rPr lang="en-US" altLang="ko-KR" dirty="0"/>
            </a:br>
            <a:r>
              <a:rPr lang="en-US" altLang="ko-KR" dirty="0" err="1"/>
              <a:t>Puji</a:t>
            </a:r>
            <a:r>
              <a:rPr lang="en-US" altLang="ko-KR" dirty="0"/>
              <a:t> Dia! Mari </a:t>
            </a:r>
            <a:r>
              <a:rPr lang="en-US" altLang="ko-KR" dirty="0" err="1"/>
              <a:t>Bernyanyilah</a:t>
            </a:r>
            <a:r>
              <a:rPr lang="en-US" altLang="ko-KR" dirty="0"/>
              <a:t>!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433CC8-9147-C0C0-4C99-85068E9820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찬양하라 높으신 권세를 찬양</a:t>
            </a:r>
            <a:r>
              <a:rPr lang="en-US" altLang="ko-KR" dirty="0"/>
              <a:t>, </a:t>
            </a:r>
            <a:r>
              <a:rPr lang="ko-KR" altLang="en-US" dirty="0"/>
              <a:t>찬양 </a:t>
            </a:r>
            <a:r>
              <a:rPr lang="ko-KR" altLang="en-US" dirty="0" err="1"/>
              <a:t>찬양</a:t>
            </a:r>
            <a:r>
              <a:rPr lang="ko-KR" altLang="en-US" dirty="0"/>
              <a:t> 영원히 </a:t>
            </a:r>
            <a:r>
              <a:rPr lang="ko-KR" altLang="en-US" dirty="0" err="1"/>
              <a:t>드리세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919574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A6A0A64-452D-604D-F882-32C1567D39A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3991500"/>
            <a:ext cx="9144001" cy="792000"/>
          </a:xfrm>
        </p:spPr>
        <p:txBody>
          <a:bodyPr/>
          <a:lstStyle/>
          <a:p>
            <a:r>
              <a:rPr lang="en-US" altLang="ko-KR" dirty="0"/>
              <a:t>[3] </a:t>
            </a:r>
            <a:r>
              <a:rPr lang="en-US" altLang="ko-KR" dirty="0" err="1"/>
              <a:t>Puji</a:t>
            </a:r>
            <a:r>
              <a:rPr lang="en-US" altLang="ko-KR" dirty="0"/>
              <a:t> </a:t>
            </a:r>
            <a:r>
              <a:rPr lang="en-US" altLang="ko-KR" dirty="0" err="1"/>
              <a:t>Yesus</a:t>
            </a:r>
            <a:r>
              <a:rPr lang="en-US" altLang="ko-KR" dirty="0"/>
              <a:t>! </a:t>
            </a:r>
            <a:r>
              <a:rPr lang="en-US" altLang="ko-KR" dirty="0" err="1"/>
              <a:t>Pujilah</a:t>
            </a:r>
            <a:r>
              <a:rPr lang="en-US" altLang="ko-KR" dirty="0"/>
              <a:t> </a:t>
            </a:r>
            <a:r>
              <a:rPr lang="en-US" altLang="ko-KR" dirty="0" err="1"/>
              <a:t>Juruselamat</a:t>
            </a:r>
            <a:r>
              <a:rPr lang="en-US" altLang="ko-KR" dirty="0"/>
              <a:t>!</a:t>
            </a:r>
            <a:br>
              <a:rPr lang="en-US" altLang="ko-KR" dirty="0"/>
            </a:br>
            <a:r>
              <a:rPr lang="en-US" altLang="ko-KR" dirty="0" err="1"/>
              <a:t>Hosiana</a:t>
            </a:r>
            <a:r>
              <a:rPr lang="en-US" altLang="ko-KR" dirty="0"/>
              <a:t>! </a:t>
            </a:r>
            <a:r>
              <a:rPr lang="en-US" altLang="ko-KR" dirty="0" err="1"/>
              <a:t>Soraknya</a:t>
            </a:r>
            <a:r>
              <a:rPr lang="en-US" altLang="ko-KR" dirty="0"/>
              <a:t> </a:t>
            </a:r>
            <a:r>
              <a:rPr lang="en-US" altLang="ko-KR" dirty="0" err="1"/>
              <a:t>bergema</a:t>
            </a:r>
            <a:r>
              <a:rPr lang="en-US" altLang="ko-KR" dirty="0"/>
              <a:t>.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444961-D872-F854-3D77-4B452C0E86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찬양하라 복되신 구세주 예수 천사들아 즐겁게 찬양해</a:t>
            </a:r>
          </a:p>
        </p:txBody>
      </p:sp>
    </p:spTree>
    <p:extLst>
      <p:ext uri="{BB962C8B-B14F-4D97-AF65-F5344CB8AC3E}">
        <p14:creationId xmlns:p14="http://schemas.microsoft.com/office/powerpoint/2010/main" val="287342036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9082C2FA-9D27-D90F-1385-0017EE0BAF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3991500"/>
            <a:ext cx="9144001" cy="792000"/>
          </a:xfrm>
        </p:spPr>
        <p:txBody>
          <a:bodyPr/>
          <a:lstStyle/>
          <a:p>
            <a:r>
              <a:rPr lang="en-US" altLang="ko-KR" dirty="0" err="1"/>
              <a:t>K'rajaanNya</a:t>
            </a:r>
            <a:r>
              <a:rPr lang="en-US" altLang="ko-KR" dirty="0"/>
              <a:t> </a:t>
            </a:r>
            <a:r>
              <a:rPr lang="en-US" altLang="ko-KR" dirty="0" err="1"/>
              <a:t>untuk</a:t>
            </a:r>
            <a:r>
              <a:rPr lang="en-US" altLang="ko-KR" dirty="0"/>
              <a:t> </a:t>
            </a:r>
            <a:r>
              <a:rPr lang="en-US" altLang="ko-KR" dirty="0" err="1"/>
              <a:t>selama-lamanya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en-US" altLang="ko-KR" dirty="0" err="1"/>
              <a:t>Yesus</a:t>
            </a:r>
            <a:r>
              <a:rPr lang="en-US" altLang="ko-KR" dirty="0"/>
              <a:t> </a:t>
            </a:r>
            <a:r>
              <a:rPr lang="en-US" altLang="ko-KR" dirty="0" err="1"/>
              <a:t>Kristus</a:t>
            </a:r>
            <a:r>
              <a:rPr lang="en-US" altLang="ko-KR" dirty="0"/>
              <a:t> Raja, Nabi, Imam.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B8A403-CE64-4601-28D4-0F3AA2FAD6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구주 예수 영원히 다스리시니 면류관을 주 앞에 </a:t>
            </a:r>
            <a:r>
              <a:rPr lang="ko-KR" altLang="en-US" dirty="0" err="1"/>
              <a:t>드리세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249198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314459C-D665-56A4-10CA-91207D4AA8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3991500"/>
            <a:ext cx="9144001" cy="792000"/>
          </a:xfrm>
        </p:spPr>
        <p:txBody>
          <a:bodyPr/>
          <a:lstStyle/>
          <a:p>
            <a:r>
              <a:rPr lang="en-US" altLang="ko-KR" dirty="0" err="1"/>
              <a:t>Ia</a:t>
            </a:r>
            <a:r>
              <a:rPr lang="en-US" altLang="ko-KR" dirty="0"/>
              <a:t> </a:t>
            </a:r>
            <a:r>
              <a:rPr lang="en-US" altLang="ko-KR" dirty="0" err="1"/>
              <a:t>datang</a:t>
            </a:r>
            <a:r>
              <a:rPr lang="en-US" altLang="ko-KR" dirty="0"/>
              <a:t>: Raja </a:t>
            </a:r>
            <a:r>
              <a:rPr lang="en-US" altLang="ko-KR" dirty="0" err="1"/>
              <a:t>segala</a:t>
            </a:r>
            <a:r>
              <a:rPr lang="en-US" altLang="ko-KR" dirty="0"/>
              <a:t> </a:t>
            </a:r>
            <a:r>
              <a:rPr lang="en-US" altLang="ko-KR" dirty="0" err="1"/>
              <a:t>alam</a:t>
            </a:r>
            <a:r>
              <a:rPr lang="en-US" altLang="ko-KR" dirty="0"/>
              <a:t>;</a:t>
            </a:r>
            <a:br>
              <a:rPr lang="en-US" altLang="ko-KR" dirty="0"/>
            </a:br>
            <a:r>
              <a:rPr lang="en-US" altLang="ko-KR" dirty="0" err="1"/>
              <a:t>kuasa</a:t>
            </a:r>
            <a:r>
              <a:rPr lang="en-US" altLang="ko-KR" dirty="0"/>
              <a:t>, </a:t>
            </a:r>
            <a:r>
              <a:rPr lang="en-US" altLang="ko-KR" dirty="0" err="1"/>
              <a:t>hormat</a:t>
            </a:r>
            <a:r>
              <a:rPr lang="en-US" altLang="ko-KR" dirty="0"/>
              <a:t> </a:t>
            </a:r>
            <a:r>
              <a:rPr lang="en-US" altLang="ko-KR" dirty="0" err="1"/>
              <a:t>hanya</a:t>
            </a:r>
            <a:r>
              <a:rPr lang="en-US" altLang="ko-KR" dirty="0"/>
              <a:t> </a:t>
            </a:r>
            <a:r>
              <a:rPr lang="en-US" altLang="ko-KR" dirty="0" err="1"/>
              <a:t>kepadaNya</a:t>
            </a:r>
            <a:r>
              <a:rPr lang="en-US" altLang="ko-KR" dirty="0"/>
              <a:t>.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CF7787-823D-A10D-4119-D42FC8C103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구주 예수 세상을 이기시고 영광 중에 또 다시 </a:t>
            </a:r>
            <a:r>
              <a:rPr lang="ko-KR" altLang="en-US" dirty="0" err="1"/>
              <a:t>오시리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92817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821AC3A6-1C8A-86D4-9243-AFA96B3BFD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3991500"/>
            <a:ext cx="9144001" cy="792000"/>
          </a:xfrm>
        </p:spPr>
        <p:txBody>
          <a:bodyPr/>
          <a:lstStyle/>
          <a:p>
            <a:r>
              <a:rPr lang="en-US" altLang="ko-KR" dirty="0" err="1"/>
              <a:t>Puji</a:t>
            </a:r>
            <a:r>
              <a:rPr lang="en-US" altLang="ko-KR" dirty="0"/>
              <a:t> Dia! </a:t>
            </a:r>
            <a:r>
              <a:rPr lang="en-US" altLang="ko-KR" dirty="0" err="1"/>
              <a:t>B'ritakan</a:t>
            </a:r>
            <a:r>
              <a:rPr lang="en-US" altLang="ko-KR" dirty="0"/>
              <a:t> </a:t>
            </a:r>
            <a:r>
              <a:rPr lang="en-US" altLang="ko-KR" dirty="0" err="1"/>
              <a:t>keagunganNya</a:t>
            </a:r>
            <a:r>
              <a:rPr lang="en-US" altLang="ko-KR" dirty="0"/>
              <a:t>!</a:t>
            </a:r>
            <a:br>
              <a:rPr lang="en-US" altLang="ko-KR" dirty="0"/>
            </a:br>
            <a:r>
              <a:rPr lang="en-US" altLang="ko-KR" dirty="0" err="1"/>
              <a:t>Puji</a:t>
            </a:r>
            <a:r>
              <a:rPr lang="en-US" altLang="ko-KR" dirty="0"/>
              <a:t> Dia! Mari </a:t>
            </a:r>
            <a:r>
              <a:rPr lang="en-US" altLang="ko-KR" dirty="0" err="1"/>
              <a:t>Bernyanyilah</a:t>
            </a:r>
            <a:r>
              <a:rPr lang="en-US" altLang="ko-KR" dirty="0"/>
              <a:t>!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3B9287-1259-EEF7-9B1F-3F533CA2B8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찬양하라 높으신 권세를 찬양</a:t>
            </a:r>
            <a:r>
              <a:rPr lang="en-US" altLang="ko-KR" dirty="0"/>
              <a:t>, </a:t>
            </a:r>
            <a:r>
              <a:rPr lang="ko-KR" altLang="en-US" dirty="0"/>
              <a:t>찬양 </a:t>
            </a:r>
            <a:r>
              <a:rPr lang="ko-KR" altLang="en-US" dirty="0" err="1"/>
              <a:t>찬양</a:t>
            </a:r>
            <a:r>
              <a:rPr lang="ko-KR" altLang="en-US" dirty="0"/>
              <a:t> 영원히 </a:t>
            </a:r>
            <a:r>
              <a:rPr lang="ko-KR" altLang="en-US" dirty="0" err="1"/>
              <a:t>드리세</a:t>
            </a:r>
            <a:r>
              <a:rPr lang="en-US" altLang="ko-K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3510644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72114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B9AE42FF-1DD5-87E1-0991-AA92390A02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7302BDB3-E9E0-E603-844E-8C57AC75584F}"/>
              </a:ext>
            </a:extLst>
          </p:cNvPr>
          <p:cNvSpPr txBox="1">
            <a:spLocks/>
          </p:cNvSpPr>
          <p:nvPr/>
        </p:nvSpPr>
        <p:spPr>
          <a:xfrm>
            <a:off x="1" y="2405601"/>
            <a:ext cx="9143999" cy="118314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>
            <a:noAutofit/>
          </a:bodyPr>
          <a:lstStyle>
            <a:lvl1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lvl="0" hangingPunct="1">
              <a:defRPr b="1">
                <a:solidFill>
                  <a:srgbClr val="FF0000"/>
                </a:solidFill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en-US" altLang="ko-KR" sz="28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Pemuda / </a:t>
            </a:r>
            <a:r>
              <a:rPr lang="en-US" altLang="ko-KR" sz="2800" b="1" dirty="0" err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Saputro</a:t>
            </a:r>
            <a:r>
              <a:rPr lang="en-US" altLang="ko-KR" sz="2800" b="1" dirty="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서울남산 장체EB" pitchFamily="18" charset="-127"/>
                <a:ea typeface="서울남산 장체EB" pitchFamily="18" charset="-127"/>
                <a:cs typeface="MalgunGothicBold"/>
                <a:sym typeface="MalgunGothicBold"/>
              </a:rPr>
              <a:t> Indra Kurniawan </a:t>
            </a:r>
          </a:p>
        </p:txBody>
      </p:sp>
    </p:spTree>
    <p:extLst>
      <p:ext uri="{BB962C8B-B14F-4D97-AF65-F5344CB8AC3E}">
        <p14:creationId xmlns:p14="http://schemas.microsoft.com/office/powerpoint/2010/main" val="76714878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24F58B5-8876-CA90-9A05-296F1BA591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Doa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Syaf</a:t>
            </a:r>
            <a:r>
              <a:rPr lang="en-US" altLang="ko-KR" dirty="0" err="1"/>
              <a:t>a</a:t>
            </a:r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at</a:t>
            </a:r>
            <a:endParaRPr lang="ko-KR" altLang="en-US" dirty="0">
              <a:latin typeface="서울남산 장체EB" pitchFamily="18" charset="-127"/>
              <a:ea typeface="서울남산 장체EB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009112-4F69-0398-49A6-E15B703074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/>
              <a:t>Pemuda / </a:t>
            </a:r>
            <a:r>
              <a:rPr lang="en-US" altLang="ko-KR" dirty="0" err="1"/>
              <a:t>Saputro</a:t>
            </a:r>
            <a:r>
              <a:rPr lang="en-US" altLang="ko-KR" dirty="0"/>
              <a:t> Indra Kurniawan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364FE9-6724-CB3D-CAED-AF09649F95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/>
              <a:t>대표기도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인드라</a:t>
            </a:r>
            <a:r>
              <a:rPr lang="ko-KR" altLang="en-US" dirty="0"/>
              <a:t> 부국장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08470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DA8A452-B197-A700-1934-624F7DFA11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ko-KR" altLang="en-US" dirty="0" err="1"/>
              <a:t>예배국</a:t>
            </a:r>
            <a:r>
              <a:rPr kumimoji="1" lang="ko-KR" altLang="en-US" dirty="0"/>
              <a:t> 컴퓨터에 </a:t>
            </a:r>
            <a:r>
              <a:rPr kumimoji="1" lang="ko-KR" altLang="en-US" dirty="0" err="1"/>
              <a:t>있는걸로</a:t>
            </a:r>
            <a:r>
              <a:rPr kumimoji="1" lang="ko-KR" altLang="en-US" dirty="0"/>
              <a:t> 넣기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8A38DA-5A46-9A40-44EF-7F4878870C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66111112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735013"/>
            <a:ext cx="9144000" cy="1103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lvl1pPr>
          </a:lstStyle>
          <a:p>
            <a: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3586923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8B3C1F24-81E5-E20C-C149-62F7B8B9C4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150D4BDE-802A-7C72-E286-8799D676C810}"/>
              </a:ext>
            </a:extLst>
          </p:cNvPr>
          <p:cNvSpPr txBox="1">
            <a:spLocks/>
          </p:cNvSpPr>
          <p:nvPr/>
        </p:nvSpPr>
        <p:spPr>
          <a:xfrm>
            <a:off x="1" y="2359121"/>
            <a:ext cx="9143999" cy="146788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>
            <a:noAutofit/>
          </a:bodyPr>
          <a:lstStyle>
            <a:lvl1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defTabSz="667439" hangingPunct="1">
              <a:defRPr sz="2044" b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fi-FI" altLang="ko-KR" sz="3600" dirty="0"/>
              <a:t> 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“Dari </a:t>
            </a:r>
            <a:r>
              <a:rPr lang="fi-FI" altLang="ko-KR" sz="3200" dirty="0" err="1">
                <a:latin typeface="서울남산 장체EB" pitchFamily="18" charset="-127"/>
                <a:ea typeface="서울남산 장체EB" pitchFamily="18" charset="-127"/>
              </a:rPr>
              <a:t>Sabang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fi-FI" altLang="ko-KR" sz="3200" dirty="0" err="1">
                <a:latin typeface="서울남산 장체EB" pitchFamily="18" charset="-127"/>
                <a:ea typeface="서울남산 장체EB" pitchFamily="18" charset="-127"/>
              </a:rPr>
              <a:t>sampai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fi-FI" altLang="ko-KR" sz="3200" dirty="0" err="1">
                <a:latin typeface="서울남산 장체EB" pitchFamily="18" charset="-127"/>
                <a:ea typeface="서울남산 장체EB" pitchFamily="18" charset="-127"/>
              </a:rPr>
              <a:t>Merauke</a:t>
            </a:r>
            <a:r>
              <a:rPr lang="fi-FI" altLang="ko-KR" sz="3200" dirty="0">
                <a:latin typeface="서울남산 장체EB" pitchFamily="18" charset="-127"/>
                <a:ea typeface="서울남산 장체EB" pitchFamily="18" charset="-127"/>
              </a:rPr>
              <a:t>!</a:t>
            </a:r>
            <a:r>
              <a:rPr lang="en-US" altLang="ko-KR" sz="3200" dirty="0">
                <a:latin typeface="서울남산 장체EB" pitchFamily="18" charset="-127"/>
                <a:ea typeface="서울남산 장체EB" pitchFamily="18" charset="-127"/>
              </a:rPr>
              <a:t>”</a:t>
            </a:r>
          </a:p>
          <a:p>
            <a:pPr defTabSz="667439" hangingPunct="1">
              <a:defRPr sz="2044" b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fi-FI" altLang="ko-KR" sz="1600" dirty="0">
                <a:latin typeface="서울남산 장체EB" pitchFamily="18" charset="-127"/>
                <a:ea typeface="서울남산 장체EB" pitchFamily="18" charset="-127"/>
              </a:rPr>
              <a:t>(</a:t>
            </a:r>
            <a:r>
              <a:rPr lang="fi-FI" altLang="ko-KR" sz="1600" dirty="0" err="1">
                <a:latin typeface="서울남산 장체EB" pitchFamily="18" charset="-127"/>
                <a:ea typeface="서울남산 장체EB" pitchFamily="18" charset="-127"/>
              </a:rPr>
              <a:t>Yoh</a:t>
            </a:r>
            <a:r>
              <a:rPr lang="fi-FI" altLang="ko-KR" sz="1600" dirty="0">
                <a:latin typeface="서울남산 장체EB" pitchFamily="18" charset="-127"/>
                <a:ea typeface="서울남산 장체EB" pitchFamily="18" charset="-127"/>
              </a:rPr>
              <a:t> 12:20-36) </a:t>
            </a:r>
          </a:p>
          <a:p>
            <a:pPr defTabSz="667439" hangingPunct="1">
              <a:defRPr sz="2044" b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27813" dist="27813" dir="2700000" rotWithShape="0">
                    <a:srgbClr val="000000">
                      <a:alpha val="43137"/>
                    </a:srgbClr>
                  </a:outerShdw>
                </a:effectLst>
                <a:latin typeface="MalgunGothicBold"/>
                <a:ea typeface="MalgunGothicBold"/>
                <a:cs typeface="MalgunGothicBold"/>
                <a:sym typeface="MalgunGothicBold"/>
              </a:defRPr>
            </a:pPr>
            <a:r>
              <a:rPr lang="ko-KR" altLang="en-US" sz="2044" dirty="0">
                <a:solidFill>
                  <a:srgbClr val="FFFF00"/>
                </a:solidFill>
                <a:sym typeface="MalgunGothicBold"/>
              </a:rPr>
              <a:t>사방에서 </a:t>
            </a:r>
            <a:r>
              <a:rPr lang="ko-KR" altLang="en-US" sz="2044" dirty="0" err="1">
                <a:solidFill>
                  <a:srgbClr val="FFFF00"/>
                </a:solidFill>
                <a:sym typeface="MalgunGothicBold"/>
              </a:rPr>
              <a:t>므라우케까지</a:t>
            </a:r>
            <a:r>
              <a:rPr lang="en-US" altLang="ko-KR" sz="2044" dirty="0">
                <a:solidFill>
                  <a:srgbClr val="FFFF00"/>
                </a:solidFill>
                <a:sym typeface="MalgunGothicBold"/>
              </a:rPr>
              <a:t>! </a:t>
            </a:r>
            <a:endParaRPr lang="fi-FI" altLang="ko-K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7806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3CBE5-15A8-A62D-1CAD-C97CDC0F0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5951256C-7560-8E9D-3C84-BD3E46E0E6AD}"/>
              </a:ext>
            </a:extLst>
          </p:cNvPr>
          <p:cNvSpPr txBox="1">
            <a:spLocks/>
          </p:cNvSpPr>
          <p:nvPr/>
        </p:nvSpPr>
        <p:spPr>
          <a:xfrm>
            <a:off x="0" y="189572"/>
            <a:ext cx="9143999" cy="460594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algn="l" hangingPunct="1"/>
            <a:endParaRPr lang="ko-KR" altLang="en-US" sz="2400" dirty="0"/>
          </a:p>
        </p:txBody>
      </p:sp>
      <p:pic>
        <p:nvPicPr>
          <p:cNvPr id="4" name="그림 3" descr="갈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1FF97C7-765A-CDA3-9EF4-46F196FCE3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99" cy="5148000"/>
          </a:xfrm>
          <a:prstGeom prst="rect">
            <a:avLst/>
          </a:prstGeom>
        </p:spPr>
      </p:pic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FD363488-7329-0528-8D35-CA8BCC478266}"/>
              </a:ext>
            </a:extLst>
          </p:cNvPr>
          <p:cNvSpPr txBox="1">
            <a:spLocks/>
          </p:cNvSpPr>
          <p:nvPr/>
        </p:nvSpPr>
        <p:spPr>
          <a:xfrm>
            <a:off x="409587" y="764051"/>
            <a:ext cx="8324824" cy="4035695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457200" indent="-457200" algn="l">
              <a:spcAft>
                <a:spcPts val="600"/>
              </a:spcAft>
              <a:buFont typeface="+mj-lt"/>
              <a:buAutoNum type="arabicPeriod" startAt="20"/>
            </a:pP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antara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mereka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yang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berangkat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untuk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beribadah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pada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hari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raya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terdapat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beberapa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 Yunani. 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0"/>
            </a:pP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Orang-orang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pergi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Filipus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yang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berasal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dari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Betsaida di Galilea,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lalu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berkata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 "Tuan, kami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ingin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bertemu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dengan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.”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0"/>
            </a:pP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Filipus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pergi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memberitahukannya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Andreas; Andreas dan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Filipus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menyampaikannya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pula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0"/>
            </a:pP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Tetapi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menjawab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mereka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kata-Nya: "Telah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tiba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saatnya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Anak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Manusia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dimuliakan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 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0"/>
            </a:pP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Aku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berkata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kepadamu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Sesungguhnya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jikalau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biji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gandum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tidak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jatuh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dalam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tanah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dan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mati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tetap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satu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biji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saja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;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tetapi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jika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mati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menghasilkan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banyak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buah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</a:t>
            </a:r>
          </a:p>
        </p:txBody>
      </p:sp>
      <p:sp>
        <p:nvSpPr>
          <p:cNvPr id="5" name="내용 개체 틀 1">
            <a:extLst>
              <a:ext uri="{FF2B5EF4-FFF2-40B4-BE49-F238E27FC236}">
                <a16:creationId xmlns:a16="http://schemas.microsoft.com/office/drawing/2014/main" id="{A267E8E0-15E7-36B2-4E88-AF86CBF2C0FE}"/>
              </a:ext>
            </a:extLst>
          </p:cNvPr>
          <p:cNvSpPr txBox="1">
            <a:spLocks/>
          </p:cNvSpPr>
          <p:nvPr/>
        </p:nvSpPr>
        <p:spPr>
          <a:xfrm>
            <a:off x="470672" y="122067"/>
            <a:ext cx="8002355" cy="693948"/>
          </a:xfrm>
          <a:prstGeom prst="rect">
            <a:avLst/>
          </a:prstGeom>
        </p:spPr>
        <p:txBody>
          <a:bodyPr anchor="b"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r>
              <a:rPr lang="en-US" altLang="ko-KR" sz="3200" dirty="0">
                <a:solidFill>
                  <a:srgbClr val="0E0E0E"/>
                </a:solidFill>
                <a:latin typeface="SeoulNamsanC BL" panose="02020503020101020101" pitchFamily="18" charset="-127"/>
                <a:ea typeface="SeoulNamsanC BL" panose="02020503020101020101" pitchFamily="18" charset="-127"/>
              </a:rPr>
              <a:t>Yoh 12:20-36</a:t>
            </a:r>
            <a:endParaRPr lang="en" altLang="ko-KR" sz="3200" dirty="0">
              <a:solidFill>
                <a:srgbClr val="0E0E0E"/>
              </a:solidFill>
              <a:effectLst/>
              <a:latin typeface="SeoulNamsanC BL" panose="02020503020101020101" pitchFamily="18" charset="-127"/>
              <a:ea typeface="SeoulNamsanC BL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0414220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ECDB6-AE19-2B39-1E6B-0DCE64218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04DB43FE-376C-6305-A64B-720C46F70468}"/>
              </a:ext>
            </a:extLst>
          </p:cNvPr>
          <p:cNvSpPr txBox="1">
            <a:spLocks/>
          </p:cNvSpPr>
          <p:nvPr/>
        </p:nvSpPr>
        <p:spPr>
          <a:xfrm>
            <a:off x="0" y="189572"/>
            <a:ext cx="9143999" cy="460594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algn="l" hangingPunct="1"/>
            <a:endParaRPr lang="ko-KR" altLang="en-US" sz="2400" dirty="0"/>
          </a:p>
        </p:txBody>
      </p:sp>
      <p:pic>
        <p:nvPicPr>
          <p:cNvPr id="4" name="그림 3" descr="갈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45A7458-8508-3D4E-9315-F9E160041F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99" cy="5148000"/>
          </a:xfrm>
          <a:prstGeom prst="rect">
            <a:avLst/>
          </a:prstGeom>
        </p:spPr>
      </p:pic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4109D95F-B833-2D57-4D28-FF5306AE3296}"/>
              </a:ext>
            </a:extLst>
          </p:cNvPr>
          <p:cNvSpPr txBox="1">
            <a:spLocks/>
          </p:cNvSpPr>
          <p:nvPr/>
        </p:nvSpPr>
        <p:spPr>
          <a:xfrm>
            <a:off x="409587" y="637310"/>
            <a:ext cx="8324824" cy="443568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457200" indent="-457200" algn="l">
              <a:spcAft>
                <a:spcPts val="600"/>
              </a:spcAft>
              <a:buFont typeface="+mj-lt"/>
              <a:buAutoNum type="arabicPeriod" startAt="25"/>
            </a:pP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Barangsiapa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mencintai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nyawanya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kehilangan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nyawanya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tetapi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barangsiapa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tidak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mencintai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nyawanya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 dunia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ini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memeliharanya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untuk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hidup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yang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kekal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5"/>
            </a:pP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Barangsiapa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melayani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Aku,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harus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mengikut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Aku dan di mana Aku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berada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di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situpun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pelayan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-Ku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berada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Barangsiapa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melayani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Aku,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dihormati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Bapa. 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5"/>
            </a:pP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Sekarang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jiwa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-Ku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terharu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dan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apakah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yang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Kukatakan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? Bapa,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selamatkanlah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Aku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dari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saat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ini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? Tidak,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sebab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untuk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itulah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Aku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datang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dalam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saat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ini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 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5"/>
            </a:pP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Bapa,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muliakanlah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nama-Mu!" Maka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terdengarlah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suara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dari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sorga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 "Aku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telah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memuliakan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-Nya, dan Aku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memuliakan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-Nya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lagi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!" </a:t>
            </a:r>
          </a:p>
        </p:txBody>
      </p:sp>
    </p:spTree>
    <p:extLst>
      <p:ext uri="{BB962C8B-B14F-4D97-AF65-F5344CB8AC3E}">
        <p14:creationId xmlns:p14="http://schemas.microsoft.com/office/powerpoint/2010/main" val="1880332034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524BB-BBA0-FF7A-19F7-DC3019EC7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8ACABC8F-7286-40FE-0404-DC7A49208374}"/>
              </a:ext>
            </a:extLst>
          </p:cNvPr>
          <p:cNvSpPr txBox="1">
            <a:spLocks/>
          </p:cNvSpPr>
          <p:nvPr/>
        </p:nvSpPr>
        <p:spPr>
          <a:xfrm>
            <a:off x="0" y="189572"/>
            <a:ext cx="9143999" cy="460594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algn="l" hangingPunct="1"/>
            <a:endParaRPr lang="ko-KR" altLang="en-US" sz="2400" dirty="0"/>
          </a:p>
        </p:txBody>
      </p:sp>
      <p:pic>
        <p:nvPicPr>
          <p:cNvPr id="4" name="그림 3" descr="갈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9165A97-F836-5C7D-4EC3-2DD8124359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99" cy="5148000"/>
          </a:xfrm>
          <a:prstGeom prst="rect">
            <a:avLst/>
          </a:prstGeom>
        </p:spPr>
      </p:pic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17D3A969-5A1F-F135-2A02-4259B0ACC3F4}"/>
              </a:ext>
            </a:extLst>
          </p:cNvPr>
          <p:cNvSpPr txBox="1">
            <a:spLocks/>
          </p:cNvSpPr>
          <p:nvPr/>
        </p:nvSpPr>
        <p:spPr>
          <a:xfrm>
            <a:off x="409587" y="637310"/>
            <a:ext cx="8324824" cy="443568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457200" indent="-457200" algn="l">
              <a:spcAft>
                <a:spcPts val="600"/>
              </a:spcAft>
              <a:buFont typeface="+mj-lt"/>
              <a:buAutoNum type="arabicPeriod" startAt="29"/>
            </a:pP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Orang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banyak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yang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berdiri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 situ dan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mendengarkannya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berkata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bahwa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bunyi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guntur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 Ada pula yang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berkata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 "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Seorang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malaikat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telah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berbicara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dengan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Dia.”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9"/>
            </a:pP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Jawab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 "Suara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telah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terdengar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bukan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oleh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karena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Aku,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melainkan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oleh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karena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kamu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 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9"/>
            </a:pP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Sekarang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berlangsung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penghakiman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atas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dunia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ini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sekarang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juga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penguasa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dunia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ini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dilemparkan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luar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; 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9"/>
            </a:pP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dan Aku,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apabila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Aku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ditinggikan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dari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bumi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Aku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menarik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semua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datang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-Ku." 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9"/>
            </a:pP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Ini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dikatakan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-Nya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untuk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menyatakan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bagaimana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caranya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Ia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mati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29"/>
            </a:pPr>
            <a:endParaRPr lang="en" altLang="ko-KR" i="1" dirty="0">
              <a:solidFill>
                <a:schemeClr val="tx1"/>
              </a:solidFill>
              <a:latin typeface="SEOULNAMSAN EB" panose="02020503020101020101" pitchFamily="18" charset="-127"/>
              <a:ea typeface="SEOULNAMSAN EB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0806548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6AFD2-CDEB-C8C3-FC61-89D8D3973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7DEA81DD-490C-9F9F-E649-54B50225545E}"/>
              </a:ext>
            </a:extLst>
          </p:cNvPr>
          <p:cNvSpPr txBox="1">
            <a:spLocks/>
          </p:cNvSpPr>
          <p:nvPr/>
        </p:nvSpPr>
        <p:spPr>
          <a:xfrm>
            <a:off x="0" y="189572"/>
            <a:ext cx="9143999" cy="460594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algn="l" hangingPunct="1"/>
            <a:endParaRPr lang="ko-KR" altLang="en-US" sz="2400" dirty="0"/>
          </a:p>
        </p:txBody>
      </p:sp>
      <p:pic>
        <p:nvPicPr>
          <p:cNvPr id="4" name="그림 3" descr="갈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3347A86-5250-E61C-1BC7-7DFC8BB9CD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999" cy="5148000"/>
          </a:xfrm>
          <a:prstGeom prst="rect">
            <a:avLst/>
          </a:prstGeom>
        </p:spPr>
      </p:pic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4F727158-5189-9AFE-E00B-845E8B77D3C5}"/>
              </a:ext>
            </a:extLst>
          </p:cNvPr>
          <p:cNvSpPr txBox="1">
            <a:spLocks/>
          </p:cNvSpPr>
          <p:nvPr/>
        </p:nvSpPr>
        <p:spPr>
          <a:xfrm>
            <a:off x="409587" y="637310"/>
            <a:ext cx="8324824" cy="4435688"/>
          </a:xfrm>
          <a:prstGeom prst="rect">
            <a:avLst/>
          </a:prstGeom>
        </p:spPr>
        <p:txBody>
          <a:bodyPr/>
          <a:lstStyle>
            <a:lvl1pPr marL="0" marR="0" indent="0" algn="ctr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solidFill>
                  <a:srgbClr val="FFFF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1pPr>
            <a:lvl2pPr marL="783687" marR="0" indent="-32653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1219067" marR="0" indent="-304766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173717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2194320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265147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31086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3565772" marR="0" indent="-365720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4022921" marR="0" indent="-365719" algn="l" defTabSz="9143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marL="457200" indent="-457200" algn="l">
              <a:spcAft>
                <a:spcPts val="600"/>
              </a:spcAft>
              <a:buFont typeface="+mj-lt"/>
              <a:buAutoNum type="arabicPeriod" startAt="34"/>
            </a:pP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Lalu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jawab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orang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banyak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 "Kami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telah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mendengar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dari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hukum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Taurat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bahwa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Mesias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tetap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hidup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selama-lamanya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;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bagaimana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mungkin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Engkau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mengatakan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bahwa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Anak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Manusia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harus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ditinggikan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?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Siapakah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Anak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Manusia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?" 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34"/>
            </a:pP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Kata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mereka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: "Hanya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sedikit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waktu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lagi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terang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ada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di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antara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kamu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Selama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terang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ada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padamu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percayalah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kepadanya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supaya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kegelapan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jangan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menguasai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kamu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;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barangsiapa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berjalan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dalam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kegelapan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tidak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tahu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mana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pergi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 startAt="34"/>
            </a:pP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Percayalah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kepada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terang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selama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terang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itu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ada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padamu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supaya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kamu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menjadi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anak-anak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terang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."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Sesudah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berkata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demikian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,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Yesus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pergi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bersembunyi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dari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antara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 </a:t>
            </a:r>
            <a:r>
              <a:rPr lang="en" altLang="ko-KR" i="1" dirty="0" err="1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mereka</a:t>
            </a:r>
            <a:r>
              <a:rPr lang="en" altLang="ko-KR" i="1" dirty="0">
                <a:solidFill>
                  <a:schemeClr val="tx1"/>
                </a:solidFill>
                <a:latin typeface="SEOULNAMSAN EB" panose="02020503020101020101" pitchFamily="18" charset="-127"/>
                <a:ea typeface="SEOULNAMSAN EB" panose="020205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655019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7361423F-0BCB-9D0B-2268-B152AE9EC9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Pengkhotbah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C7B47483-D4C3-49C5-8A2D-3CF4245BBA4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" altLang="ko-KR" dirty="0"/>
              <a:t>Calon </a:t>
            </a:r>
            <a:r>
              <a:rPr lang="en" altLang="ko-KR" dirty="0" err="1"/>
              <a:t>Pendeta</a:t>
            </a:r>
            <a:r>
              <a:rPr lang="en" altLang="ko-KR" dirty="0"/>
              <a:t> 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/ Ibu Anita</a:t>
            </a: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BB6DD146-A46A-87F1-2F7B-C4E1E87A8C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설교 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: </a:t>
            </a:r>
            <a:r>
              <a:rPr lang="ko-KR" altLang="en-US" dirty="0"/>
              <a:t>방현아 </a:t>
            </a:r>
            <a:r>
              <a:rPr lang="ko-KR" altLang="en-US" dirty="0" err="1"/>
              <a:t>준목</a:t>
            </a:r>
            <a:endParaRPr lang="ko-KR" altLang="en-US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529874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C26F5CA-2EB4-F7F4-C881-2468C8EC3A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err="1">
                <a:latin typeface="서울남산 장체EB" pitchFamily="18" charset="-127"/>
                <a:ea typeface="서울남산 장체EB" pitchFamily="18" charset="-127"/>
              </a:rPr>
              <a:t>Pengakuan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 Iman</a:t>
            </a:r>
          </a:p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B132342-F8CC-7C56-61E9-45CDBF73BD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“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Yesus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adalah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 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Kristus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, Anak Allah yang </a:t>
            </a:r>
            <a:r>
              <a:rPr lang="en-US" altLang="ko-KR" sz="2800" dirty="0" err="1">
                <a:latin typeface="서울남산 장체EB" pitchFamily="18" charset="-127"/>
                <a:ea typeface="서울남산 장체EB" pitchFamily="18" charset="-127"/>
              </a:rPr>
              <a:t>hidup</a:t>
            </a:r>
            <a:r>
              <a:rPr lang="en-US" altLang="ko-KR" sz="2800" dirty="0">
                <a:latin typeface="서울남산 장체EB" pitchFamily="18" charset="-127"/>
                <a:ea typeface="서울남산 장체EB" pitchFamily="18" charset="-127"/>
              </a:rPr>
              <a:t>!”</a:t>
            </a:r>
            <a:endParaRPr lang="ko-KR" altLang="en-US" sz="2800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2756FB30-4383-B4FF-C0AA-09D73DB631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주는 그리스도시요</a:t>
            </a:r>
            <a:r>
              <a:rPr lang="en-US" altLang="ko-KR" dirty="0">
                <a:latin typeface="서울남산 장체EB" pitchFamily="18" charset="-127"/>
                <a:ea typeface="서울남산 장체EB" pitchFamily="18" charset="-127"/>
              </a:rPr>
              <a:t>, </a:t>
            </a:r>
            <a:r>
              <a:rPr lang="ko-KR" altLang="en-US" dirty="0">
                <a:latin typeface="서울남산 장체EB" pitchFamily="18" charset="-127"/>
                <a:ea typeface="서울남산 장체EB" pitchFamily="18" charset="-127"/>
              </a:rPr>
              <a:t>살아 계신 하나님의 아들이십니다</a:t>
            </a:r>
            <a:r>
              <a:rPr lang="en-US" altLang="ko-KR" dirty="0"/>
              <a:t>!</a:t>
            </a:r>
            <a:endParaRPr lang="en-US" altLang="ko-KR" dirty="0">
              <a:latin typeface="서울남산 장체EB" pitchFamily="18" charset="-127"/>
              <a:ea typeface="서울남산 장체E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6902260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7AA1C-EF94-BB69-72E0-5AE6484A8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E227E3F-9D32-05A8-080F-49059F79B1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Salam</a:t>
            </a:r>
          </a:p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F581B59-1CE8-21F1-A0C4-7F0FDA245B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693" y="3975520"/>
            <a:ext cx="9144002" cy="713521"/>
          </a:xfrm>
        </p:spPr>
        <p:txBody>
          <a:bodyPr anchor="ctr"/>
          <a:lstStyle/>
          <a:p>
            <a:r>
              <a:rPr lang="en-US" altLang="ko-KR" sz="2400" dirty="0"/>
              <a:t>“</a:t>
            </a:r>
            <a:r>
              <a:rPr lang="en-US" altLang="ko-KR" sz="2400" dirty="0" err="1"/>
              <a:t>Cukup</a:t>
            </a:r>
            <a:r>
              <a:rPr lang="en-US" altLang="ko-KR" sz="2400" dirty="0"/>
              <a:t> </a:t>
            </a:r>
            <a:r>
              <a:rPr lang="en-US" altLang="ko-KR" sz="2400" dirty="0" err="1"/>
              <a:t>satu</a:t>
            </a:r>
            <a:r>
              <a:rPr lang="en-US" altLang="ko-KR" sz="2400" dirty="0"/>
              <a:t> orang </a:t>
            </a:r>
            <a:r>
              <a:rPr lang="en-US" altLang="ko-KR" sz="2400" dirty="0" err="1"/>
              <a:t>saja</a:t>
            </a:r>
            <a:r>
              <a:rPr lang="en-US" altLang="ko-KR" sz="2400" dirty="0"/>
              <a:t>!”</a:t>
            </a:r>
            <a:endParaRPr lang="en-US" altLang="ko-KR" sz="2400" dirty="0">
              <a:latin typeface="서울남산 장체EB" pitchFamily="18" charset="-127"/>
              <a:ea typeface="서울남산 장체EB" pitchFamily="18" charset="-127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D5E9381-C096-2108-F3AF-5504E92628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1691" y="4828938"/>
            <a:ext cx="9144000" cy="339675"/>
          </a:xfrm>
        </p:spPr>
        <p:txBody>
          <a:bodyPr/>
          <a:lstStyle/>
          <a:p>
            <a:r>
              <a:rPr lang="ko-KR" altLang="en-US" sz="1600" dirty="0"/>
              <a:t>한 사람이면 됩니다</a:t>
            </a:r>
            <a:r>
              <a:rPr lang="en-US" altLang="ko-KR" sz="1600" dirty="0"/>
              <a:t>!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17581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E39AE93-DC40-8AF4-519B-44DB15DA55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당신은 나를 구원해 주신 하나님이심에 예수님 감사드립니다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4A1B08-2358-62F9-B093-2698D47315C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SEGALA PUJIAN DAN SYUKU</a:t>
            </a:r>
            <a:r>
              <a:rPr kumimoji="1" lang="en-US" altLang="ko-KR" dirty="0"/>
              <a:t>R</a:t>
            </a:r>
            <a:r>
              <a:rPr kumimoji="1" lang="en" altLang="ko-KR" dirty="0"/>
              <a:t> (</a:t>
            </a:r>
            <a:r>
              <a:rPr kumimoji="1" lang="ko-KR" altLang="en-US" dirty="0"/>
              <a:t>모든 찬양과 감사</a:t>
            </a:r>
            <a:r>
              <a:rPr kumimoji="1" lang="en-US" altLang="ko-KR" dirty="0"/>
              <a:t>)</a:t>
            </a:r>
            <a:r>
              <a:rPr kumimoji="1" lang="ko-KR" altLang="en-US" dirty="0"/>
              <a:t> </a:t>
            </a:r>
            <a:endParaRPr kumimoji="1" lang="en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F28A323-E7B7-572E-6580-31DE92AAB5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ko-KR" dirty="0"/>
              <a:t>[1]</a:t>
            </a:r>
            <a:r>
              <a:rPr kumimoji="1" lang="ko-KR" altLang="en-US" dirty="0"/>
              <a:t> </a:t>
            </a:r>
            <a:r>
              <a:rPr kumimoji="1" lang="en" altLang="ko-KR" dirty="0"/>
              <a:t>Kau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s`lamatkanku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t`rima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kasih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1212942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1B252FC-D847-4BDE-6824-BE45B37682D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Dari Sabang </a:t>
            </a:r>
            <a:r>
              <a:rPr kumimoji="1" lang="en" altLang="ko-KR" dirty="0" err="1"/>
              <a:t>sampai</a:t>
            </a:r>
            <a:r>
              <a:rPr kumimoji="1" lang="en" altLang="ko-KR" dirty="0"/>
              <a:t> Merauke!</a:t>
            </a:r>
          </a:p>
          <a:p>
            <a:r>
              <a:rPr kumimoji="1" lang="en" altLang="ko-KR" sz="1600" dirty="0"/>
              <a:t>(Yoh 12:20-36) </a:t>
            </a:r>
            <a:endParaRPr kumimoji="1" lang="ko-KR" altLang="en-US" sz="1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B7FD0F-624D-1F39-0581-A1D42A96435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8472" y="4143377"/>
            <a:ext cx="3398268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69ADBCC-5318-5A60-C970-86F0CCD405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8470" y="4637411"/>
            <a:ext cx="3398269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80412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7FEA096-ED91-D67F-8E33-A2DC0FCB4C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/>
              <a:t>Segala </a:t>
            </a:r>
            <a:r>
              <a:rPr kumimoji="1" lang="en" altLang="ko-KR" dirty="0" err="1"/>
              <a:t>Bangsa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33A032-DCB6-EE09-8889-677FFEC59E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모든 민족</a:t>
            </a:r>
          </a:p>
        </p:txBody>
      </p:sp>
    </p:spTree>
    <p:extLst>
      <p:ext uri="{BB962C8B-B14F-4D97-AF65-F5344CB8AC3E}">
        <p14:creationId xmlns:p14="http://schemas.microsoft.com/office/powerpoint/2010/main" val="3023642252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B6B430F-076C-4D93-4479-6B862239A7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34911" y="3826157"/>
            <a:ext cx="7326082" cy="1280027"/>
          </a:xfrm>
        </p:spPr>
        <p:txBody>
          <a:bodyPr/>
          <a:lstStyle/>
          <a:p>
            <a:r>
              <a:rPr kumimoji="1" lang="en" altLang="ko-KR" dirty="0"/>
              <a:t>Di </a:t>
            </a:r>
            <a:r>
              <a:rPr kumimoji="1" lang="en" altLang="ko-KR" dirty="0" err="1"/>
              <a:t>antara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mereka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berangkat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beribadah</a:t>
            </a:r>
            <a:r>
              <a:rPr kumimoji="1" lang="en" altLang="ko-KR" dirty="0"/>
              <a:t> pada </a:t>
            </a:r>
          </a:p>
          <a:p>
            <a:r>
              <a:rPr kumimoji="1" lang="en" altLang="ko-KR" dirty="0" err="1"/>
              <a:t>hari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raya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terdapat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beberapa</a:t>
            </a:r>
            <a:r>
              <a:rPr kumimoji="1" lang="en" altLang="ko-KR" dirty="0"/>
              <a:t> orang Yunani.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6C3373-310A-249A-8564-0185A1EC44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12:20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590736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ED47443-29F1-A268-0A2A-14838AE2CF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76313" y="3826157"/>
            <a:ext cx="7184680" cy="1280027"/>
          </a:xfrm>
        </p:spPr>
        <p:txBody>
          <a:bodyPr/>
          <a:lstStyle/>
          <a:p>
            <a:r>
              <a:rPr kumimoji="1" lang="en" altLang="ko-KR" dirty="0"/>
              <a:t>Orang-orang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pergi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Filipus</a:t>
            </a:r>
            <a:r>
              <a:rPr kumimoji="1" lang="en" altLang="ko-KR" dirty="0"/>
              <a:t>, yang </a:t>
            </a:r>
            <a:r>
              <a:rPr kumimoji="1" lang="en" altLang="ko-KR" dirty="0" err="1"/>
              <a:t>berasal</a:t>
            </a:r>
            <a:r>
              <a:rPr kumimoji="1" lang="en" altLang="ko-KR" dirty="0"/>
              <a:t> </a:t>
            </a:r>
          </a:p>
          <a:p>
            <a:r>
              <a:rPr kumimoji="1" lang="en" altLang="ko-KR" dirty="0" err="1"/>
              <a:t>dari</a:t>
            </a:r>
            <a:r>
              <a:rPr kumimoji="1" lang="en" altLang="ko-KR" dirty="0"/>
              <a:t> Betsaida di Galilea, </a:t>
            </a:r>
            <a:r>
              <a:rPr kumimoji="1" lang="en" altLang="ko-KR" dirty="0" err="1"/>
              <a:t>lalu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berkata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kepadanya</a:t>
            </a:r>
            <a:r>
              <a:rPr kumimoji="1" lang="en" altLang="ko-KR" dirty="0"/>
              <a:t>: </a:t>
            </a:r>
          </a:p>
          <a:p>
            <a:r>
              <a:rPr kumimoji="1" lang="en" altLang="ko-KR" dirty="0"/>
              <a:t>"Tuan, kami </a:t>
            </a:r>
            <a:r>
              <a:rPr kumimoji="1" lang="en" altLang="ko-KR" dirty="0" err="1"/>
              <a:t>ingin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bertemu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dengan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."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84E8E0-DB1B-213E-3B00-B19088267B6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12:21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240802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8FFFFA52-A9E0-0C34-D36C-C1ADF69CD9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21789" y="3826157"/>
            <a:ext cx="7439203" cy="1280027"/>
          </a:xfrm>
        </p:spPr>
        <p:txBody>
          <a:bodyPr/>
          <a:lstStyle/>
          <a:p>
            <a:r>
              <a:rPr kumimoji="1" lang="en" altLang="ko-KR" dirty="0" err="1"/>
              <a:t>Filipus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pergi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memberitahukannya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</a:t>
            </a:r>
            <a:r>
              <a:rPr kumimoji="1" lang="en" altLang="ko-KR" dirty="0"/>
              <a:t> Andreas; </a:t>
            </a:r>
          </a:p>
          <a:p>
            <a:r>
              <a:rPr kumimoji="1" lang="en" altLang="ko-KR" dirty="0"/>
              <a:t>Andreas dan </a:t>
            </a:r>
            <a:r>
              <a:rPr kumimoji="1" lang="en" altLang="ko-KR" dirty="0" err="1"/>
              <a:t>Filipus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menyampaikannya</a:t>
            </a:r>
            <a:r>
              <a:rPr kumimoji="1" lang="en" altLang="ko-KR" dirty="0"/>
              <a:t> pula </a:t>
            </a:r>
            <a:r>
              <a:rPr kumimoji="1" lang="en" altLang="ko-KR" dirty="0" err="1"/>
              <a:t>kepada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C191B5-A919-07A2-4027-8F05FA5656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12:2</a:t>
            </a:r>
            <a:r>
              <a:rPr kumimoji="1" lang="en-US" altLang="ko-KR" dirty="0"/>
              <a:t>2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8734427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359D1AA-302B-D0A4-85A0-DB41B66954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21409" y="3826157"/>
            <a:ext cx="6939583" cy="1280027"/>
          </a:xfrm>
        </p:spPr>
        <p:txBody>
          <a:bodyPr/>
          <a:lstStyle/>
          <a:p>
            <a:r>
              <a:rPr kumimoji="1" lang="en" altLang="ko-KR" dirty="0" err="1"/>
              <a:t>Tetapi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menjawab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mereka</a:t>
            </a:r>
            <a:r>
              <a:rPr kumimoji="1" lang="en" altLang="ko-KR" dirty="0"/>
              <a:t>, kata-Nya:</a:t>
            </a:r>
          </a:p>
          <a:p>
            <a:r>
              <a:rPr kumimoji="1" lang="en" altLang="ko-KR" dirty="0"/>
              <a:t>"Telah </a:t>
            </a:r>
            <a:r>
              <a:rPr kumimoji="1" lang="en" altLang="ko-KR" dirty="0" err="1"/>
              <a:t>tiba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saatnya</a:t>
            </a:r>
            <a:r>
              <a:rPr kumimoji="1" lang="en" altLang="ko-KR" dirty="0"/>
              <a:t> Anak </a:t>
            </a:r>
            <a:r>
              <a:rPr kumimoji="1" lang="en" altLang="ko-KR" dirty="0" err="1"/>
              <a:t>Manusia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dimuliakan</a:t>
            </a:r>
            <a:r>
              <a:rPr kumimoji="1" lang="en" altLang="ko-KR" dirty="0"/>
              <a:t>.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E0A44A-3FA5-C4AA-9F68-1BCD1D6F1C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12:2</a:t>
            </a:r>
            <a:r>
              <a:rPr kumimoji="1" lang="en-US" altLang="ko-KR" dirty="0"/>
              <a:t>3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134082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53A7A-6A4C-439A-7A91-CEFD0F2E2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6693D60-73F3-0824-9707-BEB279C0F9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Dari Sabang </a:t>
            </a:r>
            <a:r>
              <a:rPr kumimoji="1" lang="en" altLang="ko-KR" dirty="0" err="1"/>
              <a:t>sampai</a:t>
            </a:r>
            <a:r>
              <a:rPr kumimoji="1" lang="en" altLang="ko-KR" dirty="0"/>
              <a:t> Merauke!</a:t>
            </a:r>
          </a:p>
          <a:p>
            <a:r>
              <a:rPr kumimoji="1" lang="en" altLang="ko-KR" sz="1600" dirty="0"/>
              <a:t>(Yoh 12:20-36) </a:t>
            </a:r>
            <a:endParaRPr kumimoji="1" lang="ko-KR" altLang="en-US" sz="1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1072E1-F80D-EE23-BF95-305A25EEA74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8472" y="4143377"/>
            <a:ext cx="3398268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/>
              <a:t>Segala </a:t>
            </a:r>
            <a:r>
              <a:rPr kumimoji="1" lang="en" altLang="ko-KR" dirty="0" err="1"/>
              <a:t>Bangsa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80652CF-AC92-EA9F-6DF9-A4C1E2DF05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8470" y="4637411"/>
            <a:ext cx="3398269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4919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691E2FF-AB05-E4D9-9E4D-285034125D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74655" y="3826157"/>
            <a:ext cx="7486337" cy="1280027"/>
          </a:xfrm>
        </p:spPr>
        <p:txBody>
          <a:bodyPr/>
          <a:lstStyle/>
          <a:p>
            <a:r>
              <a:rPr kumimoji="1" lang="en" altLang="ko-KR" dirty="0" err="1"/>
              <a:t>Barangsiapa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melayani</a:t>
            </a:r>
            <a:r>
              <a:rPr kumimoji="1" lang="en" altLang="ko-KR" dirty="0"/>
              <a:t> Aku, </a:t>
            </a:r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mengikut</a:t>
            </a:r>
            <a:r>
              <a:rPr kumimoji="1" lang="en" altLang="ko-KR" dirty="0"/>
              <a:t> Aku dan di </a:t>
            </a:r>
          </a:p>
          <a:p>
            <a:r>
              <a:rPr kumimoji="1" lang="en" altLang="ko-KR" dirty="0"/>
              <a:t>mana Aku </a:t>
            </a:r>
            <a:r>
              <a:rPr kumimoji="1" lang="en" altLang="ko-KR" dirty="0" err="1"/>
              <a:t>berada</a:t>
            </a:r>
            <a:r>
              <a:rPr kumimoji="1" lang="en" altLang="ko-KR" dirty="0"/>
              <a:t>, di </a:t>
            </a:r>
            <a:r>
              <a:rPr kumimoji="1" lang="en" altLang="ko-KR" dirty="0" err="1"/>
              <a:t>situpun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pelayan</a:t>
            </a:r>
            <a:r>
              <a:rPr kumimoji="1" lang="en" altLang="ko-KR" dirty="0"/>
              <a:t>-Ku </a:t>
            </a:r>
            <a:r>
              <a:rPr kumimoji="1" lang="en" altLang="ko-KR" dirty="0" err="1"/>
              <a:t>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berada</a:t>
            </a:r>
            <a:r>
              <a:rPr kumimoji="1" lang="en" altLang="ko-KR" dirty="0"/>
              <a:t>.</a:t>
            </a:r>
          </a:p>
          <a:p>
            <a:r>
              <a:rPr kumimoji="1" lang="en" altLang="ko-KR" dirty="0" err="1"/>
              <a:t>Barangsiapa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melayani</a:t>
            </a:r>
            <a:r>
              <a:rPr kumimoji="1" lang="en" altLang="ko-KR" dirty="0"/>
              <a:t> Aku, </a:t>
            </a:r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dihormati</a:t>
            </a:r>
            <a:r>
              <a:rPr kumimoji="1" lang="en" altLang="ko-KR" dirty="0"/>
              <a:t> Bapa.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598418-3D9E-348F-1575-7CC61D7217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12:26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123553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263B9-C873-80D8-633A-11B5A9BC4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0EB0DE0-D976-AA63-3E4F-61DFD19C431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Dari Sabang </a:t>
            </a:r>
            <a:r>
              <a:rPr kumimoji="1" lang="en" altLang="ko-KR" dirty="0" err="1"/>
              <a:t>sampai</a:t>
            </a:r>
            <a:r>
              <a:rPr kumimoji="1" lang="en" altLang="ko-KR" dirty="0"/>
              <a:t> Merauke!</a:t>
            </a:r>
          </a:p>
          <a:p>
            <a:r>
              <a:rPr kumimoji="1" lang="en" altLang="ko-KR" sz="1600" dirty="0"/>
              <a:t>(Yoh 12:20-36) </a:t>
            </a:r>
            <a:endParaRPr kumimoji="1" lang="ko-KR" altLang="en-US" sz="1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1F1A2-E942-F311-6912-EC7F66784F0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8472" y="4143377"/>
            <a:ext cx="3398268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/>
              <a:t>Segala </a:t>
            </a:r>
            <a:r>
              <a:rPr kumimoji="1" lang="en" altLang="ko-KR" dirty="0" err="1"/>
              <a:t>Bangsa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A8F21B-2BD7-9ED3-471F-2DF44D5B7B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8470" y="4637411"/>
            <a:ext cx="3398269" cy="491467"/>
          </a:xfrm>
        </p:spPr>
        <p:txBody>
          <a:bodyPr/>
          <a:lstStyle/>
          <a:p>
            <a:r>
              <a:rPr kumimoji="1"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273395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6A2FA-319D-8250-5432-595AB959D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0345929-327E-2525-CC63-E624A518B6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" altLang="ko-KR" dirty="0"/>
              <a:t>Satu </a:t>
            </a:r>
            <a:r>
              <a:rPr kumimoji="1" lang="en" altLang="ko-KR" dirty="0" err="1"/>
              <a:t>Biji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Gandum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98DEDA-096E-19E6-EF0C-DBC30144D6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한 알의 밀 </a:t>
            </a:r>
          </a:p>
        </p:txBody>
      </p:sp>
    </p:spTree>
    <p:extLst>
      <p:ext uri="{BB962C8B-B14F-4D97-AF65-F5344CB8AC3E}">
        <p14:creationId xmlns:p14="http://schemas.microsoft.com/office/powerpoint/2010/main" val="31487281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1DB59AB-58BF-C503-5647-E55FFB9CC6E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Kau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pulihkanku</a:t>
            </a:r>
            <a:r>
              <a:rPr kumimoji="1" lang="en" altLang="ko-KR" dirty="0"/>
              <a:t>, </a:t>
            </a:r>
          </a:p>
          <a:p>
            <a:r>
              <a:rPr kumimoji="1" lang="en" altLang="ko-KR" dirty="0" err="1"/>
              <a:t>t`rima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kasih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6FCB0C-8C6D-F6D9-5394-D430B14202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당신은 나를 회복하게 해 주신 하나님이심에 감사드립니다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502619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8FEE985D-5AC1-E3BF-5293-0D3E6A1C91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59497" y="3826157"/>
            <a:ext cx="7401496" cy="1280027"/>
          </a:xfrm>
        </p:spPr>
        <p:txBody>
          <a:bodyPr/>
          <a:lstStyle/>
          <a:p>
            <a:r>
              <a:rPr kumimoji="1" lang="en" altLang="ko-KR" dirty="0"/>
              <a:t>Aku </a:t>
            </a:r>
            <a:r>
              <a:rPr kumimoji="1" lang="en" altLang="ko-KR" dirty="0" err="1"/>
              <a:t>berkata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kepadamu</a:t>
            </a:r>
            <a:r>
              <a:rPr kumimoji="1" lang="en" altLang="ko-KR" dirty="0"/>
              <a:t>: </a:t>
            </a:r>
            <a:r>
              <a:rPr kumimoji="1" lang="en" altLang="ko-KR" dirty="0" err="1"/>
              <a:t>Sesungguhnya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jikalau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biji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gandum</a:t>
            </a:r>
            <a:endParaRPr kumimoji="1" lang="en" altLang="ko-KR" dirty="0"/>
          </a:p>
          <a:p>
            <a:r>
              <a:rPr kumimoji="1" lang="en" altLang="ko-KR" dirty="0" err="1"/>
              <a:t>tidak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jatuh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dalam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tanah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mati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tetap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satu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biji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saja</a:t>
            </a:r>
            <a:r>
              <a:rPr kumimoji="1" lang="en" altLang="ko-KR" dirty="0"/>
              <a:t>;</a:t>
            </a:r>
          </a:p>
          <a:p>
            <a:r>
              <a:rPr kumimoji="1" lang="en" altLang="ko-KR" dirty="0" err="1"/>
              <a:t>tetapi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jika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mati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menghasilkan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banyak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buah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5A86E4-0D10-D705-CB11-BB21F3AB18D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12:24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9791587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7CACB1F-8B55-9D9F-DBB7-A2B293C64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70961" y="3826157"/>
            <a:ext cx="7590032" cy="1280027"/>
          </a:xfrm>
        </p:spPr>
        <p:txBody>
          <a:bodyPr/>
          <a:lstStyle/>
          <a:p>
            <a:r>
              <a:rPr kumimoji="1" lang="en" altLang="ko-KR" dirty="0" err="1"/>
              <a:t>Barangsiapa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mencintai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nyawanya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kehilangan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nyawanya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tetapi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barangsiapa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tidak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mencintai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nyawanya</a:t>
            </a:r>
            <a:r>
              <a:rPr kumimoji="1" lang="en" altLang="ko-KR" dirty="0"/>
              <a:t> di dunia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memeliharanya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kekal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21EB99-E8F8-78A7-69D5-730C04E610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12:2</a:t>
            </a:r>
            <a:r>
              <a:rPr kumimoji="1" lang="en-US" altLang="ko-KR" dirty="0"/>
              <a:t>5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8406380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73667-93BA-F450-57EC-80AA51CD3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3BF1EB1-F0BC-538A-E2A8-93D4D4C41C9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Dari Sabang </a:t>
            </a:r>
            <a:r>
              <a:rPr kumimoji="1" lang="en" altLang="ko-KR" dirty="0" err="1"/>
              <a:t>sampai</a:t>
            </a:r>
            <a:r>
              <a:rPr kumimoji="1" lang="en" altLang="ko-KR" dirty="0"/>
              <a:t> Merauke!</a:t>
            </a:r>
          </a:p>
          <a:p>
            <a:r>
              <a:rPr kumimoji="1" lang="en" altLang="ko-KR" sz="1600" dirty="0"/>
              <a:t>(Yoh 12:20-36) </a:t>
            </a:r>
            <a:endParaRPr kumimoji="1" lang="ko-KR" altLang="en-US" sz="1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7FF889-C2F6-E24E-E336-09E4B1A85F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8472" y="4143377"/>
            <a:ext cx="3398268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/>
              <a:t>Segala </a:t>
            </a:r>
            <a:r>
              <a:rPr kumimoji="1" lang="en" altLang="ko-KR" dirty="0" err="1"/>
              <a:t>Bangsa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4196FF9-70F9-1CC6-5E8F-70949EC4DB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8470" y="4637411"/>
            <a:ext cx="3398269" cy="491467"/>
          </a:xfrm>
        </p:spPr>
        <p:txBody>
          <a:bodyPr/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" altLang="ko-KR" dirty="0"/>
              <a:t>Satu </a:t>
            </a:r>
            <a:r>
              <a:rPr kumimoji="1" lang="en" altLang="ko-KR" dirty="0" err="1"/>
              <a:t>Biji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Gandum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0078758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BA8D2C9-605C-0DD6-8858-87746EC15F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Barangsiapa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mencintai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nyawanya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ia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kehilangan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nyawanya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tetapi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barangsiapa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tidak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mencintai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nyawanya</a:t>
            </a:r>
            <a:r>
              <a:rPr kumimoji="1" lang="en" altLang="ko-KR" dirty="0"/>
              <a:t> di dunia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, I</a:t>
            </a:r>
          </a:p>
          <a:p>
            <a:r>
              <a:rPr kumimoji="1" lang="en" altLang="ko-KR" dirty="0"/>
              <a:t>a </a:t>
            </a:r>
            <a:r>
              <a:rPr kumimoji="1" lang="en" altLang="ko-KR" dirty="0" err="1"/>
              <a:t>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memeliharanya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kekal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532381-5CA1-50D7-C057-93086B4175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12:25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5478135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544A6-A5C9-42C9-55F4-02566055C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F4980E4-EA9D-0D4B-153D-4B4ED8223CB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Dari Sabang </a:t>
            </a:r>
            <a:r>
              <a:rPr kumimoji="1" lang="en" altLang="ko-KR" dirty="0" err="1"/>
              <a:t>sampai</a:t>
            </a:r>
            <a:r>
              <a:rPr kumimoji="1" lang="en" altLang="ko-KR" dirty="0"/>
              <a:t> Merauke!</a:t>
            </a:r>
          </a:p>
          <a:p>
            <a:r>
              <a:rPr kumimoji="1" lang="en" altLang="ko-KR" sz="1600" dirty="0"/>
              <a:t>(Yoh 12:20-36) </a:t>
            </a:r>
            <a:endParaRPr kumimoji="1" lang="ko-KR" altLang="en-US" sz="1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5182AF-FE48-C4F4-7986-DBBF354836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8472" y="4143377"/>
            <a:ext cx="3398268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/>
              <a:t>Segala </a:t>
            </a:r>
            <a:r>
              <a:rPr kumimoji="1" lang="en" altLang="ko-KR" dirty="0" err="1"/>
              <a:t>Bangsa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2A8A72-DBA7-AFCB-7C15-3EF86E4D11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8470" y="4637411"/>
            <a:ext cx="3398269" cy="491467"/>
          </a:xfrm>
        </p:spPr>
        <p:txBody>
          <a:bodyPr/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" altLang="ko-KR" dirty="0"/>
              <a:t>Satu </a:t>
            </a:r>
            <a:r>
              <a:rPr kumimoji="1" lang="en" altLang="ko-KR" dirty="0" err="1"/>
              <a:t>Biji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Gandum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0236549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7454CA7-640F-DD05-D0D8-DD07044BD2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04973" y="3826157"/>
            <a:ext cx="7656020" cy="1280027"/>
          </a:xfrm>
        </p:spPr>
        <p:txBody>
          <a:bodyPr>
            <a:normAutofit/>
          </a:bodyPr>
          <a:lstStyle/>
          <a:p>
            <a:r>
              <a:rPr kumimoji="1" lang="en" altLang="ko-KR" sz="1800" dirty="0"/>
              <a:t>Kata </a:t>
            </a:r>
            <a:r>
              <a:rPr kumimoji="1" lang="en" altLang="ko-KR" sz="1800" dirty="0" err="1"/>
              <a:t>Yesus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kepada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mereka</a:t>
            </a:r>
            <a:r>
              <a:rPr kumimoji="1" lang="en" altLang="ko-KR" sz="1800" dirty="0"/>
              <a:t>: "Hanya </a:t>
            </a:r>
            <a:r>
              <a:rPr kumimoji="1" lang="en" altLang="ko-KR" sz="1800" dirty="0" err="1"/>
              <a:t>sedikit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waktu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lagi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terang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ada</a:t>
            </a:r>
            <a:r>
              <a:rPr kumimoji="1" lang="en" altLang="ko-KR" sz="1800" dirty="0"/>
              <a:t> di</a:t>
            </a:r>
          </a:p>
          <a:p>
            <a:r>
              <a:rPr kumimoji="1" lang="en" altLang="ko-KR" sz="1800" dirty="0" err="1"/>
              <a:t>antara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kamu</a:t>
            </a:r>
            <a:r>
              <a:rPr kumimoji="1" lang="en" altLang="ko-KR" sz="1800" dirty="0"/>
              <a:t>. </a:t>
            </a:r>
            <a:r>
              <a:rPr kumimoji="1" lang="en" altLang="ko-KR" sz="1800" dirty="0" err="1"/>
              <a:t>Selama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terang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itu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ada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padamu</a:t>
            </a:r>
            <a:r>
              <a:rPr kumimoji="1" lang="en" altLang="ko-KR" sz="1800" dirty="0"/>
              <a:t>, </a:t>
            </a:r>
            <a:r>
              <a:rPr kumimoji="1" lang="en" altLang="ko-KR" sz="1800" dirty="0" err="1"/>
              <a:t>percayalah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kepadanya</a:t>
            </a:r>
            <a:r>
              <a:rPr kumimoji="1" lang="en" altLang="ko-KR" sz="1800" dirty="0"/>
              <a:t>,</a:t>
            </a:r>
          </a:p>
          <a:p>
            <a:r>
              <a:rPr kumimoji="1" lang="en" altLang="ko-KR" sz="1800" dirty="0" err="1"/>
              <a:t>supaya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kegelapan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jangan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menguasai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kamu</a:t>
            </a:r>
            <a:r>
              <a:rPr kumimoji="1" lang="en" altLang="ko-KR" sz="1800" dirty="0"/>
              <a:t>; </a:t>
            </a:r>
            <a:r>
              <a:rPr kumimoji="1" lang="en" altLang="ko-KR" sz="1800" dirty="0" err="1"/>
              <a:t>barangsiapa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berjalan</a:t>
            </a:r>
            <a:endParaRPr kumimoji="1" lang="en" altLang="ko-KR" sz="1800" dirty="0"/>
          </a:p>
          <a:p>
            <a:r>
              <a:rPr kumimoji="1" lang="en" altLang="ko-KR" sz="1800" dirty="0" err="1"/>
              <a:t>dalam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kegelapan</a:t>
            </a:r>
            <a:r>
              <a:rPr kumimoji="1" lang="en" altLang="ko-KR" sz="1800" dirty="0"/>
              <a:t>, </a:t>
            </a:r>
            <a:r>
              <a:rPr kumimoji="1" lang="en" altLang="ko-KR" sz="1800" dirty="0" err="1"/>
              <a:t>ia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tidak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tahu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ke</a:t>
            </a:r>
            <a:r>
              <a:rPr kumimoji="1" lang="en" altLang="ko-KR" sz="1800" dirty="0"/>
              <a:t> mana </a:t>
            </a:r>
            <a:r>
              <a:rPr kumimoji="1" lang="en" altLang="ko-KR" sz="1800" dirty="0" err="1"/>
              <a:t>ia</a:t>
            </a:r>
            <a:r>
              <a:rPr kumimoji="1" lang="en" altLang="ko-KR" sz="1800" dirty="0"/>
              <a:t> </a:t>
            </a:r>
            <a:r>
              <a:rPr kumimoji="1" lang="en" altLang="ko-KR" sz="1800" dirty="0" err="1"/>
              <a:t>pergi</a:t>
            </a:r>
            <a:r>
              <a:rPr kumimoji="1" lang="en" altLang="ko-KR" sz="1800" dirty="0"/>
              <a:t>.</a:t>
            </a:r>
            <a:endParaRPr kumimoji="1" lang="ko-KR" altLang="en-US" sz="1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3BE74E-81F8-1EE4-443E-0FE6D46743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12:35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7445033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01679C4-6811-0F1F-5741-A60CD06DC1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 err="1"/>
              <a:t>Percayalah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terang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selama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terang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padamu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supaya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kamu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menjadi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anak-anak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terang</a:t>
            </a:r>
            <a:r>
              <a:rPr kumimoji="1" lang="en" altLang="ko-KR" dirty="0"/>
              <a:t>." </a:t>
            </a:r>
            <a:r>
              <a:rPr kumimoji="1" lang="en" altLang="ko-KR" dirty="0" err="1"/>
              <a:t>Sesudah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berkata</a:t>
            </a:r>
            <a:endParaRPr kumimoji="1" lang="en" altLang="ko-KR" dirty="0"/>
          </a:p>
          <a:p>
            <a:r>
              <a:rPr kumimoji="1" lang="en" altLang="ko-KR" dirty="0" err="1"/>
              <a:t>demikian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pergi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bersembunyi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antara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mereka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5ECB31-0103-227F-25FB-A743C0DB71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Yoh 12:3</a:t>
            </a:r>
            <a:r>
              <a:rPr kumimoji="1" lang="en-US" altLang="ko-KR" dirty="0"/>
              <a:t>6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1894439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E85F-2211-C29F-CD4B-0DC49A7C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824BBB70-EE9E-10D5-7CE9-41C04888404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Dari Sabang </a:t>
            </a:r>
            <a:r>
              <a:rPr kumimoji="1" lang="en" altLang="ko-KR" dirty="0" err="1"/>
              <a:t>sampai</a:t>
            </a:r>
            <a:r>
              <a:rPr kumimoji="1" lang="en" altLang="ko-KR" dirty="0"/>
              <a:t> Merauke!</a:t>
            </a:r>
          </a:p>
          <a:p>
            <a:r>
              <a:rPr kumimoji="1" lang="en" altLang="ko-KR" sz="1600" dirty="0"/>
              <a:t>(Yoh 12:20-36) </a:t>
            </a:r>
            <a:endParaRPr kumimoji="1" lang="ko-KR" altLang="en-US" sz="1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594771-3D6D-81EA-94F5-B333CA87C7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8472" y="4143377"/>
            <a:ext cx="3398268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/>
              <a:t>Segala </a:t>
            </a:r>
            <a:r>
              <a:rPr kumimoji="1" lang="en" altLang="ko-KR" dirty="0" err="1"/>
              <a:t>Bangsa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A8D6DF1-192C-4644-3D04-B9C900368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8470" y="4637411"/>
            <a:ext cx="3398269" cy="491467"/>
          </a:xfrm>
        </p:spPr>
        <p:txBody>
          <a:bodyPr/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" altLang="ko-KR" dirty="0"/>
              <a:t>Satu </a:t>
            </a:r>
            <a:r>
              <a:rPr kumimoji="1" lang="en" altLang="ko-KR" dirty="0" err="1"/>
              <a:t>Biji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Gandum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1042824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BE9412C-DBA1-54B2-34F1-7D36F806FD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4580" y="3863473"/>
            <a:ext cx="7842974" cy="1280027"/>
          </a:xfrm>
        </p:spPr>
        <p:txBody>
          <a:bodyPr/>
          <a:lstStyle/>
          <a:p>
            <a:r>
              <a:rPr kumimoji="1" lang="en" altLang="ko-KR" dirty="0" err="1"/>
              <a:t>Percayalah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kepada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Kristus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engkau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selamat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engkau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seisi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rumahmu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1C929B-1480-AE7B-B095-0BD53A3C88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Kis 16:31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011268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C4412-74CA-9C96-E55B-B87F3B43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6BC5CEC-B8BF-2B89-A893-7DA9EABFE2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Dari Sabang </a:t>
            </a:r>
            <a:r>
              <a:rPr kumimoji="1" lang="en" altLang="ko-KR" dirty="0" err="1"/>
              <a:t>sampai</a:t>
            </a:r>
            <a:r>
              <a:rPr kumimoji="1" lang="en" altLang="ko-KR" dirty="0"/>
              <a:t> Merauke!</a:t>
            </a:r>
          </a:p>
          <a:p>
            <a:r>
              <a:rPr kumimoji="1" lang="en" altLang="ko-KR" sz="1600" dirty="0"/>
              <a:t>(Yoh 12:20-36) </a:t>
            </a:r>
            <a:endParaRPr kumimoji="1" lang="ko-KR" altLang="en-US" sz="1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209908-18E0-DB73-1434-0C7C7B636CB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8472" y="4143377"/>
            <a:ext cx="3398268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/>
              <a:t>Segala </a:t>
            </a:r>
            <a:r>
              <a:rPr kumimoji="1" lang="en" altLang="ko-KR" dirty="0" err="1"/>
              <a:t>Bangsa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1453A1-8E25-AD75-0700-340AD789BC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8470" y="4637411"/>
            <a:ext cx="3398269" cy="491467"/>
          </a:xfrm>
        </p:spPr>
        <p:txBody>
          <a:bodyPr/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" altLang="ko-KR" dirty="0"/>
              <a:t>Satu </a:t>
            </a:r>
            <a:r>
              <a:rPr kumimoji="1" lang="en" altLang="ko-KR" dirty="0" err="1"/>
              <a:t>Biji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Gandum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08074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0471A79-F733-977B-C0B4-A699F311C4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Kau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sembuhkanku</a:t>
            </a:r>
            <a:r>
              <a:rPr kumimoji="1" lang="en" altLang="ko-KR" dirty="0"/>
              <a:t>,</a:t>
            </a:r>
          </a:p>
          <a:p>
            <a:r>
              <a:rPr kumimoji="1" lang="en" altLang="ko-KR" dirty="0" err="1"/>
              <a:t>t`rima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kasih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Yesus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DCEEB1-F5C2-7CCA-1F6C-AE698642BC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당신은 나를 치유하게 해 주신 하나님이심에 예수님 감사드립니다</a:t>
            </a:r>
          </a:p>
        </p:txBody>
      </p:sp>
    </p:spTree>
    <p:extLst>
      <p:ext uri="{BB962C8B-B14F-4D97-AF65-F5344CB8AC3E}">
        <p14:creationId xmlns:p14="http://schemas.microsoft.com/office/powerpoint/2010/main" val="347094353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1236069-97AC-359B-5082-3D21EB06912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kumimoji="1" lang="en" altLang="ko-KR" dirty="0" err="1"/>
              <a:t>Lintasilah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jalan-jalan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Yerusalem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lihatlah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baik-baik</a:t>
            </a:r>
            <a:r>
              <a:rPr kumimoji="1" lang="en" altLang="ko-KR" dirty="0"/>
              <a:t> dan </a:t>
            </a:r>
            <a:r>
              <a:rPr kumimoji="1" lang="en" altLang="ko-KR" dirty="0" err="1"/>
              <a:t>camkanlah</a:t>
            </a:r>
            <a:r>
              <a:rPr kumimoji="1" lang="en" altLang="ko-KR" dirty="0"/>
              <a:t>!</a:t>
            </a:r>
          </a:p>
          <a:p>
            <a:r>
              <a:rPr kumimoji="1" lang="en" altLang="ko-KR" dirty="0" err="1"/>
              <a:t>Periksalah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tanah-tanah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lapangnya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apakah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kamu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dapat</a:t>
            </a:r>
            <a:endParaRPr kumimoji="1" lang="en" altLang="ko-KR" dirty="0"/>
          </a:p>
          <a:p>
            <a:r>
              <a:rPr kumimoji="1" lang="en" altLang="ko-KR" dirty="0" err="1"/>
              <a:t>menemui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seseorang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apakah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melakukan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keadilan</a:t>
            </a:r>
            <a:r>
              <a:rPr kumimoji="1" lang="en" altLang="ko-KR" dirty="0"/>
              <a:t> dan</a:t>
            </a:r>
          </a:p>
          <a:p>
            <a:r>
              <a:rPr kumimoji="1" lang="en" altLang="ko-KR" dirty="0"/>
              <a:t>yang </a:t>
            </a:r>
            <a:r>
              <a:rPr kumimoji="1" lang="en" altLang="ko-KR" dirty="0" err="1"/>
              <a:t>mencari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kebenaran</a:t>
            </a:r>
            <a:r>
              <a:rPr kumimoji="1" lang="en" altLang="ko-KR" dirty="0"/>
              <a:t>, </a:t>
            </a:r>
            <a:r>
              <a:rPr kumimoji="1" lang="en" altLang="ko-KR" dirty="0" err="1"/>
              <a:t>maka</a:t>
            </a:r>
            <a:r>
              <a:rPr kumimoji="1" lang="en" altLang="ko-KR" dirty="0"/>
              <a:t> Aku </a:t>
            </a:r>
            <a:r>
              <a:rPr kumimoji="1" lang="en" altLang="ko-KR" dirty="0" err="1"/>
              <a:t>mau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mengampuni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kota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itu</a:t>
            </a:r>
            <a:r>
              <a:rPr kumimoji="1" lang="en" altLang="ko-KR" dirty="0"/>
              <a:t>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074D5D-1AA3-4C3C-DA67-9EE1866427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" altLang="ko-KR" dirty="0"/>
              <a:t>Yer 5:1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3180931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7295F-964F-238E-8536-56AD4D328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0D1FE34-009F-3582-24C1-B2440FADFD7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Dari Sabang </a:t>
            </a:r>
            <a:r>
              <a:rPr kumimoji="1" lang="en" altLang="ko-KR" dirty="0" err="1"/>
              <a:t>sampai</a:t>
            </a:r>
            <a:r>
              <a:rPr kumimoji="1" lang="en" altLang="ko-KR" dirty="0"/>
              <a:t> Merauke!</a:t>
            </a:r>
          </a:p>
          <a:p>
            <a:r>
              <a:rPr kumimoji="1" lang="en" altLang="ko-KR" sz="1600" dirty="0"/>
              <a:t>(Yoh 12:20-36) </a:t>
            </a:r>
            <a:endParaRPr kumimoji="1" lang="ko-KR" altLang="en-US" sz="1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2A5819-6482-9E34-7A33-3DA5D21037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8472" y="4143377"/>
            <a:ext cx="3398268" cy="491467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" altLang="ko-KR" dirty="0"/>
              <a:t>Segala </a:t>
            </a:r>
            <a:r>
              <a:rPr kumimoji="1" lang="en" altLang="ko-KR" dirty="0" err="1"/>
              <a:t>Bangsa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924A28-AD9E-D905-0B30-7B36437336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8470" y="4637411"/>
            <a:ext cx="3398269" cy="491467"/>
          </a:xfrm>
        </p:spPr>
        <p:txBody>
          <a:bodyPr/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" altLang="ko-KR" dirty="0"/>
              <a:t>Satu </a:t>
            </a:r>
            <a:r>
              <a:rPr kumimoji="1" lang="en" altLang="ko-KR" dirty="0" err="1"/>
              <a:t>Biji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Gandum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2180091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02C20080-EA90-1A4A-A652-D904473DF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13002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1"/>
          </p:nvPr>
        </p:nvSpPr>
        <p:spPr>
          <a:xfrm>
            <a:off x="1017430" y="575640"/>
            <a:ext cx="7513253" cy="2442504"/>
          </a:xfrm>
        </p:spPr>
        <p:txBody>
          <a:bodyPr/>
          <a:lstStyle/>
          <a:p>
            <a:r>
              <a:rPr lang="en" altLang="ko-KR" sz="2000" dirty="0"/>
              <a:t>Mari </a:t>
            </a:r>
            <a:r>
              <a:rPr lang="en" altLang="ko-KR" sz="2000" dirty="0" err="1"/>
              <a:t>kita</a:t>
            </a:r>
            <a:r>
              <a:rPr lang="en" altLang="ko-KR" sz="2000" dirty="0"/>
              <a:t> </a:t>
            </a:r>
            <a:r>
              <a:rPr lang="en" altLang="ko-KR" sz="2000" dirty="0" err="1"/>
              <a:t>berdoa</a:t>
            </a:r>
            <a:r>
              <a:rPr lang="en" altLang="ko-KR" sz="2000" dirty="0"/>
              <a:t> </a:t>
            </a:r>
            <a:r>
              <a:rPr lang="en" altLang="ko-KR" sz="2000" dirty="0" err="1"/>
              <a:t>untuk</a:t>
            </a:r>
            <a:r>
              <a:rPr lang="en" altLang="ko-KR" sz="2000" dirty="0"/>
              <a:t> </a:t>
            </a:r>
            <a:r>
              <a:rPr lang="en" altLang="ko-KR" sz="2000" dirty="0" err="1"/>
              <a:t>menjadi</a:t>
            </a:r>
            <a:r>
              <a:rPr lang="en" altLang="ko-KR" sz="2000" dirty="0"/>
              <a:t> </a:t>
            </a:r>
            <a:r>
              <a:rPr lang="en" altLang="ko-KR" sz="2000" dirty="0" err="1"/>
              <a:t>saksi</a:t>
            </a:r>
            <a:r>
              <a:rPr lang="ko-KR" altLang="en-US" sz="2000" dirty="0"/>
              <a:t> </a:t>
            </a:r>
            <a:r>
              <a:rPr lang="en" altLang="ko-KR" sz="2000" dirty="0" err="1"/>
              <a:t>penggenapan</a:t>
            </a:r>
            <a:r>
              <a:rPr lang="en" altLang="ko-KR" sz="2000" dirty="0"/>
              <a:t> </a:t>
            </a:r>
            <a:r>
              <a:rPr lang="en" altLang="ko-KR" sz="2000" dirty="0" err="1"/>
              <a:t>Firman</a:t>
            </a:r>
            <a:r>
              <a:rPr lang="en" altLang="ko-KR" sz="2000" dirty="0"/>
              <a:t> </a:t>
            </a:r>
            <a:r>
              <a:rPr lang="en" altLang="ko-KR" sz="2000" dirty="0" err="1"/>
              <a:t>mimbar</a:t>
            </a:r>
            <a:r>
              <a:rPr lang="en" altLang="ko-KR" sz="2000" dirty="0"/>
              <a:t> </a:t>
            </a:r>
            <a:r>
              <a:rPr lang="en" altLang="ko-KR" sz="2000" dirty="0" err="1"/>
              <a:t>setiap</a:t>
            </a:r>
            <a:r>
              <a:rPr lang="en" altLang="ko-KR" sz="2000" dirty="0"/>
              <a:t> </a:t>
            </a:r>
            <a:r>
              <a:rPr lang="en" altLang="ko-KR" sz="2000" dirty="0" err="1"/>
              <a:t>minggu</a:t>
            </a:r>
            <a:r>
              <a:rPr lang="en" altLang="ko-KR" sz="2000" dirty="0"/>
              <a:t> dan </a:t>
            </a:r>
            <a:r>
              <a:rPr lang="en" altLang="ko-KR" sz="2000" dirty="0" err="1"/>
              <a:t>menjadi</a:t>
            </a:r>
            <a:r>
              <a:rPr lang="en" altLang="ko-KR" sz="2000" dirty="0"/>
              <a:t> </a:t>
            </a:r>
            <a:r>
              <a:rPr lang="en" altLang="ko-KR" sz="2000" dirty="0" err="1"/>
              <a:t>tokoh</a:t>
            </a:r>
            <a:r>
              <a:rPr lang="en" altLang="ko-KR" sz="2000" dirty="0"/>
              <a:t> </a:t>
            </a:r>
            <a:r>
              <a:rPr lang="en" altLang="ko-KR" sz="2000" dirty="0" err="1"/>
              <a:t>utama</a:t>
            </a:r>
            <a:r>
              <a:rPr lang="en" altLang="ko-KR" sz="2000" dirty="0"/>
              <a:t> </a:t>
            </a:r>
            <a:r>
              <a:rPr lang="en" altLang="ko-KR" sz="2000" dirty="0" err="1"/>
              <a:t>dalam</a:t>
            </a:r>
            <a:r>
              <a:rPr lang="en" altLang="ko-KR" sz="2000" dirty="0"/>
              <a:t> </a:t>
            </a:r>
            <a:r>
              <a:rPr lang="en" altLang="ko-KR" sz="2000" dirty="0" err="1"/>
              <a:t>menyelamatkan</a:t>
            </a:r>
            <a:r>
              <a:rPr lang="en" altLang="ko-KR" sz="2000" dirty="0"/>
              <a:t> 300 </a:t>
            </a:r>
            <a:r>
              <a:rPr lang="en" altLang="ko-KR" sz="2000" dirty="0" err="1"/>
              <a:t>suku</a:t>
            </a:r>
            <a:r>
              <a:rPr lang="en" altLang="ko-KR" sz="2000" dirty="0"/>
              <a:t> di Indonesia.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2"/>
          </p:nvPr>
        </p:nvSpPr>
        <p:spPr>
          <a:xfrm>
            <a:off x="0" y="4114800"/>
            <a:ext cx="9144000" cy="783020"/>
          </a:xfrm>
        </p:spPr>
        <p:txBody>
          <a:bodyPr/>
          <a:lstStyle/>
          <a:p>
            <a:r>
              <a:rPr lang="ko-KR" altLang="en-US" dirty="0"/>
              <a:t>매주 강단 말씀 성취의 증인 되어</a:t>
            </a:r>
            <a:r>
              <a:rPr lang="en-US" altLang="ko-KR" dirty="0"/>
              <a:t>, </a:t>
            </a:r>
            <a:r>
              <a:rPr lang="ko-KR" altLang="en-US" dirty="0"/>
              <a:t>인니 </a:t>
            </a:r>
            <a:r>
              <a:rPr lang="en-US" altLang="ko-KR" dirty="0"/>
              <a:t>300</a:t>
            </a:r>
            <a:r>
              <a:rPr lang="ko-KR" altLang="en-US" dirty="0"/>
              <a:t>종족 살리는 </a:t>
            </a:r>
            <a:r>
              <a:rPr lang="ko-KR" altLang="en-US" dirty="0" err="1"/>
              <a:t>주역되시길</a:t>
            </a:r>
            <a:r>
              <a:rPr lang="ko-KR" altLang="en-US" dirty="0"/>
              <a:t> 기도합니다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2000" dirty="0"/>
              <a:t>1.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2915976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25A13-5423-97E2-A4EA-AB7BF2C2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7048A96-E0DD-B1CD-2E0D-F9140129F7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430" y="575640"/>
            <a:ext cx="7513253" cy="2442504"/>
          </a:xfrm>
        </p:spPr>
        <p:txBody>
          <a:bodyPr/>
          <a:lstStyle/>
          <a:p>
            <a:r>
              <a:rPr lang="en" altLang="ko-KR" sz="2000" dirty="0" err="1"/>
              <a:t>Setelah</a:t>
            </a:r>
            <a:r>
              <a:rPr lang="en" altLang="ko-KR" sz="2000" dirty="0"/>
              <a:t> ibadah </a:t>
            </a:r>
            <a:r>
              <a:rPr lang="en" altLang="ko-KR" sz="2000" dirty="0" err="1"/>
              <a:t>hari</a:t>
            </a:r>
            <a:r>
              <a:rPr lang="en" altLang="ko-KR" sz="2000" dirty="0"/>
              <a:t> </a:t>
            </a:r>
            <a:r>
              <a:rPr lang="en" altLang="ko-KR" sz="2000" dirty="0" err="1"/>
              <a:t>ini</a:t>
            </a:r>
            <a:r>
              <a:rPr lang="en" altLang="ko-KR" sz="2000" dirty="0"/>
              <a:t> </a:t>
            </a:r>
            <a:r>
              <a:rPr lang="en" altLang="ko-KR" sz="2000" dirty="0" err="1"/>
              <a:t>tidak</a:t>
            </a:r>
            <a:r>
              <a:rPr lang="en" altLang="ko-KR" sz="2000" dirty="0"/>
              <a:t> </a:t>
            </a:r>
            <a:r>
              <a:rPr lang="en" altLang="ko-KR" sz="2000" dirty="0" err="1"/>
              <a:t>ada</a:t>
            </a:r>
            <a:r>
              <a:rPr lang="en" altLang="ko-KR" sz="2000" dirty="0"/>
              <a:t> </a:t>
            </a:r>
            <a:r>
              <a:rPr lang="en" altLang="ko-KR" sz="2000" dirty="0" err="1"/>
              <a:t>pertemuan</a:t>
            </a:r>
            <a:r>
              <a:rPr lang="en" altLang="ko-KR" sz="2000" dirty="0"/>
              <a:t> </a:t>
            </a:r>
            <a:r>
              <a:rPr lang="en" altLang="ko-KR" sz="2000" dirty="0" err="1"/>
              <a:t>kelompok</a:t>
            </a:r>
            <a:r>
              <a:rPr lang="en" altLang="ko-KR" sz="2000" dirty="0"/>
              <a:t>. </a:t>
            </a:r>
            <a:r>
              <a:rPr lang="en" altLang="ko-KR" sz="2000" dirty="0" err="1"/>
              <a:t>Untuk</a:t>
            </a:r>
            <a:r>
              <a:rPr lang="en" altLang="ko-KR" sz="2000" dirty="0"/>
              <a:t> </a:t>
            </a:r>
            <a:r>
              <a:rPr lang="en" altLang="ko-KR" sz="2000" dirty="0" err="1"/>
              <a:t>santap</a:t>
            </a:r>
            <a:r>
              <a:rPr lang="en" altLang="ko-KR" sz="2000" dirty="0"/>
              <a:t> </a:t>
            </a:r>
            <a:r>
              <a:rPr lang="en" altLang="ko-KR" sz="2000" dirty="0" err="1"/>
              <a:t>siang</a:t>
            </a:r>
            <a:r>
              <a:rPr lang="en" altLang="ko-KR" sz="2000" dirty="0"/>
              <a:t>, kami </a:t>
            </a:r>
            <a:r>
              <a:rPr lang="en" altLang="ko-KR" sz="2000" dirty="0" err="1"/>
              <a:t>mempersilakan</a:t>
            </a:r>
            <a:r>
              <a:rPr lang="en" altLang="ko-KR" sz="2000" dirty="0"/>
              <a:t> Bapak/Ibu dan </a:t>
            </a:r>
            <a:r>
              <a:rPr lang="en" altLang="ko-KR" sz="2000" dirty="0" err="1"/>
              <a:t>Saudara</a:t>
            </a:r>
            <a:r>
              <a:rPr lang="en" altLang="ko-KR" sz="2000" dirty="0"/>
              <a:t>/</a:t>
            </a:r>
            <a:r>
              <a:rPr lang="en" altLang="ko-KR" sz="2000" dirty="0" err="1"/>
              <a:t>i</a:t>
            </a:r>
            <a:r>
              <a:rPr lang="en" altLang="ko-KR" sz="2000" dirty="0"/>
              <a:t> </a:t>
            </a:r>
            <a:r>
              <a:rPr lang="en" altLang="ko-KR" sz="2000" dirty="0" err="1"/>
              <a:t>bersekutu</a:t>
            </a:r>
            <a:r>
              <a:rPr lang="en" altLang="ko-KR" sz="2000" dirty="0"/>
              <a:t> di Vision Center Ruang 402 dan Global Lounge.</a:t>
            </a:r>
            <a:endParaRPr lang="en" altLang="ko-KR" sz="23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4D42A7-29D2-DD21-E31F-2D24C9E44E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3941444"/>
            <a:ext cx="9144000" cy="1059763"/>
          </a:xfrm>
        </p:spPr>
        <p:txBody>
          <a:bodyPr/>
          <a:lstStyle/>
          <a:p>
            <a:r>
              <a:rPr lang="ko-KR" altLang="en-US" dirty="0"/>
              <a:t>오늘 예배 후 그룹모임은 없고</a:t>
            </a:r>
            <a:r>
              <a:rPr lang="en-US" altLang="ko-KR" dirty="0"/>
              <a:t>, </a:t>
            </a:r>
            <a:r>
              <a:rPr lang="ko-KR" altLang="en-US" dirty="0"/>
              <a:t>식사는 비전센터 </a:t>
            </a:r>
            <a:r>
              <a:rPr lang="en-US" altLang="ko-KR" dirty="0"/>
              <a:t>402</a:t>
            </a:r>
            <a:r>
              <a:rPr lang="ko-KR" altLang="en-US" dirty="0"/>
              <a:t>호와 </a:t>
            </a:r>
            <a:endParaRPr lang="en-US" altLang="ko-KR" dirty="0"/>
          </a:p>
          <a:p>
            <a:r>
              <a:rPr lang="ko-KR" altLang="en-US" dirty="0"/>
              <a:t>글로벌라운지에서 교제 나누시기 바랍니다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DD23A1-ACD5-3FF4-18C3-E15957735F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2000" dirty="0"/>
              <a:t>2.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90514899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A21E8-AD8F-4AE3-10DE-8DAD29E1F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AE8362C-8BFD-6A96-B63B-F35E010DE0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430" y="582393"/>
            <a:ext cx="7652437" cy="2860054"/>
          </a:xfrm>
        </p:spPr>
        <p:txBody>
          <a:bodyPr/>
          <a:lstStyle/>
          <a:p>
            <a:r>
              <a:rPr lang="en" altLang="ko-KR" sz="2000" dirty="0"/>
              <a:t>Pada </a:t>
            </a:r>
            <a:r>
              <a:rPr lang="en" altLang="ko-KR" sz="2000" dirty="0" err="1"/>
              <a:t>tanggal</a:t>
            </a:r>
            <a:r>
              <a:rPr lang="en" altLang="ko-KR" sz="2000" dirty="0"/>
              <a:t> 22 Juni </a:t>
            </a:r>
            <a:r>
              <a:rPr lang="en" altLang="ko-KR" sz="2000" dirty="0" err="1"/>
              <a:t>hingga</a:t>
            </a:r>
            <a:r>
              <a:rPr lang="en" altLang="ko-KR" sz="2000" dirty="0"/>
              <a:t> 2 Juli, </a:t>
            </a:r>
            <a:r>
              <a:rPr lang="en" altLang="ko-KR" sz="2000" dirty="0" err="1"/>
              <a:t>akan</a:t>
            </a:r>
            <a:r>
              <a:rPr lang="en" altLang="ko-KR" sz="2000" dirty="0"/>
              <a:t> </a:t>
            </a:r>
            <a:r>
              <a:rPr lang="en" altLang="ko-KR" sz="2000" dirty="0" err="1"/>
              <a:t>diadakan</a:t>
            </a:r>
            <a:r>
              <a:rPr lang="en" altLang="ko-KR" sz="2000" dirty="0"/>
              <a:t> </a:t>
            </a:r>
            <a:r>
              <a:rPr lang="en" altLang="ko-KR" sz="2000" dirty="0" err="1"/>
              <a:t>kunjungan</a:t>
            </a:r>
            <a:r>
              <a:rPr lang="en" altLang="ko-KR" sz="2000" dirty="0"/>
              <a:t> </a:t>
            </a:r>
            <a:r>
              <a:rPr lang="en" altLang="ko-KR" sz="2000" dirty="0" err="1"/>
              <a:t>ke</a:t>
            </a:r>
            <a:r>
              <a:rPr lang="en" altLang="ko-KR" sz="2000" dirty="0"/>
              <a:t> </a:t>
            </a:r>
            <a:r>
              <a:rPr lang="en" altLang="ko-KR" sz="2000" dirty="0" err="1"/>
              <a:t>Retret</a:t>
            </a:r>
            <a:r>
              <a:rPr lang="en" altLang="ko-KR" sz="2000" dirty="0"/>
              <a:t> Pemuda </a:t>
            </a:r>
            <a:r>
              <a:rPr lang="en" altLang="ko-KR" sz="2000" dirty="0" err="1"/>
              <a:t>Sinode</a:t>
            </a:r>
            <a:r>
              <a:rPr lang="en" altLang="ko-KR" sz="2000" dirty="0"/>
              <a:t> GBKP di Medan, Indonesia, </a:t>
            </a:r>
            <a:r>
              <a:rPr lang="en" altLang="ko-KR" sz="2000" dirty="0" err="1"/>
              <a:t>serta</a:t>
            </a:r>
            <a:r>
              <a:rPr lang="en" altLang="ko-KR" sz="2000" dirty="0"/>
              <a:t> </a:t>
            </a:r>
            <a:r>
              <a:rPr lang="en" altLang="ko-KR" sz="2000" dirty="0" err="1"/>
              <a:t>kunjungan</a:t>
            </a:r>
            <a:r>
              <a:rPr lang="en" altLang="ko-KR" sz="2000" dirty="0"/>
              <a:t> </a:t>
            </a:r>
            <a:r>
              <a:rPr lang="en" altLang="ko-KR" sz="2000" dirty="0" err="1"/>
              <a:t>ke</a:t>
            </a:r>
            <a:r>
              <a:rPr lang="en" altLang="ko-KR" sz="2000" dirty="0"/>
              <a:t> </a:t>
            </a:r>
            <a:r>
              <a:rPr lang="en" altLang="ko-KR" sz="2000" dirty="0" err="1"/>
              <a:t>kediaman</a:t>
            </a:r>
            <a:r>
              <a:rPr lang="en" altLang="ko-KR" sz="2000" dirty="0"/>
              <a:t> </a:t>
            </a:r>
            <a:r>
              <a:rPr lang="en" altLang="ko-KR" sz="2000" dirty="0" err="1"/>
              <a:t>jemaat</a:t>
            </a:r>
            <a:r>
              <a:rPr lang="en" altLang="ko-KR" sz="2000" dirty="0"/>
              <a:t> Medan (</a:t>
            </a:r>
            <a:r>
              <a:rPr lang="en" altLang="ko-KR" sz="2000" dirty="0" err="1"/>
              <a:t>Yesaya</a:t>
            </a:r>
            <a:r>
              <a:rPr lang="en" altLang="ko-KR" sz="2000" dirty="0"/>
              <a:t> dan </a:t>
            </a:r>
            <a:r>
              <a:rPr lang="en" altLang="ko-KR" sz="2000" dirty="0" err="1"/>
              <a:t>Jupri</a:t>
            </a:r>
            <a:r>
              <a:rPr lang="en" altLang="ko-KR" sz="2000" dirty="0"/>
              <a:t>). Kami </a:t>
            </a:r>
            <a:r>
              <a:rPr lang="en" altLang="ko-KR" sz="2000" dirty="0" err="1"/>
              <a:t>mengucap</a:t>
            </a:r>
            <a:r>
              <a:rPr lang="en" altLang="ko-KR" sz="2000" dirty="0"/>
              <a:t> </a:t>
            </a:r>
            <a:r>
              <a:rPr lang="en" altLang="ko-KR" sz="2000" dirty="0" err="1"/>
              <a:t>syukur</a:t>
            </a:r>
            <a:r>
              <a:rPr lang="en" altLang="ko-KR" sz="2000" dirty="0"/>
              <a:t> </a:t>
            </a:r>
            <a:r>
              <a:rPr lang="en" altLang="ko-KR" sz="2000" dirty="0" err="1"/>
              <a:t>atas</a:t>
            </a:r>
            <a:r>
              <a:rPr lang="en" altLang="ko-KR" sz="2000" dirty="0"/>
              <a:t> </a:t>
            </a:r>
            <a:r>
              <a:rPr lang="en" altLang="ko-KR" sz="2000" dirty="0" err="1"/>
              <a:t>semakin</a:t>
            </a:r>
            <a:r>
              <a:rPr lang="en" altLang="ko-KR" sz="2000" dirty="0"/>
              <a:t> </a:t>
            </a:r>
            <a:r>
              <a:rPr lang="en" altLang="ko-KR" sz="2000" dirty="0" err="1"/>
              <a:t>diperluasnya</a:t>
            </a:r>
            <a:r>
              <a:rPr lang="en" altLang="ko-KR" sz="2000" dirty="0"/>
              <a:t> wilayah </a:t>
            </a:r>
            <a:r>
              <a:rPr lang="en" altLang="ko-KR" sz="2000" dirty="0" err="1"/>
              <a:t>pelayanan</a:t>
            </a:r>
            <a:r>
              <a:rPr lang="en" altLang="ko-KR" sz="2000" dirty="0"/>
              <a:t> </a:t>
            </a:r>
            <a:r>
              <a:rPr lang="en" altLang="ko-KR" sz="2000" dirty="0" err="1"/>
              <a:t>misi</a:t>
            </a:r>
            <a:r>
              <a:rPr lang="en" altLang="ko-KR" sz="2000" dirty="0"/>
              <a:t> </a:t>
            </a:r>
            <a:r>
              <a:rPr lang="en" altLang="ko-KR" sz="2000" dirty="0" err="1"/>
              <a:t>departemen</a:t>
            </a:r>
            <a:r>
              <a:rPr lang="en" altLang="ko-KR" sz="2000" dirty="0"/>
              <a:t> ibadah </a:t>
            </a:r>
            <a:r>
              <a:rPr lang="en" altLang="ko-KR" sz="2000" dirty="0" err="1"/>
              <a:t>kita</a:t>
            </a:r>
            <a:r>
              <a:rPr lang="en" altLang="ko-KR" sz="2000" dirty="0"/>
              <a:t>, dan kami </a:t>
            </a:r>
            <a:r>
              <a:rPr lang="en" altLang="ko-KR" sz="2000" dirty="0" err="1"/>
              <a:t>mengundang</a:t>
            </a:r>
            <a:r>
              <a:rPr lang="en" altLang="ko-KR" sz="2000" dirty="0"/>
              <a:t> Bapak/Ibu </a:t>
            </a:r>
            <a:r>
              <a:rPr lang="en" altLang="ko-KR" sz="2000" dirty="0" err="1"/>
              <a:t>serta</a:t>
            </a:r>
            <a:r>
              <a:rPr lang="en" altLang="ko-KR" sz="2000" dirty="0"/>
              <a:t> </a:t>
            </a:r>
            <a:r>
              <a:rPr lang="en" altLang="ko-KR" sz="2000" dirty="0" err="1"/>
              <a:t>Saudara</a:t>
            </a:r>
            <a:r>
              <a:rPr lang="en" altLang="ko-KR" sz="2000" dirty="0"/>
              <a:t>/</a:t>
            </a:r>
            <a:r>
              <a:rPr lang="en" altLang="ko-KR" sz="2000" dirty="0" err="1"/>
              <a:t>i</a:t>
            </a:r>
            <a:r>
              <a:rPr lang="en" altLang="ko-KR" sz="2000" dirty="0"/>
              <a:t> </a:t>
            </a:r>
            <a:r>
              <a:rPr lang="en" altLang="ko-KR" sz="2000" dirty="0" err="1"/>
              <a:t>untuk</a:t>
            </a:r>
            <a:r>
              <a:rPr lang="en" altLang="ko-KR" sz="2000" dirty="0"/>
              <a:t> </a:t>
            </a:r>
            <a:r>
              <a:rPr lang="en" altLang="ko-KR" sz="2000" dirty="0" err="1"/>
              <a:t>turut</a:t>
            </a:r>
            <a:r>
              <a:rPr lang="en" altLang="ko-KR" sz="2000" dirty="0"/>
              <a:t> </a:t>
            </a:r>
            <a:r>
              <a:rPr lang="en" altLang="ko-KR" sz="2000" dirty="0" err="1"/>
              <a:t>serta</a:t>
            </a:r>
            <a:r>
              <a:rPr lang="en" altLang="ko-KR" sz="2000" dirty="0"/>
              <a:t> </a:t>
            </a:r>
            <a:r>
              <a:rPr lang="en" altLang="ko-KR" sz="2000" dirty="0" err="1"/>
              <a:t>dalam</a:t>
            </a:r>
            <a:r>
              <a:rPr lang="en" altLang="ko-KR" sz="2000" dirty="0"/>
              <a:t> </a:t>
            </a:r>
            <a:r>
              <a:rPr lang="en" altLang="ko-KR" sz="2000" dirty="0" err="1"/>
              <a:t>doa</a:t>
            </a:r>
            <a:r>
              <a:rPr lang="en" altLang="ko-KR" sz="2000" dirty="0"/>
              <a:t>.</a:t>
            </a:r>
            <a:endParaRPr lang="en-US" altLang="ko-KR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526FF3-C217-BC29-C826-6BBA1FB3818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4023413"/>
            <a:ext cx="9144000" cy="537694"/>
          </a:xfrm>
        </p:spPr>
        <p:txBody>
          <a:bodyPr/>
          <a:lstStyle/>
          <a:p>
            <a:r>
              <a:rPr lang="en-US" altLang="ko-KR" sz="1400" dirty="0"/>
              <a:t>6</a:t>
            </a:r>
            <a:r>
              <a:rPr lang="ko-KR" altLang="en-US" sz="1400" dirty="0"/>
              <a:t>월 </a:t>
            </a:r>
            <a:r>
              <a:rPr lang="en-US" altLang="ko-KR" sz="1400" dirty="0"/>
              <a:t>22</a:t>
            </a:r>
            <a:r>
              <a:rPr lang="ko-KR" altLang="en-US" sz="1400" dirty="0"/>
              <a:t>일</a:t>
            </a:r>
            <a:r>
              <a:rPr lang="en-US" altLang="ko-KR" sz="1400" dirty="0"/>
              <a:t>~7</a:t>
            </a:r>
            <a:r>
              <a:rPr lang="ko-KR" altLang="en-US" sz="1400" dirty="0"/>
              <a:t>월</a:t>
            </a:r>
            <a:r>
              <a:rPr lang="en-US" altLang="ko-KR" sz="1400" dirty="0"/>
              <a:t>2</a:t>
            </a:r>
            <a:r>
              <a:rPr lang="ko-KR" altLang="en-US" sz="1400" dirty="0"/>
              <a:t>일 인도네시아 메단 </a:t>
            </a:r>
            <a:r>
              <a:rPr lang="en-US" altLang="ko-KR" sz="1400" dirty="0"/>
              <a:t>GBKP </a:t>
            </a:r>
            <a:r>
              <a:rPr lang="ko-KR" altLang="en-US" sz="1400" dirty="0"/>
              <a:t>교단 청소년 수련회와 메단 성도 가정</a:t>
            </a:r>
            <a:r>
              <a:rPr lang="en-US" altLang="ko-KR" sz="1400" dirty="0"/>
              <a:t>(</a:t>
            </a:r>
            <a:r>
              <a:rPr lang="ko-KR" altLang="en-US" sz="1400" dirty="0"/>
              <a:t>예사야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주프리</a:t>
            </a:r>
            <a:r>
              <a:rPr lang="en-US" altLang="ko-KR" sz="1400" dirty="0"/>
              <a:t>) </a:t>
            </a:r>
            <a:r>
              <a:rPr lang="ko-KR" altLang="en-US" sz="1400" dirty="0"/>
              <a:t>방문 예정입니다</a:t>
            </a:r>
            <a:r>
              <a:rPr lang="en-US" altLang="ko-KR" sz="1400" dirty="0"/>
              <a:t>. </a:t>
            </a:r>
            <a:r>
              <a:rPr lang="ko-KR" altLang="en-US" sz="1400" dirty="0"/>
              <a:t>우리 예배국의 선교의 지경을 </a:t>
            </a:r>
            <a:r>
              <a:rPr lang="ko-KR" altLang="en-US" sz="1400" dirty="0" err="1"/>
              <a:t>넓혀가심에</a:t>
            </a:r>
            <a:r>
              <a:rPr lang="ko-KR" altLang="en-US" sz="1400" dirty="0"/>
              <a:t> 감사드리며 함께 기도로 동참하시기 바랍니다</a:t>
            </a:r>
            <a:r>
              <a:rPr lang="en-US" altLang="ko-KR" sz="1400" dirty="0"/>
              <a:t>.</a:t>
            </a:r>
            <a:endParaRPr lang="en-US" altLang="ko-KR" sz="1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A6128C-BB52-21B2-B8D2-D5558450BF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523" y="577469"/>
            <a:ext cx="452907" cy="2442504"/>
          </a:xfrm>
        </p:spPr>
        <p:txBody>
          <a:bodyPr/>
          <a:lstStyle/>
          <a:p>
            <a:r>
              <a:rPr lang="en-US" altLang="ko-KR" sz="2000" dirty="0"/>
              <a:t>3.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8984416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5D63-3F75-BFF3-5017-0745ED8B6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56C7C8D-0B14-424B-BBDB-1010658A46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430" y="582393"/>
            <a:ext cx="7652437" cy="2860054"/>
          </a:xfrm>
        </p:spPr>
        <p:txBody>
          <a:bodyPr/>
          <a:lstStyle/>
          <a:p>
            <a:r>
              <a:rPr lang="en" altLang="ko-KR" sz="2000" dirty="0" err="1"/>
              <a:t>Minggu</a:t>
            </a:r>
            <a:r>
              <a:rPr lang="en" altLang="ko-KR" sz="2000" dirty="0"/>
              <a:t> </a:t>
            </a:r>
            <a:r>
              <a:rPr lang="en" altLang="ko-KR" sz="2000" dirty="0" err="1"/>
              <a:t>depan</a:t>
            </a:r>
            <a:r>
              <a:rPr lang="en" altLang="ko-KR" sz="2000" dirty="0"/>
              <a:t>, </a:t>
            </a:r>
            <a:r>
              <a:rPr lang="en" altLang="ko-KR" sz="2000" dirty="0" err="1"/>
              <a:t>tanggal</a:t>
            </a:r>
            <a:r>
              <a:rPr lang="en" altLang="ko-KR" sz="2000" dirty="0"/>
              <a:t> 28 Juni, </a:t>
            </a:r>
            <a:r>
              <a:rPr lang="en" altLang="ko-KR" sz="2000" dirty="0" err="1"/>
              <a:t>Pdt</a:t>
            </a:r>
            <a:r>
              <a:rPr lang="en" altLang="ko-KR" sz="2000" dirty="0"/>
              <a:t>. Yusuf Jeong </a:t>
            </a:r>
            <a:r>
              <a:rPr lang="en" altLang="ko-KR" sz="2000" dirty="0" err="1"/>
              <a:t>akan</a:t>
            </a:r>
            <a:r>
              <a:rPr lang="en" altLang="ko-KR" sz="2000" dirty="0"/>
              <a:t> </a:t>
            </a:r>
            <a:r>
              <a:rPr lang="en" altLang="ko-KR" sz="2000" dirty="0" err="1"/>
              <a:t>menyampaikan</a:t>
            </a:r>
            <a:r>
              <a:rPr lang="en" altLang="ko-KR" sz="2000" dirty="0"/>
              <a:t> </a:t>
            </a:r>
            <a:r>
              <a:rPr lang="en" altLang="ko-KR" sz="2000" dirty="0" err="1"/>
              <a:t>firman</a:t>
            </a:r>
            <a:r>
              <a:rPr lang="en" altLang="ko-KR" sz="2000" dirty="0"/>
              <a:t> </a:t>
            </a:r>
            <a:r>
              <a:rPr lang="en" altLang="ko-KR" sz="2000" dirty="0" err="1"/>
              <a:t>Tuhan</a:t>
            </a:r>
            <a:r>
              <a:rPr lang="en" altLang="ko-KR" sz="2000" dirty="0"/>
              <a:t>.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94BFD-B70D-2ABD-D1A3-F39EBB5FCA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0522" y="3681876"/>
            <a:ext cx="8683021" cy="950579"/>
          </a:xfrm>
        </p:spPr>
        <p:txBody>
          <a:bodyPr/>
          <a:lstStyle/>
          <a:p>
            <a:r>
              <a:rPr lang="ko-KR" altLang="en-US" sz="1600" dirty="0"/>
              <a:t>다음주 </a:t>
            </a:r>
            <a:r>
              <a:rPr lang="en-US" altLang="ko-KR" sz="1600" dirty="0"/>
              <a:t>6</a:t>
            </a:r>
            <a:r>
              <a:rPr lang="ko-KR" altLang="en-US" sz="1600" dirty="0"/>
              <a:t>월 </a:t>
            </a:r>
            <a:r>
              <a:rPr lang="en-US" altLang="ko-KR" sz="1600" dirty="0"/>
              <a:t>28</a:t>
            </a:r>
            <a:r>
              <a:rPr lang="ko-KR" altLang="en-US" sz="1600" dirty="0"/>
              <a:t>일은 </a:t>
            </a:r>
            <a:r>
              <a:rPr lang="ko-KR" altLang="en-US" sz="1600" dirty="0" err="1"/>
              <a:t>정상엽</a:t>
            </a:r>
            <a:r>
              <a:rPr lang="ko-KR" altLang="en-US" sz="1600" dirty="0"/>
              <a:t> 선교사님께서 말씀 </a:t>
            </a:r>
            <a:r>
              <a:rPr lang="ko-KR" altLang="en-US" sz="1600" dirty="0" err="1"/>
              <a:t>증거해주시겠습니다</a:t>
            </a:r>
            <a:r>
              <a:rPr lang="en-US" altLang="ko-KR" sz="1600" dirty="0"/>
              <a:t>.</a:t>
            </a:r>
            <a:endParaRPr lang="en-US" altLang="ko-KR" sz="1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686887-0A5C-F6AD-9C52-4C9D4B6FEC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523" y="577469"/>
            <a:ext cx="452907" cy="2442504"/>
          </a:xfrm>
        </p:spPr>
        <p:txBody>
          <a:bodyPr/>
          <a:lstStyle/>
          <a:p>
            <a:r>
              <a:rPr lang="en-US" altLang="ko-KR" sz="2000" dirty="0"/>
              <a:t>4.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06736206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제목 1"/>
          <p:cNvSpPr txBox="1">
            <a:spLocks noGrp="1"/>
          </p:cNvSpPr>
          <p:nvPr>
            <p:ph type="ctrTitle" idx="4294967295"/>
          </p:nvPr>
        </p:nvSpPr>
        <p:spPr>
          <a:xfrm>
            <a:off x="0" y="735013"/>
            <a:ext cx="9144000" cy="1103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H2gtrE"/>
                <a:ea typeface="H2gtrE"/>
                <a:cs typeface="H2gtrE"/>
                <a:sym typeface="H2gtrE"/>
              </a:defRPr>
            </a:lvl1pPr>
          </a:lstStyle>
          <a:p>
            <a:r>
              <a:t>  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15C1410-B37A-51CA-3610-D72F9E0EFE1E}"/>
              </a:ext>
            </a:extLst>
          </p:cNvPr>
          <p:cNvSpPr txBox="1">
            <a:spLocks/>
          </p:cNvSpPr>
          <p:nvPr/>
        </p:nvSpPr>
        <p:spPr>
          <a:xfrm>
            <a:off x="-318052" y="2494773"/>
            <a:ext cx="9144000" cy="1102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4" tIns="45714" rIns="45714" bIns="45714" anchor="ctr">
            <a:normAutofit/>
          </a:bodyPr>
          <a:lstStyle>
            <a:lvl1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H2gtrE"/>
                <a:ea typeface="H2gtrE"/>
                <a:cs typeface="H2gtrE"/>
                <a:sym typeface="H2gtrE"/>
              </a:defRPr>
            </a:lvl1pPr>
            <a:lvl2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2pPr>
            <a:lvl3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3pPr>
            <a:lvl4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4pPr>
            <a:lvl5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5pPr>
            <a:lvl6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6pPr>
            <a:lvl7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7pPr>
            <a:lvl8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8pPr>
            <a:lvl9pPr marL="0" marR="0" indent="0" algn="ctr" defTabSz="914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MalgunGothicRegular"/>
              </a:defRPr>
            </a:lvl9pPr>
          </a:lstStyle>
          <a:p>
            <a:pPr hangingPunct="1"/>
            <a:r>
              <a:rPr lang="x-non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5644701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B72200F-30E5-86D3-0BD5-B4456C6912F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kesempatan</a:t>
            </a:r>
            <a:r>
              <a:rPr kumimoji="1" lang="en" altLang="ko-KR" dirty="0"/>
              <a:t> [</a:t>
            </a:r>
            <a:r>
              <a:rPr kumimoji="1" lang="ko-KR" altLang="en-US" dirty="0"/>
              <a:t>이 삶은 기회입니다</a:t>
            </a:r>
            <a:r>
              <a:rPr kumimoji="1" lang="en" altLang="ko-KR" dirty="0"/>
              <a:t>]</a:t>
            </a:r>
            <a:endParaRPr kumimoji="1" lang="ko-KR" altLang="en-US" dirty="0"/>
          </a:p>
          <a:p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12042A-1E30-905B-5BF6-1C051FCC60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kumimoji="1" lang="en" altLang="ko-KR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adalah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kesempatan</a:t>
            </a:r>
            <a:endParaRPr kumimoji="1" lang="en" altLang="ko-KR" dirty="0"/>
          </a:p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untuk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melayani</a:t>
            </a:r>
            <a:r>
              <a:rPr kumimoji="1" lang="en" altLang="ko-KR" dirty="0"/>
              <a:t> Tuhan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B55A95-913E-F867-FA38-AF1A5CAE9C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이 삶은 주신 </a:t>
            </a:r>
            <a:r>
              <a:rPr kumimoji="1" lang="ko-KR" altLang="en-US" dirty="0" err="1"/>
              <a:t>기회라네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이 삶은 주님을 섬기기 위해</a:t>
            </a:r>
          </a:p>
        </p:txBody>
      </p:sp>
    </p:spTree>
    <p:extLst>
      <p:ext uri="{BB962C8B-B14F-4D97-AF65-F5344CB8AC3E}">
        <p14:creationId xmlns:p14="http://schemas.microsoft.com/office/powerpoint/2010/main" val="593928068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055B6CF-F6D4-7C45-3AEB-9EEA41CAC6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Jangan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sia-siakan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waktu</a:t>
            </a:r>
            <a:r>
              <a:rPr kumimoji="1" lang="en" altLang="ko-KR" dirty="0"/>
              <a:t> yang Tuhan </a:t>
            </a:r>
            <a:r>
              <a:rPr kumimoji="1" lang="en" altLang="ko-KR" dirty="0" err="1"/>
              <a:t>beri</a:t>
            </a:r>
            <a:endParaRPr kumimoji="1" lang="en-US" altLang="ko-KR" dirty="0"/>
          </a:p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sementara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6F452D-8128-4BBC-B6D1-D316B3B40C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주께서 주신 시간을 헛되이 하지 말고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이 삶은 </a:t>
            </a:r>
            <a:r>
              <a:rPr kumimoji="1" lang="ko-KR" altLang="en-US" dirty="0" err="1"/>
              <a:t>잠시뿐이라네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18023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5AE51A4-51EF-6AA1-6B70-300A072120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Kau </a:t>
            </a:r>
            <a:r>
              <a:rPr kumimoji="1" lang="en" altLang="ko-KR" dirty="0" err="1"/>
              <a:t>Tuhan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memberkatiku</a:t>
            </a:r>
            <a:r>
              <a:rPr kumimoji="1" lang="en" altLang="ko-KR" dirty="0"/>
              <a:t>, </a:t>
            </a:r>
          </a:p>
          <a:p>
            <a:r>
              <a:rPr kumimoji="1" lang="en" altLang="ko-KR" dirty="0" err="1"/>
              <a:t>t`rima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kasih</a:t>
            </a:r>
            <a:endParaRPr kumimoji="1"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10E1985-A044-7D63-838D-AB5CD09A2E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/>
              <a:t>당신은 나에게 축복을 주신 하나님이심에 감사드립니다</a:t>
            </a:r>
          </a:p>
        </p:txBody>
      </p:sp>
    </p:spTree>
    <p:extLst>
      <p:ext uri="{BB962C8B-B14F-4D97-AF65-F5344CB8AC3E}">
        <p14:creationId xmlns:p14="http://schemas.microsoft.com/office/powerpoint/2010/main" val="4121258623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67F098F-FD47-52D1-B93A-C4BF9714EF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Sekuntum</a:t>
            </a:r>
            <a:r>
              <a:rPr kumimoji="1" lang="en" altLang="ko-KR" dirty="0"/>
              <a:t> bunga di </a:t>
            </a:r>
            <a:r>
              <a:rPr kumimoji="1" lang="en" altLang="ko-KR" dirty="0" err="1"/>
              <a:t>pagi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hari</a:t>
            </a:r>
            <a:endParaRPr kumimoji="1" lang="en" altLang="ko-KR" dirty="0"/>
          </a:p>
          <a:p>
            <a:r>
              <a:rPr kumimoji="1" lang="en" altLang="ko-KR" dirty="0" err="1"/>
              <a:t>Mekar</a:t>
            </a:r>
            <a:r>
              <a:rPr kumimoji="1" lang="en" altLang="ko-KR" dirty="0"/>
              <a:t> </a:t>
            </a:r>
            <a:r>
              <a:rPr kumimoji="1" lang="en" altLang="ko-KR" dirty="0" err="1"/>
              <a:t>indah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harum</a:t>
            </a:r>
            <a:r>
              <a:rPr kumimoji="1" lang="en" altLang="ko-KR" dirty="0"/>
              <a:t> di </a:t>
            </a:r>
            <a:r>
              <a:rPr kumimoji="1" lang="en" altLang="ko-KR" dirty="0" err="1"/>
              <a:t>padang</a:t>
            </a:r>
            <a:r>
              <a:rPr kumimoji="1" lang="en" altLang="ko-KR" dirty="0"/>
              <a:t> yang </a:t>
            </a:r>
            <a:r>
              <a:rPr kumimoji="1" lang="en" altLang="ko-KR" dirty="0" err="1"/>
              <a:t>hijau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F78757-3BD9-0F28-039E-53F915DF72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푸른 들판에 아름답고 향기롭게 피어난 아침의 한 송이의 꽃도</a:t>
            </a:r>
          </a:p>
        </p:txBody>
      </p:sp>
    </p:spTree>
    <p:extLst>
      <p:ext uri="{BB962C8B-B14F-4D97-AF65-F5344CB8AC3E}">
        <p14:creationId xmlns:p14="http://schemas.microsoft.com/office/powerpoint/2010/main" val="2367489138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E02DFC1-947F-39E8-ACAF-ABD5E563D66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 err="1"/>
              <a:t>Demikian</a:t>
            </a:r>
            <a:r>
              <a:rPr kumimoji="1" lang="en" altLang="ko-KR" dirty="0"/>
              <a:t> Tuhan </a:t>
            </a:r>
            <a:r>
              <a:rPr kumimoji="1" lang="en" altLang="ko-KR" dirty="0" err="1"/>
              <a:t>mendandani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rumput</a:t>
            </a:r>
            <a:endParaRPr kumimoji="1" lang="en" altLang="ko-KR" dirty="0"/>
          </a:p>
          <a:p>
            <a:r>
              <a:rPr kumimoji="1" lang="en" altLang="ko-KR" dirty="0"/>
              <a:t>Gugur bunga </a:t>
            </a:r>
            <a:r>
              <a:rPr kumimoji="1" lang="en" altLang="ko-KR" dirty="0" err="1"/>
              <a:t>bila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panas</a:t>
            </a:r>
            <a:r>
              <a:rPr kumimoji="1" lang="en" altLang="ko-KR" dirty="0"/>
              <a:t> </a:t>
            </a:r>
            <a:r>
              <a:rPr kumimoji="1" lang="en" altLang="ko-KR" dirty="0" err="1"/>
              <a:t>terik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94B072-35AA-4675-629C-93248C150C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주님이 멋있게 단장시킨 들풀도</a:t>
            </a:r>
            <a:r>
              <a:rPr kumimoji="1" lang="en-US" altLang="ko-KR" dirty="0"/>
              <a:t>,</a:t>
            </a:r>
            <a:r>
              <a:rPr kumimoji="1" lang="ko-KR" altLang="en-US" dirty="0"/>
              <a:t> 뜨거운 햇볕 아래 지고 마네</a:t>
            </a:r>
          </a:p>
        </p:txBody>
      </p:sp>
    </p:spTree>
    <p:extLst>
      <p:ext uri="{BB962C8B-B14F-4D97-AF65-F5344CB8AC3E}">
        <p14:creationId xmlns:p14="http://schemas.microsoft.com/office/powerpoint/2010/main" val="3248339812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CA997B3-8B07-A356-DB83-40B29C4F5B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Oh Tuhan </a:t>
            </a:r>
            <a:r>
              <a:rPr kumimoji="1" lang="en" altLang="ko-KR" dirty="0" err="1"/>
              <a:t>pakailah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hidupku</a:t>
            </a:r>
            <a:endParaRPr kumimoji="1" lang="en" altLang="ko-KR" dirty="0"/>
          </a:p>
          <a:p>
            <a:r>
              <a:rPr kumimoji="1" lang="en" altLang="ko-KR" dirty="0" err="1"/>
              <a:t>Selagi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aku</a:t>
            </a:r>
            <a:r>
              <a:rPr kumimoji="1" lang="en" altLang="ko-KR" dirty="0"/>
              <a:t> </a:t>
            </a:r>
            <a:r>
              <a:rPr kumimoji="1" lang="en" altLang="ko-KR" dirty="0" err="1"/>
              <a:t>masih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kuat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86EC5D-FF53-6F0A-0A1E-5F1490B055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오 주여</a:t>
            </a:r>
            <a:r>
              <a:rPr kumimoji="1" lang="en-US" altLang="ko-KR" dirty="0"/>
              <a:t>, </a:t>
            </a:r>
            <a:r>
              <a:rPr kumimoji="1" lang="ko-KR" altLang="en-US" dirty="0"/>
              <a:t>내 삶을 </a:t>
            </a:r>
            <a:r>
              <a:rPr kumimoji="1" lang="ko-KR" altLang="en-US" dirty="0" err="1"/>
              <a:t>사용하소서</a:t>
            </a:r>
            <a:r>
              <a:rPr kumimoji="1" lang="en-US" altLang="ko-KR" dirty="0"/>
              <a:t>,</a:t>
            </a:r>
            <a:r>
              <a:rPr kumimoji="1" lang="ko-KR" altLang="en-US" dirty="0"/>
              <a:t> 내가 아직 강할 때에</a:t>
            </a:r>
          </a:p>
        </p:txBody>
      </p:sp>
    </p:spTree>
    <p:extLst>
      <p:ext uri="{BB962C8B-B14F-4D97-AF65-F5344CB8AC3E}">
        <p14:creationId xmlns:p14="http://schemas.microsoft.com/office/powerpoint/2010/main" val="740667146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AC39FF1-6860-A6E9-C850-56990C780B0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" altLang="ko-KR" dirty="0"/>
              <a:t>Bila </a:t>
            </a:r>
            <a:r>
              <a:rPr kumimoji="1" lang="en" altLang="ko-KR" dirty="0" err="1"/>
              <a:t>saatnya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nanti</a:t>
            </a:r>
            <a:r>
              <a:rPr kumimoji="1" lang="en" altLang="ko-KR" dirty="0"/>
              <a:t> Ku </a:t>
            </a:r>
            <a:r>
              <a:rPr kumimoji="1" lang="en" altLang="ko-KR" dirty="0" err="1"/>
              <a:t>tak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berdaya</a:t>
            </a:r>
            <a:r>
              <a:rPr kumimoji="1" lang="en" altLang="ko-KR" dirty="0"/>
              <a:t> </a:t>
            </a:r>
            <a:r>
              <a:rPr kumimoji="1" lang="en" altLang="ko-KR" dirty="0" err="1"/>
              <a:t>lagi</a:t>
            </a:r>
            <a:r>
              <a:rPr kumimoji="1" lang="en" altLang="ko-KR" dirty="0"/>
              <a:t> </a:t>
            </a:r>
          </a:p>
          <a:p>
            <a:r>
              <a:rPr kumimoji="1" lang="en" altLang="ko-KR" dirty="0"/>
              <a:t>Hidup </a:t>
            </a:r>
            <a:r>
              <a:rPr kumimoji="1" lang="en" altLang="ko-KR" dirty="0" err="1"/>
              <a:t>ini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sudah</a:t>
            </a:r>
            <a:r>
              <a:rPr kumimoji="1" lang="en" altLang="ko-KR" dirty="0"/>
              <a:t> </a:t>
            </a:r>
            <a:r>
              <a:rPr kumimoji="1" lang="en" altLang="ko-KR" dirty="0" err="1"/>
              <a:t>jadi</a:t>
            </a:r>
            <a:r>
              <a:rPr kumimoji="1" lang="en" altLang="ko-KR" dirty="0"/>
              <a:t> </a:t>
            </a:r>
            <a:r>
              <a:rPr kumimoji="1" lang="en" altLang="ko-KR" dirty="0" err="1"/>
              <a:t>berkat</a:t>
            </a:r>
            <a:r>
              <a:rPr kumimoji="1" lang="en" altLang="ko-KR" dirty="0"/>
              <a:t> 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3BC015-8685-6C69-9907-E70C85C2BE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ko-KR" altLang="en-US" dirty="0"/>
              <a:t>언젠가 내가 더 이상 힘이 없을 때</a:t>
            </a:r>
            <a:r>
              <a:rPr kumimoji="1" lang="en-US" altLang="ko-KR" dirty="0"/>
              <a:t>,</a:t>
            </a:r>
            <a:r>
              <a:rPr kumimoji="1" lang="ko-KR" altLang="en-US" dirty="0"/>
              <a:t> 이 삶은 이미 복이 되었네</a:t>
            </a:r>
          </a:p>
        </p:txBody>
      </p:sp>
    </p:spTree>
    <p:extLst>
      <p:ext uri="{BB962C8B-B14F-4D97-AF65-F5344CB8AC3E}">
        <p14:creationId xmlns:p14="http://schemas.microsoft.com/office/powerpoint/2010/main" val="4175746870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728051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C50E3E90-69DC-D722-C9F0-2EFB8C6E9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351617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D44B1-15C3-F168-351E-470CF96210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E13FD-12B4-FA5A-8377-DC6095FE54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1026" name="Picture 2" descr="C:\Users\user\Desktop\제목 없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96410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A187-7D5F-941C-E60C-A7F8A17527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4F7A2-545E-D5E9-1ADF-47EF36EFD56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5" name="Picture 4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7A55F545-0923-0B4C-06D7-E9C8528AE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3708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7E80-5F8A-9656-9403-579E1068C3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BFC67-927D-8A51-B633-1882E484D06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71C0C0C-DD6D-05DB-A7F4-D1BC2EE50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01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0070C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MalgunGothicRegular"/>
        <a:ea typeface="MalgunGothicRegular"/>
        <a:cs typeface="MalgunGothicRegular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MalgunGothicRegular"/>
        <a:ea typeface="MalgunGothicRegular"/>
        <a:cs typeface="MalgunGothicRegular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MalgunGothic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DB9F886-E683-774A-882D-64EC7751DB29}">
  <we:reference id="wa200010001" version="1.0.0.0" store="ko-KR" storeType="OMEX"/>
  <we:alternateReferences>
    <we:reference id="WA200010001" version="1.0.0.0" store="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14532</TotalTime>
  <Words>2026</Words>
  <Application>Microsoft Macintosh PowerPoint</Application>
  <PresentationFormat>화면 슬라이드 쇼(16:9)</PresentationFormat>
  <Paragraphs>258</Paragraphs>
  <Slides>102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102</vt:i4>
      </vt:variant>
    </vt:vector>
  </HeadingPairs>
  <TitlesOfParts>
    <vt:vector size="111" baseType="lpstr">
      <vt:lpstr>맑은 고딕</vt:lpstr>
      <vt:lpstr>서울남산 장체EB</vt:lpstr>
      <vt:lpstr>HY헤드라인M</vt:lpstr>
      <vt:lpstr>MalgunGothicBold</vt:lpstr>
      <vt:lpstr>MalgunGothicRegular</vt:lpstr>
      <vt:lpstr>SEOULNAMSAN EB</vt:lpstr>
      <vt:lpstr>SeoulNamsanC BL</vt:lpstr>
      <vt:lpstr>Arial</vt:lpstr>
      <vt:lpstr>Office 테마</vt:lpstr>
      <vt:lpstr>[FULL 화면 조정 페이지……..………]       [두번째줄 화면 조정 페이지~………]</vt:lpstr>
      <vt:lpstr>PowerPoint 프레젠테이션</vt:lpstr>
      <vt:lpstr>PowerPoint 프레젠테이션</vt:lpstr>
      <vt:lpstr>    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[첫번줄 화면 조정 페이지……………………..……] [두번째줄 화면 조정 페이지~…..…………...……]</dc:title>
  <dc:creator>박지훈</dc:creator>
  <cp:lastModifiedBy>HN HN</cp:lastModifiedBy>
  <cp:revision>1163</cp:revision>
  <cp:lastPrinted>2024-01-27T09:30:07Z</cp:lastPrinted>
  <dcterms:modified xsi:type="dcterms:W3CDTF">2026-06-20T22:55:36Z</dcterms:modified>
</cp:coreProperties>
</file>