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708" r:id="rId2"/>
    <p:sldMasterId id="2147483864" r:id="rId3"/>
    <p:sldMasterId id="2147483900" r:id="rId4"/>
    <p:sldMasterId id="2147483948" r:id="rId5"/>
    <p:sldMasterId id="2147483972" r:id="rId6"/>
  </p:sldMasterIdLst>
  <p:notesMasterIdLst>
    <p:notesMasterId r:id="rId99"/>
  </p:notesMasterIdLst>
  <p:sldIdLst>
    <p:sldId id="256" r:id="rId7"/>
    <p:sldId id="483" r:id="rId8"/>
    <p:sldId id="1608" r:id="rId9"/>
    <p:sldId id="1609" r:id="rId10"/>
    <p:sldId id="1610" r:id="rId11"/>
    <p:sldId id="1611" r:id="rId12"/>
    <p:sldId id="1612" r:id="rId13"/>
    <p:sldId id="1613" r:id="rId14"/>
    <p:sldId id="1614" r:id="rId15"/>
    <p:sldId id="1615" r:id="rId16"/>
    <p:sldId id="1616" r:id="rId17"/>
    <p:sldId id="1617" r:id="rId18"/>
    <p:sldId id="1618" r:id="rId19"/>
    <p:sldId id="1619" r:id="rId20"/>
    <p:sldId id="1620" r:id="rId21"/>
    <p:sldId id="1621" r:id="rId22"/>
    <p:sldId id="1502" r:id="rId23"/>
    <p:sldId id="1591" r:id="rId24"/>
    <p:sldId id="1503" r:id="rId25"/>
    <p:sldId id="1504" r:id="rId26"/>
    <p:sldId id="1505" r:id="rId27"/>
    <p:sldId id="1604" r:id="rId28"/>
    <p:sldId id="1605" r:id="rId29"/>
    <p:sldId id="1606" r:id="rId30"/>
    <p:sldId id="1607" r:id="rId31"/>
    <p:sldId id="1592" r:id="rId32"/>
    <p:sldId id="1593" r:id="rId33"/>
    <p:sldId id="1594" r:id="rId34"/>
    <p:sldId id="1595" r:id="rId35"/>
    <p:sldId id="1600" r:id="rId36"/>
    <p:sldId id="1601" r:id="rId37"/>
    <p:sldId id="1602" r:id="rId38"/>
    <p:sldId id="1603" r:id="rId39"/>
    <p:sldId id="1596" r:id="rId40"/>
    <p:sldId id="1598" r:id="rId41"/>
    <p:sldId id="1597" r:id="rId42"/>
    <p:sldId id="1599" r:id="rId43"/>
    <p:sldId id="276" r:id="rId44"/>
    <p:sldId id="277" r:id="rId45"/>
    <p:sldId id="278" r:id="rId46"/>
    <p:sldId id="279" r:id="rId47"/>
    <p:sldId id="280" r:id="rId48"/>
    <p:sldId id="281" r:id="rId49"/>
    <p:sldId id="282" r:id="rId50"/>
    <p:sldId id="283" r:id="rId51"/>
    <p:sldId id="284" r:id="rId52"/>
    <p:sldId id="1638" r:id="rId53"/>
    <p:sldId id="1639" r:id="rId54"/>
    <p:sldId id="1640" r:id="rId55"/>
    <p:sldId id="1641" r:id="rId56"/>
    <p:sldId id="1642" r:id="rId57"/>
    <p:sldId id="1643" r:id="rId58"/>
    <p:sldId id="1644" r:id="rId59"/>
    <p:sldId id="1645" r:id="rId60"/>
    <p:sldId id="1646" r:id="rId61"/>
    <p:sldId id="1647" r:id="rId62"/>
    <p:sldId id="1648" r:id="rId63"/>
    <p:sldId id="1649" r:id="rId64"/>
    <p:sldId id="1650" r:id="rId65"/>
    <p:sldId id="298" r:id="rId66"/>
    <p:sldId id="616" r:id="rId67"/>
    <p:sldId id="1461" r:id="rId68"/>
    <p:sldId id="1464" r:id="rId69"/>
    <p:sldId id="1465" r:id="rId70"/>
    <p:sldId id="1466" r:id="rId71"/>
    <p:sldId id="1467" r:id="rId72"/>
    <p:sldId id="1468" r:id="rId73"/>
    <p:sldId id="1470" r:id="rId74"/>
    <p:sldId id="1568" r:id="rId75"/>
    <p:sldId id="310" r:id="rId76"/>
    <p:sldId id="311" r:id="rId77"/>
    <p:sldId id="312" r:id="rId78"/>
    <p:sldId id="1432" r:id="rId79"/>
    <p:sldId id="313" r:id="rId80"/>
    <p:sldId id="1590" r:id="rId81"/>
    <p:sldId id="318" r:id="rId82"/>
    <p:sldId id="317" r:id="rId83"/>
    <p:sldId id="778" r:id="rId84"/>
    <p:sldId id="779" r:id="rId85"/>
    <p:sldId id="780" r:id="rId86"/>
    <p:sldId id="781" r:id="rId87"/>
    <p:sldId id="782" r:id="rId88"/>
    <p:sldId id="783" r:id="rId89"/>
    <p:sldId id="784" r:id="rId90"/>
    <p:sldId id="1455" r:id="rId91"/>
    <p:sldId id="1456" r:id="rId92"/>
    <p:sldId id="1457" r:id="rId93"/>
    <p:sldId id="1458" r:id="rId94"/>
    <p:sldId id="1459" r:id="rId95"/>
    <p:sldId id="1460" r:id="rId96"/>
    <p:sldId id="1576" r:id="rId97"/>
    <p:sldId id="336" r:id="rId98"/>
  </p:sldIdLst>
  <p:sldSz cx="18288000" cy="10287000"/>
  <p:notesSz cx="6858000" cy="9144000"/>
  <p:embeddedFontLst>
    <p:embeddedFont>
      <p:font typeface="Libre Franklin Heavy" panose="020B0604020202020204" charset="0"/>
      <p:regular r:id="rId100"/>
    </p:embeddedFont>
    <p:embeddedFont>
      <p:font typeface="Times New Roman Bold" panose="02020803070505020304" pitchFamily="18" charset="0"/>
      <p:bold r:id="rId101"/>
    </p:embeddedFont>
    <p:embeddedFont>
      <p:font typeface="Open Sans Bold" panose="020B0604020202020204" charset="0"/>
      <p:regular r:id="rId102"/>
    </p:embeddedFont>
    <p:embeddedFont>
      <p:font typeface="Calibri (MS) Bold" panose="020B0604020202020204" charset="0"/>
      <p:regular r:id="rId103"/>
    </p:embeddedFont>
    <p:embeddedFont>
      <p:font typeface="Assistant Bold" panose="020B0604020202020204" charset="0"/>
      <p:regular r:id="rId104"/>
    </p:embeddedFont>
    <p:embeddedFont>
      <p:font typeface="Calibri" panose="020F0502020204030204" pitchFamily="34" charset="0"/>
      <p:regular r:id="rId105"/>
      <p:bold r:id="rId106"/>
      <p:italic r:id="rId107"/>
      <p:boldItalic r:id="rId108"/>
    </p:embeddedFont>
    <p:embeddedFont>
      <p:font typeface="Poppins Bold" panose="020B0604020202020204" charset="0"/>
      <p:regular r:id="rId109"/>
    </p:embeddedFont>
    <p:embeddedFont>
      <p:font typeface="Calibri (MS)" panose="020B0604020202020204" charset="0"/>
      <p:regular r:id="rId110"/>
    </p:embeddedFont>
    <p:embeddedFont>
      <p:font typeface="Poppins" panose="020B0604020202020204" charset="0"/>
      <p:regular r:id="rId111"/>
    </p:embeddedFont>
    <p:embeddedFont>
      <p:font typeface="Open Sans" panose="020B0604020202020204" charset="0"/>
      <p:regular r:id="rId112"/>
    </p:embeddedFont>
    <p:embeddedFont>
      <p:font typeface="Poppins Italics" panose="020B0604020202020204" charset="0"/>
      <p:regular r:id="rId113"/>
    </p:embeddedFont>
    <p:embeddedFont>
      <p:font typeface="맑은 고딕" panose="020B0503020000020004" pitchFamily="50" charset="-127"/>
      <p:regular r:id="rId114"/>
      <p:bold r:id="rId1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96" autoAdjust="0"/>
    <p:restoredTop sz="94605" autoAdjust="0"/>
  </p:normalViewPr>
  <p:slideViewPr>
    <p:cSldViewPr>
      <p:cViewPr varScale="1">
        <p:scale>
          <a:sx n="63" d="100"/>
          <a:sy n="63" d="100"/>
        </p:scale>
        <p:origin x="-126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117" Type="http://schemas.openxmlformats.org/officeDocument/2006/relationships/viewProps" Target="viewProps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slide" Target="slides/slide78.xml"/><Relationship Id="rId89" Type="http://schemas.openxmlformats.org/officeDocument/2006/relationships/slide" Target="slides/slide83.xml"/><Relationship Id="rId112" Type="http://schemas.openxmlformats.org/officeDocument/2006/relationships/font" Target="fonts/font13.fntdata"/><Relationship Id="rId16" Type="http://schemas.openxmlformats.org/officeDocument/2006/relationships/slide" Target="slides/slide10.xml"/><Relationship Id="rId107" Type="http://schemas.openxmlformats.org/officeDocument/2006/relationships/font" Target="fonts/font8.fntdata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102" Type="http://schemas.openxmlformats.org/officeDocument/2006/relationships/font" Target="fonts/font3.fntdata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4.xml"/><Relationship Id="rId95" Type="http://schemas.openxmlformats.org/officeDocument/2006/relationships/slide" Target="slides/slide89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113" Type="http://schemas.openxmlformats.org/officeDocument/2006/relationships/font" Target="fonts/font14.fntdata"/><Relationship Id="rId118" Type="http://schemas.openxmlformats.org/officeDocument/2006/relationships/theme" Target="theme/theme1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59" Type="http://schemas.openxmlformats.org/officeDocument/2006/relationships/slide" Target="slides/slide53.xml"/><Relationship Id="rId103" Type="http://schemas.openxmlformats.org/officeDocument/2006/relationships/font" Target="fonts/font4.fntdata"/><Relationship Id="rId108" Type="http://schemas.openxmlformats.org/officeDocument/2006/relationships/font" Target="fonts/font9.fntdata"/><Relationship Id="rId54" Type="http://schemas.openxmlformats.org/officeDocument/2006/relationships/slide" Target="slides/slide48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91" Type="http://schemas.openxmlformats.org/officeDocument/2006/relationships/slide" Target="slides/slide85.xml"/><Relationship Id="rId96" Type="http://schemas.openxmlformats.org/officeDocument/2006/relationships/slide" Target="slides/slide9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49" Type="http://schemas.openxmlformats.org/officeDocument/2006/relationships/slide" Target="slides/slide43.xml"/><Relationship Id="rId114" Type="http://schemas.openxmlformats.org/officeDocument/2006/relationships/font" Target="fonts/font15.fntdata"/><Relationship Id="rId119" Type="http://schemas.openxmlformats.org/officeDocument/2006/relationships/tableStyles" Target="tableStyles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94" Type="http://schemas.openxmlformats.org/officeDocument/2006/relationships/slide" Target="slides/slide88.xml"/><Relationship Id="rId99" Type="http://schemas.openxmlformats.org/officeDocument/2006/relationships/notesMaster" Target="notesMasters/notesMaster1.xml"/><Relationship Id="rId101" Type="http://schemas.openxmlformats.org/officeDocument/2006/relationships/font" Target="fonts/font2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109" Type="http://schemas.openxmlformats.org/officeDocument/2006/relationships/font" Target="fonts/font10.fntdata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slide" Target="slides/slide91.xml"/><Relationship Id="rId104" Type="http://schemas.openxmlformats.org/officeDocument/2006/relationships/font" Target="fonts/font5.fntdata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slide" Target="slides/slide81.xml"/><Relationship Id="rId110" Type="http://schemas.openxmlformats.org/officeDocument/2006/relationships/font" Target="fonts/font11.fntdata"/><Relationship Id="rId115" Type="http://schemas.openxmlformats.org/officeDocument/2006/relationships/font" Target="fonts/font16.fntdata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56" Type="http://schemas.openxmlformats.org/officeDocument/2006/relationships/slide" Target="slides/slide50.xml"/><Relationship Id="rId77" Type="http://schemas.openxmlformats.org/officeDocument/2006/relationships/slide" Target="slides/slide71.xml"/><Relationship Id="rId100" Type="http://schemas.openxmlformats.org/officeDocument/2006/relationships/font" Target="fonts/font1.fntdata"/><Relationship Id="rId105" Type="http://schemas.openxmlformats.org/officeDocument/2006/relationships/font" Target="fonts/font6.fntdata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93" Type="http://schemas.openxmlformats.org/officeDocument/2006/relationships/slide" Target="slides/slide87.xml"/><Relationship Id="rId98" Type="http://schemas.openxmlformats.org/officeDocument/2006/relationships/slide" Target="slides/slide92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9.xml"/><Relationship Id="rId46" Type="http://schemas.openxmlformats.org/officeDocument/2006/relationships/slide" Target="slides/slide40.xml"/><Relationship Id="rId67" Type="http://schemas.openxmlformats.org/officeDocument/2006/relationships/slide" Target="slides/slide61.xml"/><Relationship Id="rId116" Type="http://schemas.openxmlformats.org/officeDocument/2006/relationships/presProps" Target="pres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62" Type="http://schemas.openxmlformats.org/officeDocument/2006/relationships/slide" Target="slides/slide56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111" Type="http://schemas.openxmlformats.org/officeDocument/2006/relationships/font" Target="fonts/font12.fntdata"/><Relationship Id="rId15" Type="http://schemas.openxmlformats.org/officeDocument/2006/relationships/slide" Target="slides/slide9.xml"/><Relationship Id="rId36" Type="http://schemas.openxmlformats.org/officeDocument/2006/relationships/slide" Target="slides/slide30.xml"/><Relationship Id="rId57" Type="http://schemas.openxmlformats.org/officeDocument/2006/relationships/slide" Target="slides/slide51.xml"/><Relationship Id="rId106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0C3A2-685D-467E-8A44-5C12A856E37B}" type="datetimeFigureOut">
              <a:rPr lang="ko-KR" altLang="en-US" smtClean="0"/>
              <a:t>2026-06-13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3A4BF-C83B-4DF0-A0DE-3767979414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0884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622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261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0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656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104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187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1630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499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1"/>
            <a:ext cx="300831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4" cy="46910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820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8497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4384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5760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537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1850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0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9060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9541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2910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9095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859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0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1"/>
            <a:ext cx="300831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4" cy="46910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2465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1743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8507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2622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4099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287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0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8792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0830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4835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042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170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1"/>
            <a:ext cx="300831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4" cy="46910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0933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4898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736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1194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3363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937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1910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0116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617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0329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1927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9984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4495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4249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0107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00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6347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3427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362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4416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794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1624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34825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5655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45657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916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1"/>
            <a:ext cx="300831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4" cy="46910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260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410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51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747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257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svg"/><Relationship Id="rId4" Type="http://schemas.openxmlformats.org/officeDocument/2006/relationships/image" Target="../media/image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svg"/><Relationship Id="rId4" Type="http://schemas.openxmlformats.org/officeDocument/2006/relationships/image" Target="../media/image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svg"/><Relationship Id="rId4" Type="http://schemas.openxmlformats.org/officeDocument/2006/relationships/image" Target="../media/image8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svg"/><Relationship Id="rId4" Type="http://schemas.openxmlformats.org/officeDocument/2006/relationships/image" Target="../media/image8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svg"/><Relationship Id="rId4" Type="http://schemas.openxmlformats.org/officeDocument/2006/relationships/image" Target="../media/image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svg"/><Relationship Id="rId4" Type="http://schemas.openxmlformats.org/officeDocument/2006/relationships/image" Target="../media/image8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svg"/><Relationship Id="rId4" Type="http://schemas.openxmlformats.org/officeDocument/2006/relationships/image" Target="../media/image8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svg"/><Relationship Id="rId4" Type="http://schemas.openxmlformats.org/officeDocument/2006/relationships/image" Target="../media/image8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sv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6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1.svg"/><Relationship Id="rId4" Type="http://schemas.openxmlformats.org/officeDocument/2006/relationships/image" Target="../media/image5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1.xm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23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D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1" y="1028701"/>
            <a:ext cx="9899062" cy="8617094"/>
            <a:chOff x="0" y="0"/>
            <a:chExt cx="13198748" cy="114894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198748" cy="11489458"/>
            </a:xfrm>
            <a:custGeom>
              <a:avLst/>
              <a:gdLst/>
              <a:ahLst/>
              <a:cxnLst/>
              <a:rect l="l" t="t" r="r" b="b"/>
              <a:pathLst>
                <a:path w="13198748" h="11489458">
                  <a:moveTo>
                    <a:pt x="0" y="0"/>
                  </a:moveTo>
                  <a:lnTo>
                    <a:pt x="13198748" y="0"/>
                  </a:lnTo>
                  <a:lnTo>
                    <a:pt x="13198748" y="11489458"/>
                  </a:lnTo>
                  <a:lnTo>
                    <a:pt x="0" y="1148945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09550"/>
              <a:ext cx="13198748" cy="1169900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9280"/>
                </a:lnSpc>
              </a:pPr>
              <a:r>
                <a:rPr lang="en-US" sz="6400" b="1" spc="250">
                  <a:solidFill>
                    <a:srgbClr val="FBFD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Selamat Datang </a:t>
              </a:r>
            </a:p>
            <a:p>
              <a:pPr algn="ctr">
                <a:lnSpc>
                  <a:spcPts val="9280"/>
                </a:lnSpc>
              </a:pPr>
              <a:r>
                <a:rPr lang="en-US" sz="6400" b="1" spc="250">
                  <a:solidFill>
                    <a:srgbClr val="FBFD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di Kebaktian </a:t>
              </a:r>
            </a:p>
            <a:p>
              <a:pPr algn="ctr">
                <a:lnSpc>
                  <a:spcPts val="9282"/>
                </a:lnSpc>
              </a:pPr>
              <a:r>
                <a:rPr lang="en-US" sz="6400" b="1" spc="254">
                  <a:solidFill>
                    <a:srgbClr val="FBFD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Bahasa Indonesia </a:t>
              </a:r>
            </a:p>
            <a:p>
              <a:pPr algn="ctr">
                <a:lnSpc>
                  <a:spcPts val="9282"/>
                </a:lnSpc>
              </a:pPr>
              <a:r>
                <a:rPr lang="en-US" sz="6400" b="1" spc="254">
                  <a:solidFill>
                    <a:srgbClr val="FBFD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Gereja Yewon Seoul</a:t>
              </a:r>
            </a:p>
            <a:p>
              <a:pPr algn="ctr">
                <a:lnSpc>
                  <a:spcPts val="9282"/>
                </a:lnSpc>
              </a:pPr>
              <a:endParaRPr lang="en-US" sz="6400" b="1" spc="254">
                <a:solidFill>
                  <a:srgbClr val="FBFDFF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  <a:p>
              <a:pPr algn="ctr">
                <a:lnSpc>
                  <a:spcPts val="9282"/>
                </a:lnSpc>
              </a:pPr>
              <a:r>
                <a:rPr lang="en-US" sz="6400" b="1" spc="254">
                  <a:solidFill>
                    <a:srgbClr val="FBFD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(예원 인도네시아 예배국)</a:t>
              </a:r>
            </a:p>
            <a:p>
              <a:pPr algn="ctr">
                <a:lnSpc>
                  <a:spcPts val="9282"/>
                </a:lnSpc>
              </a:pPr>
              <a:endParaRPr lang="en-US" sz="6400" b="1" spc="254">
                <a:solidFill>
                  <a:srgbClr val="FBFDFF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16757110" y="9036425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246" b="-1246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101324" y="1406328"/>
            <a:ext cx="3178596" cy="2411348"/>
          </a:xfrm>
          <a:custGeom>
            <a:avLst/>
            <a:gdLst/>
            <a:ahLst/>
            <a:cxnLst/>
            <a:rect l="l" t="t" r="r" b="b"/>
            <a:pathLst>
              <a:path w="3178595" h="2411348">
                <a:moveTo>
                  <a:pt x="0" y="0"/>
                </a:moveTo>
                <a:lnTo>
                  <a:pt x="3178595" y="0"/>
                </a:lnTo>
                <a:lnTo>
                  <a:pt x="3178595" y="2411348"/>
                </a:lnTo>
                <a:lnTo>
                  <a:pt x="0" y="24113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t="-122" b="-122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1369751" y="5495739"/>
            <a:ext cx="5889594" cy="2223326"/>
            <a:chOff x="0" y="0"/>
            <a:chExt cx="7852791" cy="296443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852791" cy="2964434"/>
            </a:xfrm>
            <a:custGeom>
              <a:avLst/>
              <a:gdLst/>
              <a:ahLst/>
              <a:cxnLst/>
              <a:rect l="l" t="t" r="r" b="b"/>
              <a:pathLst>
                <a:path w="7852791" h="2964434">
                  <a:moveTo>
                    <a:pt x="0" y="0"/>
                  </a:moveTo>
                  <a:lnTo>
                    <a:pt x="7852791" y="0"/>
                  </a:lnTo>
                  <a:lnTo>
                    <a:pt x="7852791" y="2964434"/>
                  </a:lnTo>
                  <a:lnTo>
                    <a:pt x="0" y="29644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21" b="-21"/>
              </a:stretch>
            </a:blipFill>
          </p:spPr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15174" y="8710091"/>
            <a:ext cx="8115300" cy="9526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4137128" y="8599153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28700" y="928687"/>
            <a:ext cx="14915400" cy="7899964"/>
            <a:chOff x="0" y="-133350"/>
            <a:chExt cx="19887199" cy="10533283"/>
          </a:xfrm>
        </p:grpSpPr>
        <p:sp>
          <p:nvSpPr>
            <p:cNvPr id="6" name="Freeform 6"/>
            <p:cNvSpPr/>
            <p:nvPr/>
          </p:nvSpPr>
          <p:spPr>
            <a:xfrm>
              <a:off x="0" y="-133350"/>
              <a:ext cx="19887199" cy="10533283"/>
            </a:xfrm>
            <a:custGeom>
              <a:avLst/>
              <a:gdLst/>
              <a:ahLst/>
              <a:cxnLst/>
              <a:rect l="l" t="t" r="r" b="b"/>
              <a:pathLst>
                <a:path w="19592559" h="10338286">
                  <a:moveTo>
                    <a:pt x="0" y="0"/>
                  </a:moveTo>
                  <a:lnTo>
                    <a:pt x="19592559" y="0"/>
                  </a:lnTo>
                  <a:lnTo>
                    <a:pt x="19592559" y="10338286"/>
                  </a:lnTo>
                  <a:lnTo>
                    <a:pt x="0" y="1033828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33350"/>
              <a:ext cx="19592559" cy="1047163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endParaRPr lang="en-US" sz="80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2046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15174" y="8710091"/>
            <a:ext cx="8115300" cy="9526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4137128" y="8599153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28700" y="1028700"/>
            <a:ext cx="16116300" cy="7753732"/>
            <a:chOff x="0" y="0"/>
            <a:chExt cx="19592559" cy="1033830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592559" cy="10338308"/>
            </a:xfrm>
            <a:custGeom>
              <a:avLst/>
              <a:gdLst/>
              <a:ahLst/>
              <a:cxnLst/>
              <a:rect l="l" t="t" r="r" b="b"/>
              <a:pathLst>
                <a:path w="19592559" h="10338308">
                  <a:moveTo>
                    <a:pt x="0" y="0"/>
                  </a:moveTo>
                  <a:lnTo>
                    <a:pt x="19592559" y="0"/>
                  </a:lnTo>
                  <a:lnTo>
                    <a:pt x="19592559" y="10338308"/>
                  </a:lnTo>
                  <a:lnTo>
                    <a:pt x="0" y="1033830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33350"/>
              <a:ext cx="19592559" cy="1047165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1. </a:t>
              </a:r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당신은 </a:t>
              </a:r>
              <a:r>
                <a:rPr lang="ko-KR" altLang="en-US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사랑받기</a:t>
              </a:r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위해 태어난 사람</a:t>
              </a:r>
            </a:p>
            <a:p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Kau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terlahir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untuk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dicintai</a:t>
              </a:r>
              <a:endParaRPr lang="en-US" altLang="ko-KR" sz="70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endParaRPr lang="en-US" altLang="ko-KR" sz="70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당신의 삶 속에서 그 사랑 받고 있지요</a:t>
              </a:r>
            </a:p>
            <a:p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Dalam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hidupmu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,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kau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sedang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menerima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kasih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itu</a:t>
              </a:r>
              <a:endParaRPr lang="en-US" altLang="ko-KR" sz="70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7560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15174" y="8710091"/>
            <a:ext cx="8115300" cy="9526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4137128" y="8599153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28700" y="1028700"/>
            <a:ext cx="15963900" cy="7441164"/>
            <a:chOff x="0" y="0"/>
            <a:chExt cx="19592559" cy="992155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592559" cy="9921552"/>
            </a:xfrm>
            <a:custGeom>
              <a:avLst/>
              <a:gdLst/>
              <a:ahLst/>
              <a:cxnLst/>
              <a:rect l="l" t="t" r="r" b="b"/>
              <a:pathLst>
                <a:path w="19592559" h="9921552">
                  <a:moveTo>
                    <a:pt x="0" y="0"/>
                  </a:moveTo>
                  <a:lnTo>
                    <a:pt x="19592559" y="0"/>
                  </a:lnTo>
                  <a:lnTo>
                    <a:pt x="19592559" y="9921552"/>
                  </a:lnTo>
                  <a:lnTo>
                    <a:pt x="0" y="992155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38125"/>
              <a:ext cx="19592559" cy="1015967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당신은 </a:t>
              </a:r>
              <a:r>
                <a:rPr lang="ko-KR" altLang="en-US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사랑받기</a:t>
              </a:r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위해 태어난 사람</a:t>
              </a:r>
            </a:p>
            <a:p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Kau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terlahir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untuk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dicintai</a:t>
              </a:r>
              <a:endParaRPr lang="en-US" altLang="ko-KR" sz="70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endParaRPr lang="en-US" altLang="ko-KR" sz="70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당신의 삶 속에서 그 사랑 받고 있지요</a:t>
              </a:r>
            </a:p>
            <a:p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Dalam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hidupmu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,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kau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sedang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menerima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kasih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itu</a:t>
              </a:r>
              <a:endParaRPr lang="en-US" altLang="ko-KR" sz="70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8703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15174" y="8710091"/>
            <a:ext cx="8115300" cy="9526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4137128" y="8599153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28700" y="928687"/>
            <a:ext cx="14915400" cy="7899964"/>
            <a:chOff x="0" y="-133350"/>
            <a:chExt cx="19887199" cy="10533283"/>
          </a:xfrm>
        </p:grpSpPr>
        <p:sp>
          <p:nvSpPr>
            <p:cNvPr id="6" name="Freeform 6"/>
            <p:cNvSpPr/>
            <p:nvPr/>
          </p:nvSpPr>
          <p:spPr>
            <a:xfrm>
              <a:off x="0" y="-133350"/>
              <a:ext cx="19887199" cy="10533283"/>
            </a:xfrm>
            <a:custGeom>
              <a:avLst/>
              <a:gdLst/>
              <a:ahLst/>
              <a:cxnLst/>
              <a:rect l="l" t="t" r="r" b="b"/>
              <a:pathLst>
                <a:path w="19592559" h="10338286">
                  <a:moveTo>
                    <a:pt x="0" y="0"/>
                  </a:moveTo>
                  <a:lnTo>
                    <a:pt x="19592559" y="0"/>
                  </a:lnTo>
                  <a:lnTo>
                    <a:pt x="19592559" y="10338286"/>
                  </a:lnTo>
                  <a:lnTo>
                    <a:pt x="0" y="1033828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33350"/>
              <a:ext cx="19592559" cy="1047163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태초부터 시작된 </a:t>
              </a:r>
              <a:r>
                <a:rPr lang="ko-KR" altLang="en-US" sz="7000" b="1" dirty="0" smtClean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하나님의 사랑은</a:t>
              </a:r>
              <a:endParaRPr lang="ko-KR" altLang="en-US" sz="70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Kasih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Allah yang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bermula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sejak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permulaan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waktu</a:t>
              </a:r>
              <a:endParaRPr lang="en-US" altLang="ko-KR" sz="70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endParaRPr lang="en-US" altLang="ko-KR" sz="70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우리의 만남을 통해 열매를 맺고</a:t>
              </a:r>
            </a:p>
            <a:p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Berbuah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melalui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perjumpaan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kita</a:t>
              </a:r>
              <a:endParaRPr lang="en-US" sz="70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4941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15174" y="8710091"/>
            <a:ext cx="8115300" cy="9526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4137128" y="8599153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28700" y="1028701"/>
            <a:ext cx="16040100" cy="7058954"/>
            <a:chOff x="0" y="0"/>
            <a:chExt cx="19592559" cy="941193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592559" cy="9411936"/>
            </a:xfrm>
            <a:custGeom>
              <a:avLst/>
              <a:gdLst/>
              <a:ahLst/>
              <a:cxnLst/>
              <a:rect l="l" t="t" r="r" b="b"/>
              <a:pathLst>
                <a:path w="19592559" h="9411936">
                  <a:moveTo>
                    <a:pt x="0" y="0"/>
                  </a:moveTo>
                  <a:lnTo>
                    <a:pt x="19592559" y="0"/>
                  </a:lnTo>
                  <a:lnTo>
                    <a:pt x="19592559" y="9411936"/>
                  </a:lnTo>
                  <a:lnTo>
                    <a:pt x="0" y="941193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71450"/>
              <a:ext cx="19592559" cy="958338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당신이 이 세상에 존재함으로 인해</a:t>
              </a:r>
            </a:p>
            <a:p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Karena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keberadaanmu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di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dunia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ini</a:t>
              </a:r>
              <a:endParaRPr lang="en-US" altLang="ko-KR" sz="70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endParaRPr lang="en-US" altLang="ko-KR" sz="70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우리에게 얼마나 큰 기쁨이 되는지</a:t>
              </a:r>
            </a:p>
            <a:p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Menjadi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sukacita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yang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begitu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besar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bagi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kami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1590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15174" y="8710091"/>
            <a:ext cx="8115300" cy="9526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4137128" y="8599153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28700" y="1028700"/>
            <a:ext cx="16116300" cy="7753732"/>
            <a:chOff x="0" y="0"/>
            <a:chExt cx="19592559" cy="1033830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592559" cy="10338308"/>
            </a:xfrm>
            <a:custGeom>
              <a:avLst/>
              <a:gdLst/>
              <a:ahLst/>
              <a:cxnLst/>
              <a:rect l="l" t="t" r="r" b="b"/>
              <a:pathLst>
                <a:path w="19592559" h="10338308">
                  <a:moveTo>
                    <a:pt x="0" y="0"/>
                  </a:moveTo>
                  <a:lnTo>
                    <a:pt x="19592559" y="0"/>
                  </a:lnTo>
                  <a:lnTo>
                    <a:pt x="19592559" y="10338308"/>
                  </a:lnTo>
                  <a:lnTo>
                    <a:pt x="0" y="1033830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33350"/>
              <a:ext cx="19592559" cy="1047165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당신은 </a:t>
              </a:r>
              <a:r>
                <a:rPr lang="ko-KR" altLang="en-US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사랑받기</a:t>
              </a:r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위해 태어난 사람</a:t>
              </a:r>
            </a:p>
            <a:p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Kau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terlahir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untuk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dicintai</a:t>
              </a:r>
              <a:endParaRPr lang="en-US" altLang="ko-KR" sz="70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endParaRPr lang="en-US" altLang="ko-KR" sz="70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지금도 그 사랑 받고 있지요</a:t>
              </a:r>
            </a:p>
            <a:p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Saat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ini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pun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kau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sedang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menerima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kasih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itu</a:t>
              </a:r>
              <a:endParaRPr lang="en-US" altLang="ko-KR" sz="70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187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15174" y="8710091"/>
            <a:ext cx="8115300" cy="9526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4137128" y="8599153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28700" y="1028700"/>
            <a:ext cx="15963900" cy="7441164"/>
            <a:chOff x="0" y="0"/>
            <a:chExt cx="19592559" cy="992155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592559" cy="9921552"/>
            </a:xfrm>
            <a:custGeom>
              <a:avLst/>
              <a:gdLst/>
              <a:ahLst/>
              <a:cxnLst/>
              <a:rect l="l" t="t" r="r" b="b"/>
              <a:pathLst>
                <a:path w="19592559" h="9921552">
                  <a:moveTo>
                    <a:pt x="0" y="0"/>
                  </a:moveTo>
                  <a:lnTo>
                    <a:pt x="19592559" y="0"/>
                  </a:lnTo>
                  <a:lnTo>
                    <a:pt x="19592559" y="9921552"/>
                  </a:lnTo>
                  <a:lnTo>
                    <a:pt x="0" y="992155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38125"/>
              <a:ext cx="19592559" cy="1015967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당신은 </a:t>
              </a:r>
              <a:r>
                <a:rPr lang="ko-KR" altLang="en-US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사랑받기</a:t>
              </a:r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위해 태어난 사람</a:t>
              </a:r>
            </a:p>
            <a:p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Kau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terlahir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untuk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dicintai</a:t>
              </a:r>
              <a:endParaRPr lang="en-US" altLang="ko-KR" sz="70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endParaRPr lang="en-US" altLang="ko-KR" sz="70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지금도 그 사랑 받고 있지요</a:t>
              </a:r>
            </a:p>
            <a:p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Saat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ini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pun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kau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sedang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menerima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kasih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 smtClean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itu</a:t>
              </a:r>
              <a:endParaRPr lang="en-US" altLang="ko-KR" sz="7000" b="1" dirty="0" smtClean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r>
                <a:rPr lang="en-US" altLang="ko-KR" sz="7000" b="1" dirty="0" smtClean="0">
                  <a:solidFill>
                    <a:srgbClr val="FF00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End</a:t>
              </a:r>
              <a:endParaRPr lang="en-US" altLang="ko-KR" sz="7000" b="1" dirty="0">
                <a:solidFill>
                  <a:srgbClr val="FF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9343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C4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757110" y="9036427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413386" y="1838786"/>
            <a:ext cx="15458668" cy="6609428"/>
            <a:chOff x="-2741" y="0"/>
            <a:chExt cx="16545045" cy="881257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6280650" cy="8812570"/>
            </a:xfrm>
            <a:custGeom>
              <a:avLst/>
              <a:gdLst/>
              <a:ahLst/>
              <a:cxnLst/>
              <a:rect l="l" t="t" r="r" b="b"/>
              <a:pathLst>
                <a:path w="16280650" h="8812570">
                  <a:moveTo>
                    <a:pt x="0" y="0"/>
                  </a:moveTo>
                  <a:lnTo>
                    <a:pt x="16280650" y="0"/>
                  </a:lnTo>
                  <a:lnTo>
                    <a:pt x="16280650" y="8812570"/>
                  </a:lnTo>
                  <a:lnTo>
                    <a:pt x="0" y="881257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-2741" y="144640"/>
              <a:ext cx="16545045" cy="821249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/>
              <a:r>
                <a:rPr lang="en-US" altLang="ko-KR" sz="11000" b="1" dirty="0" err="1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Tetap</a:t>
              </a:r>
              <a:r>
                <a:rPr lang="en-US" altLang="ko-KR" sz="11000" b="1" dirty="0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altLang="ko-KR" sz="11000" b="1" dirty="0" err="1" smtClean="0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Setia</a:t>
              </a:r>
              <a:r>
                <a:rPr lang="en-US" altLang="ko-KR" sz="11000" b="1" dirty="0" smtClean="0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endParaRPr lang="en-US" altLang="ko-KR" sz="11000" b="1" dirty="0">
                <a:solidFill>
                  <a:srgbClr val="053D57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  <a:p>
              <a:pPr algn="ctr"/>
              <a:r>
                <a:rPr lang="ko-KR" altLang="en-US" sz="11000" b="1" dirty="0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날 살피시는 주 </a:t>
              </a:r>
              <a:endParaRPr lang="en-US" sz="3000" b="1" dirty="0">
                <a:solidFill>
                  <a:srgbClr val="053D57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  <a:p>
              <a:pPr algn="r"/>
              <a:endParaRPr lang="en-US" sz="4000" b="1" u="sng" dirty="0">
                <a:solidFill>
                  <a:srgbClr val="053D57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  <a:p>
              <a:pPr algn="r"/>
              <a:endParaRPr lang="en-US" sz="4000" b="1" u="sng" dirty="0">
                <a:solidFill>
                  <a:srgbClr val="053D57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  <a:p>
              <a:pPr algn="r"/>
              <a:endParaRPr lang="en-US" sz="4000" b="1" u="sng" dirty="0">
                <a:solidFill>
                  <a:srgbClr val="053D57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  <a:p>
              <a:pPr algn="r"/>
              <a:r>
                <a:rPr lang="ko-KR" altLang="en-US" sz="4000" b="1" u="sng" dirty="0" smtClean="0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작사</a:t>
              </a:r>
              <a:r>
                <a:rPr lang="en-US" altLang="ko-KR" sz="4000" b="1" u="sng" dirty="0" smtClean="0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:</a:t>
              </a:r>
              <a:r>
                <a:rPr lang="en-US" sz="4000" b="1" u="sng" dirty="0" smtClean="0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Sari </a:t>
              </a:r>
              <a:r>
                <a:rPr lang="en-US" sz="4000" b="1" u="sng" dirty="0" err="1" smtClean="0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Simorangkir</a:t>
              </a:r>
              <a:r>
                <a:rPr lang="en-US" sz="4000" b="1" u="sng" dirty="0" smtClean="0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ko-KR" altLang="en-US" sz="4000" b="1" u="sng" dirty="0" smtClean="0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작곡</a:t>
              </a:r>
              <a:r>
                <a:rPr lang="en-US" altLang="ko-KR" sz="4000" b="1" u="sng" dirty="0" smtClean="0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:</a:t>
              </a:r>
              <a:r>
                <a:rPr lang="en-US" sz="4000" b="1" u="sng" dirty="0" smtClean="0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Steve </a:t>
              </a:r>
              <a:r>
                <a:rPr lang="en-US" sz="4000" b="1" u="sng" dirty="0" err="1" smtClean="0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Tabalujan</a:t>
              </a:r>
              <a:endParaRPr lang="en-US" sz="4000" b="1" u="sng" dirty="0">
                <a:solidFill>
                  <a:srgbClr val="053D57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1028703" y="8106641"/>
            <a:ext cx="774494" cy="1151662"/>
          </a:xfrm>
          <a:custGeom>
            <a:avLst/>
            <a:gdLst/>
            <a:ahLst/>
            <a:cxnLst/>
            <a:rect l="l" t="t" r="r" b="b"/>
            <a:pathLst>
              <a:path w="774493" h="1151662">
                <a:moveTo>
                  <a:pt x="0" y="0"/>
                </a:moveTo>
                <a:lnTo>
                  <a:pt x="774493" y="0"/>
                </a:lnTo>
                <a:lnTo>
                  <a:pt x="774493" y="1151662"/>
                </a:lnTo>
                <a:lnTo>
                  <a:pt x="0" y="11516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l="-156" r="-156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28703" y="1028703"/>
            <a:ext cx="774494" cy="1151662"/>
          </a:xfrm>
          <a:custGeom>
            <a:avLst/>
            <a:gdLst/>
            <a:ahLst/>
            <a:cxnLst/>
            <a:rect l="l" t="t" r="r" b="b"/>
            <a:pathLst>
              <a:path w="774493" h="1151662">
                <a:moveTo>
                  <a:pt x="0" y="0"/>
                </a:moveTo>
                <a:lnTo>
                  <a:pt x="774493" y="0"/>
                </a:lnTo>
                <a:lnTo>
                  <a:pt x="774493" y="1151662"/>
                </a:lnTo>
                <a:lnTo>
                  <a:pt x="0" y="11516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l="-156" r="-156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484811" y="8106641"/>
            <a:ext cx="774494" cy="1151662"/>
          </a:xfrm>
          <a:custGeom>
            <a:avLst/>
            <a:gdLst/>
            <a:ahLst/>
            <a:cxnLst/>
            <a:rect l="l" t="t" r="r" b="b"/>
            <a:pathLst>
              <a:path w="774493" h="1151662">
                <a:moveTo>
                  <a:pt x="0" y="0"/>
                </a:moveTo>
                <a:lnTo>
                  <a:pt x="774493" y="0"/>
                </a:lnTo>
                <a:lnTo>
                  <a:pt x="774493" y="1151662"/>
                </a:lnTo>
                <a:lnTo>
                  <a:pt x="0" y="11516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l="-156" r="-156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487371" y="1028703"/>
            <a:ext cx="774494" cy="1151662"/>
          </a:xfrm>
          <a:custGeom>
            <a:avLst/>
            <a:gdLst/>
            <a:ahLst/>
            <a:cxnLst/>
            <a:rect l="l" t="t" r="r" b="b"/>
            <a:pathLst>
              <a:path w="774493" h="1151662">
                <a:moveTo>
                  <a:pt x="0" y="0"/>
                </a:moveTo>
                <a:lnTo>
                  <a:pt x="774492" y="0"/>
                </a:lnTo>
                <a:lnTo>
                  <a:pt x="774492" y="1151662"/>
                </a:lnTo>
                <a:lnTo>
                  <a:pt x="0" y="11516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l="-156" r="-156"/>
            </a:stretch>
          </a:blipFill>
        </p:spPr>
      </p:sp>
    </p:spTree>
    <p:extLst>
      <p:ext uri="{BB962C8B-B14F-4D97-AF65-F5344CB8AC3E}">
        <p14:creationId xmlns:p14="http://schemas.microsoft.com/office/powerpoint/2010/main" val="10435404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15174" y="8710093"/>
            <a:ext cx="8115300" cy="9526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4137128" y="8599155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990600" y="1000126"/>
            <a:ext cx="16459200" cy="7087528"/>
            <a:chOff x="0" y="-38100"/>
            <a:chExt cx="20531863" cy="945003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592559" cy="9411936"/>
            </a:xfrm>
            <a:custGeom>
              <a:avLst/>
              <a:gdLst/>
              <a:ahLst/>
              <a:cxnLst/>
              <a:rect l="l" t="t" r="r" b="b"/>
              <a:pathLst>
                <a:path w="19592559" h="9411936">
                  <a:moveTo>
                    <a:pt x="0" y="0"/>
                  </a:moveTo>
                  <a:lnTo>
                    <a:pt x="19592559" y="0"/>
                  </a:lnTo>
                  <a:lnTo>
                    <a:pt x="19592559" y="9411936"/>
                  </a:lnTo>
                  <a:lnTo>
                    <a:pt x="0" y="941193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0531863" cy="945003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1371600" indent="-1371600">
                <a:buAutoNum type="arabicPeriod"/>
              </a:pPr>
              <a:r>
                <a:rPr lang="en-US" altLang="ko-KR" sz="8000" b="1" spc="-300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Selidiki</a:t>
              </a:r>
              <a:r>
                <a:rPr lang="en-US" altLang="ko-KR" sz="8000" b="1" spc="-300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en-US" altLang="ko-KR" sz="8000" b="1" spc="-300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aku</a:t>
              </a:r>
              <a:r>
                <a:rPr lang="en-US" altLang="ko-KR" sz="8000" b="1" spc="-300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ko-KR" altLang="en-US" sz="4000" b="1" spc="-300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날 </a:t>
              </a:r>
              <a:r>
                <a:rPr lang="ko-KR" altLang="en-US" sz="4000" b="1" spc="-300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살피시는 </a:t>
              </a:r>
              <a:r>
                <a:rPr lang="ko-KR" altLang="en-US" sz="4000" b="1" spc="-300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주</a:t>
              </a:r>
              <a:endParaRPr lang="en-US" altLang="ko-KR" sz="4000" b="1" spc="-300" dirty="0" smtClean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r>
                <a:rPr lang="ko-KR" altLang="en-US" sz="8000" b="1" spc="-300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슬리디끼</a:t>
              </a:r>
              <a:r>
                <a:rPr lang="ko-KR" altLang="en-US" sz="8000" b="1" spc="-300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ko-KR" altLang="en-US" sz="8000" b="1" spc="-300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아꾸</a:t>
              </a:r>
              <a:r>
                <a:rPr lang="ko-KR" altLang="en-US" sz="8000" b="1" spc="-300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endParaRPr lang="en-US" altLang="ko-KR" sz="8000" b="1" spc="-300" dirty="0" smtClean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endParaRPr lang="en-US" altLang="ko-KR" sz="5000" b="1" spc="-300" dirty="0" smtClean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r>
                <a:rPr lang="en-US" altLang="ko-KR" sz="8000" b="1" spc="-300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Lihat</a:t>
              </a:r>
              <a:r>
                <a:rPr lang="en-US" altLang="ko-KR" sz="8000" b="1" spc="-300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en-US" altLang="ko-KR" sz="8000" b="1" spc="-300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hatiku</a:t>
              </a:r>
              <a:r>
                <a:rPr lang="en-US" altLang="ko-KR" sz="8000" b="1" spc="-300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ko-KR" altLang="en-US" sz="4000" b="1" spc="-300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내 맘을 아시네</a:t>
              </a:r>
              <a:endParaRPr lang="en-US" altLang="ko-KR" sz="4000" b="1" spc="-300" dirty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r>
                <a:rPr lang="ko-KR" altLang="en-US" sz="8000" b="1" spc="-300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리핫</a:t>
              </a:r>
              <a:r>
                <a:rPr lang="ko-KR" altLang="en-US" sz="8000" b="1" spc="-300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ko-KR" altLang="en-US" sz="8000" b="1" spc="-300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하띠꾸</a:t>
              </a:r>
              <a:endParaRPr lang="en-US" altLang="ko-KR" sz="8000" b="1" spc="-300" dirty="0" smtClean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endParaRPr lang="en-US" altLang="ko-KR" sz="8000" b="1" spc="-300" dirty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1155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15174" y="8710093"/>
            <a:ext cx="8115300" cy="9526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4137128" y="8599155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990600" y="1000126"/>
            <a:ext cx="16459200" cy="7087528"/>
            <a:chOff x="0" y="-38100"/>
            <a:chExt cx="20531863" cy="945003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592559" cy="9411936"/>
            </a:xfrm>
            <a:custGeom>
              <a:avLst/>
              <a:gdLst/>
              <a:ahLst/>
              <a:cxnLst/>
              <a:rect l="l" t="t" r="r" b="b"/>
              <a:pathLst>
                <a:path w="19592559" h="9411936">
                  <a:moveTo>
                    <a:pt x="0" y="0"/>
                  </a:moveTo>
                  <a:lnTo>
                    <a:pt x="19592559" y="0"/>
                  </a:lnTo>
                  <a:lnTo>
                    <a:pt x="19592559" y="9411936"/>
                  </a:lnTo>
                  <a:lnTo>
                    <a:pt x="0" y="941193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0531863" cy="945003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r>
                <a:rPr lang="en-US" altLang="ko-KR" sz="8000" b="1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Apakah</a:t>
              </a:r>
              <a:r>
                <a:rPr lang="en-US" altLang="ko-KR" sz="8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en-US" altLang="ko-KR" sz="8000" b="1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ku</a:t>
              </a:r>
              <a:r>
                <a:rPr lang="en-US" altLang="ko-KR" sz="8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ko-KR" altLang="en-US" sz="4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내가 </a:t>
              </a:r>
              <a:r>
                <a:rPr lang="ko-KR" altLang="en-US" sz="4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주를 </a:t>
              </a:r>
              <a:endParaRPr lang="en-US" altLang="ko-KR" sz="4000" b="1" dirty="0" smtClean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r>
                <a:rPr lang="ko-KR" altLang="en-US" sz="8000" b="1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아빠까</a:t>
              </a:r>
              <a:r>
                <a:rPr lang="ko-KR" altLang="en-US" sz="8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ko-KR" altLang="en-US" sz="8000" b="1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꾸</a:t>
              </a:r>
              <a:endParaRPr lang="en-US" altLang="ko-KR" sz="8000" b="1" dirty="0" smtClean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endParaRPr lang="en-US" altLang="ko-KR" sz="5000" b="1" dirty="0" smtClean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r>
                <a:rPr lang="en-US" altLang="ko-KR" sz="8000" b="1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sungguh</a:t>
              </a:r>
              <a:r>
                <a:rPr lang="en-US" altLang="ko-KR" sz="8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en-US" altLang="ko-KR" sz="8000" b="1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mengasihi</a:t>
              </a:r>
              <a:r>
                <a:rPr lang="en-US" altLang="ko-KR" sz="8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-Mu </a:t>
              </a:r>
              <a:r>
                <a:rPr lang="en-US" altLang="ko-KR" sz="8000" b="1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Yesus</a:t>
              </a:r>
              <a:r>
                <a:rPr lang="en-US" altLang="ko-KR" sz="8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?</a:t>
              </a:r>
            </a:p>
            <a:p>
              <a:r>
                <a:rPr lang="ko-KR" altLang="en-US" sz="4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더욱 </a:t>
              </a:r>
              <a:r>
                <a:rPr lang="ko-KR" altLang="en-US" sz="4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사랑하길 원하네</a:t>
              </a:r>
            </a:p>
            <a:p>
              <a:r>
                <a:rPr lang="ko-KR" altLang="en-US" sz="8000" b="1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숭구</a:t>
              </a:r>
              <a:r>
                <a:rPr lang="ko-KR" altLang="en-US" sz="8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ko-KR" altLang="en-US" sz="8000" b="1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믕아시히무</a:t>
              </a:r>
              <a:r>
                <a:rPr lang="ko-KR" altLang="en-US" sz="8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ko-KR" altLang="en-US" sz="8000" b="1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예수스</a:t>
              </a:r>
              <a:endParaRPr lang="ko-KR" altLang="en-US" sz="8000" b="1" dirty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4339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BC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757110" y="9036425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417460" y="8710091"/>
            <a:ext cx="7052216" cy="9526"/>
            <a:chOff x="0" y="0"/>
            <a:chExt cx="9402953" cy="127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402953" cy="12700"/>
            </a:xfrm>
            <a:custGeom>
              <a:avLst/>
              <a:gdLst/>
              <a:ahLst/>
              <a:cxnLst/>
              <a:rect l="l" t="t" r="r" b="b"/>
              <a:pathLst>
                <a:path w="9402953" h="12700">
                  <a:moveTo>
                    <a:pt x="0" y="0"/>
                  </a:moveTo>
                  <a:lnTo>
                    <a:pt x="9402953" y="0"/>
                  </a:lnTo>
                  <a:lnTo>
                    <a:pt x="9402953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14588310" y="1535443"/>
            <a:ext cx="2670992" cy="4144642"/>
          </a:xfrm>
          <a:custGeom>
            <a:avLst/>
            <a:gdLst/>
            <a:ahLst/>
            <a:cxnLst/>
            <a:rect l="l" t="t" r="r" b="b"/>
            <a:pathLst>
              <a:path w="2670991" h="4144641">
                <a:moveTo>
                  <a:pt x="0" y="0"/>
                </a:moveTo>
                <a:lnTo>
                  <a:pt x="2670991" y="0"/>
                </a:lnTo>
                <a:lnTo>
                  <a:pt x="2670991" y="4144641"/>
                </a:lnTo>
                <a:lnTo>
                  <a:pt x="0" y="41446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44" r="-44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685800" y="1028701"/>
            <a:ext cx="14173200" cy="5158126"/>
            <a:chOff x="0" y="0"/>
            <a:chExt cx="17410627" cy="68775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410627" cy="6877500"/>
            </a:xfrm>
            <a:custGeom>
              <a:avLst/>
              <a:gdLst/>
              <a:ahLst/>
              <a:cxnLst/>
              <a:rect l="l" t="t" r="r" b="b"/>
              <a:pathLst>
                <a:path w="17410627" h="6877500">
                  <a:moveTo>
                    <a:pt x="0" y="0"/>
                  </a:moveTo>
                  <a:lnTo>
                    <a:pt x="17410627" y="0"/>
                  </a:lnTo>
                  <a:lnTo>
                    <a:pt x="17410627" y="6877500"/>
                  </a:lnTo>
                  <a:lnTo>
                    <a:pt x="0" y="68775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00025"/>
              <a:ext cx="17410627" cy="707752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/>
              <a:endParaRPr lang="en-US" altLang="ko-KR" sz="5400" b="1" spc="56" dirty="0">
                <a:solidFill>
                  <a:srgbClr val="053D57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  <a:p>
              <a:pPr algn="ctr"/>
              <a:r>
                <a:rPr lang="ko-KR" altLang="en-US" sz="5400" b="1" spc="56" dirty="0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예루살렘 입성</a:t>
              </a:r>
              <a:r>
                <a:rPr lang="en-US" altLang="ko-KR" sz="5400" b="1" spc="56" dirty="0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! </a:t>
              </a:r>
            </a:p>
            <a:p>
              <a:pPr algn="ctr"/>
              <a:r>
                <a:rPr lang="en-US" altLang="ko-KR" sz="5400" b="1" spc="56" dirty="0" err="1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Yesus</a:t>
              </a:r>
              <a:r>
                <a:rPr lang="en-US" altLang="ko-KR" sz="5400" b="1" spc="56" dirty="0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altLang="ko-KR" sz="5400" b="1" spc="56" dirty="0" err="1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dielu-elukan</a:t>
              </a:r>
              <a:r>
                <a:rPr lang="en-US" altLang="ko-KR" sz="5400" b="1" spc="56" dirty="0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di </a:t>
              </a:r>
              <a:r>
                <a:rPr lang="en-US" altLang="ko-KR" sz="5400" b="1" spc="56" dirty="0" err="1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Yerusalem</a:t>
              </a:r>
              <a:r>
                <a:rPr lang="en-US" altLang="ko-KR" sz="5400" b="1" spc="56" dirty="0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!</a:t>
              </a:r>
            </a:p>
            <a:p>
              <a:pPr algn="ctr"/>
              <a:r>
                <a:rPr lang="en-US" altLang="ko-KR" sz="5400" b="1" spc="56" dirty="0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(</a:t>
              </a:r>
              <a:r>
                <a:rPr lang="ko-KR" altLang="en-US" sz="5400" b="1" spc="56" dirty="0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요 </a:t>
              </a:r>
              <a:r>
                <a:rPr lang="en-US" altLang="ko-KR" sz="5400" b="1" spc="56" dirty="0" err="1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Yoh</a:t>
              </a:r>
              <a:r>
                <a:rPr lang="en-US" altLang="ko-KR" sz="5400" b="1" spc="56" dirty="0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12:12-19</a:t>
              </a:r>
              <a:r>
                <a:rPr lang="en-US" altLang="ko-KR" sz="5400" b="1" spc="56" dirty="0" smtClean="0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)</a:t>
              </a:r>
            </a:p>
            <a:p>
              <a:pPr algn="ctr"/>
              <a:endParaRPr lang="en-US" altLang="ko-KR" sz="5000" b="1" spc="-248" dirty="0" smtClean="0">
                <a:solidFill>
                  <a:srgbClr val="053D57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  <a:p>
              <a:pPr algn="ctr"/>
              <a:r>
                <a:rPr lang="en-US" altLang="ko-KR" sz="5000" b="1" spc="-248" dirty="0" smtClean="0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“</a:t>
              </a:r>
              <a:r>
                <a:rPr lang="ko-KR" altLang="en-US" sz="5000" b="1" spc="-248" dirty="0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지금은 예배를 위해 기도하는 시간입니다</a:t>
              </a:r>
              <a:r>
                <a:rPr lang="en-US" altLang="ko-KR" sz="5000" b="1" spc="-248" dirty="0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”</a:t>
              </a:r>
              <a:endParaRPr lang="en-US" sz="5000" b="1" spc="-248" dirty="0">
                <a:solidFill>
                  <a:srgbClr val="053D57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575985" y="7463597"/>
            <a:ext cx="11963402" cy="129266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ko-KR" sz="2600" b="1" spc="72">
                <a:solidFill>
                  <a:srgbClr val="053D57"/>
                </a:solidFill>
                <a:latin typeface="Poppins"/>
                <a:ea typeface="Poppins"/>
                <a:cs typeface="Poppins"/>
                <a:sym typeface="Poppins"/>
              </a:rPr>
              <a:t> 헌금은 들어오시면서 미리 헌금바구니에 넣어주세요</a:t>
            </a:r>
          </a:p>
          <a:p>
            <a:pPr algn="ctr"/>
            <a:r>
              <a:rPr lang="en-US" altLang="ko-KR" sz="2600" b="1" spc="72">
                <a:solidFill>
                  <a:srgbClr val="053D57"/>
                </a:solidFill>
                <a:latin typeface="Poppins"/>
                <a:ea typeface="Poppins"/>
                <a:cs typeface="Poppins"/>
                <a:sym typeface="Poppins"/>
              </a:rPr>
              <a:t>※인도네시아어권예배국 헌금계좌※</a:t>
            </a:r>
          </a:p>
          <a:p>
            <a:pPr algn="ctr"/>
            <a:r>
              <a:rPr lang="en-US" altLang="ko-KR" sz="2600" b="1" spc="72">
                <a:solidFill>
                  <a:srgbClr val="053D57"/>
                </a:solidFill>
                <a:latin typeface="Poppins"/>
                <a:ea typeface="Poppins"/>
                <a:cs typeface="Poppins"/>
                <a:sym typeface="Poppins"/>
              </a:rPr>
              <a:t>  3333328713641 카카오뱅크  (김이레)</a:t>
            </a:r>
          </a:p>
        </p:txBody>
      </p:sp>
    </p:spTree>
    <p:extLst>
      <p:ext uri="{BB962C8B-B14F-4D97-AF65-F5344CB8AC3E}">
        <p14:creationId xmlns:p14="http://schemas.microsoft.com/office/powerpoint/2010/main" val="8942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15174" y="8710093"/>
            <a:ext cx="8115300" cy="9526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4137128" y="8599155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28700" y="900115"/>
            <a:ext cx="15811500" cy="7740706"/>
            <a:chOff x="0" y="0"/>
            <a:chExt cx="19592559" cy="1032094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592559" cy="10320941"/>
            </a:xfrm>
            <a:custGeom>
              <a:avLst/>
              <a:gdLst/>
              <a:ahLst/>
              <a:cxnLst/>
              <a:rect l="l" t="t" r="r" b="b"/>
              <a:pathLst>
                <a:path w="19592559" h="10320941">
                  <a:moveTo>
                    <a:pt x="0" y="0"/>
                  </a:moveTo>
                  <a:lnTo>
                    <a:pt x="19592559" y="0"/>
                  </a:lnTo>
                  <a:lnTo>
                    <a:pt x="19592559" y="10320941"/>
                  </a:lnTo>
                  <a:lnTo>
                    <a:pt x="0" y="1032094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71450"/>
              <a:ext cx="19592559" cy="1049239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r>
                <a:rPr lang="en-US" altLang="ko-KR" sz="8000" b="1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Kau</a:t>
              </a:r>
              <a:r>
                <a:rPr lang="en-US" altLang="ko-KR" sz="8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yang </a:t>
              </a:r>
              <a:r>
                <a:rPr lang="en-US" altLang="ko-KR" sz="8000" b="1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Mahatahu</a:t>
              </a:r>
              <a:r>
                <a:rPr lang="en-US" altLang="ko-KR" sz="8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ko-KR" altLang="en-US" sz="4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내 </a:t>
              </a:r>
              <a:r>
                <a:rPr lang="ko-KR" altLang="en-US" sz="4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삶의 </a:t>
              </a:r>
              <a:r>
                <a:rPr lang="ko-KR" altLang="en-US" sz="4000" b="1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주관자</a:t>
              </a:r>
              <a:endParaRPr lang="en-US" altLang="ko-KR" sz="4000" b="1" dirty="0" smtClean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r>
                <a:rPr lang="ko-KR" altLang="en-US" sz="8000" b="1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까우</a:t>
              </a:r>
              <a:r>
                <a:rPr lang="ko-KR" altLang="en-US" sz="8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양 </a:t>
              </a:r>
              <a:r>
                <a:rPr lang="ko-KR" altLang="en-US" sz="8000" b="1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마하따</a:t>
              </a:r>
              <a:r>
                <a:rPr lang="ko-KR" altLang="en-US" sz="8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후</a:t>
              </a:r>
              <a:endParaRPr lang="en-US" altLang="ko-KR" sz="8000" b="1" dirty="0" smtClean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endParaRPr lang="en-US" altLang="ko-KR" sz="5000" b="1" dirty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r>
                <a:rPr lang="en-US" altLang="ko-KR" sz="8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Dan </a:t>
              </a:r>
              <a:r>
                <a:rPr lang="en-US" altLang="ko-KR" sz="8000" b="1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menilai</a:t>
              </a:r>
              <a:r>
                <a:rPr lang="en-US" altLang="ko-KR" sz="8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en-US" altLang="ko-KR" sz="8000" b="1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hidupku</a:t>
              </a:r>
              <a:r>
                <a:rPr lang="en-US" altLang="ko-KR" sz="8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ko-KR" altLang="en-US" sz="4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선한 </a:t>
              </a:r>
              <a:r>
                <a:rPr lang="ko-KR" altLang="en-US" sz="4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길로 </a:t>
              </a:r>
              <a:r>
                <a:rPr lang="ko-KR" altLang="en-US" sz="4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이끄소서</a:t>
              </a:r>
              <a:endParaRPr lang="en-US" altLang="ko-KR" sz="4000" b="1" dirty="0" smtClean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r>
                <a:rPr lang="ko-KR" altLang="en-US" sz="8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단 </a:t>
              </a:r>
              <a:r>
                <a:rPr lang="ko-KR" altLang="en-US" sz="8000" b="1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므닐라이</a:t>
              </a:r>
              <a:r>
                <a:rPr lang="ko-KR" altLang="en-US" sz="8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ko-KR" altLang="en-US" sz="8000" b="1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히둡꾸</a:t>
              </a:r>
              <a:endParaRPr lang="ko-KR" altLang="en-US" sz="8000" b="1" dirty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5486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15174" y="8710093"/>
            <a:ext cx="8115300" cy="9526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4137128" y="8599155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28700" y="980098"/>
            <a:ext cx="14694420" cy="7107556"/>
            <a:chOff x="0" y="-64804"/>
            <a:chExt cx="19592559" cy="947674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592559" cy="9411936"/>
            </a:xfrm>
            <a:custGeom>
              <a:avLst/>
              <a:gdLst/>
              <a:ahLst/>
              <a:cxnLst/>
              <a:rect l="l" t="t" r="r" b="b"/>
              <a:pathLst>
                <a:path w="19592559" h="9411936">
                  <a:moveTo>
                    <a:pt x="0" y="0"/>
                  </a:moveTo>
                  <a:lnTo>
                    <a:pt x="19592559" y="0"/>
                  </a:lnTo>
                  <a:lnTo>
                    <a:pt x="19592559" y="9411936"/>
                  </a:lnTo>
                  <a:lnTo>
                    <a:pt x="0" y="941193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64804"/>
              <a:ext cx="19592559" cy="945003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r>
                <a:rPr lang="en-US" altLang="ko-KR" sz="8000" b="1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Tak</a:t>
              </a:r>
              <a:r>
                <a:rPr lang="en-US" altLang="ko-KR" sz="8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en-US" altLang="ko-KR" sz="8000" b="1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ada</a:t>
              </a:r>
              <a:r>
                <a:rPr lang="en-US" altLang="ko-KR" sz="8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yang </a:t>
              </a:r>
              <a:r>
                <a:rPr lang="ko-KR" altLang="en-US" sz="4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주 </a:t>
              </a:r>
              <a:r>
                <a:rPr lang="ko-KR" altLang="en-US" sz="4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발 </a:t>
              </a:r>
              <a:r>
                <a:rPr lang="ko-KR" altLang="en-US" sz="4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앞에</a:t>
              </a:r>
              <a:endParaRPr lang="en-US" altLang="ko-KR" sz="4000" b="1" dirty="0" smtClean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r>
                <a:rPr lang="ko-KR" altLang="en-US" sz="8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딱 </a:t>
              </a:r>
              <a:r>
                <a:rPr lang="ko-KR" altLang="en-US" sz="8000" b="1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아다</a:t>
              </a:r>
              <a:r>
                <a:rPr lang="ko-KR" altLang="en-US" sz="8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양</a:t>
              </a:r>
              <a:endParaRPr lang="en-US" altLang="ko-KR" sz="8000" b="1" dirty="0" smtClean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endParaRPr lang="en-US" altLang="ko-KR" sz="5000" b="1" dirty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r>
                <a:rPr lang="en-US" altLang="ko-KR" sz="8000" b="1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tersembunyi</a:t>
              </a:r>
              <a:r>
                <a:rPr lang="en-US" altLang="ko-KR" sz="8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en-US" altLang="ko-KR" sz="8000" b="1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bagi</a:t>
              </a:r>
              <a:r>
                <a:rPr lang="en-US" altLang="ko-KR" sz="8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-Mu </a:t>
              </a:r>
              <a:r>
                <a:rPr lang="ko-KR" altLang="en-US" sz="4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나의 </a:t>
              </a:r>
              <a:r>
                <a:rPr lang="ko-KR" altLang="en-US" sz="4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삶을 </a:t>
              </a:r>
              <a:r>
                <a:rPr lang="ko-KR" altLang="en-US" sz="4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드리네</a:t>
              </a:r>
              <a:endParaRPr lang="en-US" altLang="ko-KR" sz="4000" b="1" dirty="0" smtClean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r>
                <a:rPr lang="ko-KR" altLang="en-US" sz="8000" b="1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뜨르슴부니</a:t>
              </a:r>
              <a:r>
                <a:rPr lang="ko-KR" altLang="en-US" sz="8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바기</a:t>
              </a:r>
              <a:r>
                <a:rPr lang="en-US" altLang="ko-KR" sz="8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-</a:t>
              </a:r>
              <a:r>
                <a:rPr lang="ko-KR" altLang="en-US" sz="8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무</a:t>
              </a:r>
              <a:endParaRPr lang="ko-KR" altLang="en-US" sz="8000" b="1" dirty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25334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15174" y="8710093"/>
            <a:ext cx="8115300" cy="9526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4137128" y="8599155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28700" y="1028703"/>
            <a:ext cx="15354300" cy="7807382"/>
            <a:chOff x="0" y="0"/>
            <a:chExt cx="18038221" cy="1040984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038221" cy="10409842"/>
            </a:xfrm>
            <a:custGeom>
              <a:avLst/>
              <a:gdLst/>
              <a:ahLst/>
              <a:cxnLst/>
              <a:rect l="l" t="t" r="r" b="b"/>
              <a:pathLst>
                <a:path w="18038221" h="10409842">
                  <a:moveTo>
                    <a:pt x="0" y="0"/>
                  </a:moveTo>
                  <a:lnTo>
                    <a:pt x="18038221" y="0"/>
                  </a:lnTo>
                  <a:lnTo>
                    <a:pt x="18038221" y="10409842"/>
                  </a:lnTo>
                  <a:lnTo>
                    <a:pt x="0" y="1040984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71450"/>
              <a:ext cx="18038221" cy="1058129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r>
                <a:rPr lang="en-US" altLang="ko-KR" sz="7000" b="1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Reff</a:t>
              </a:r>
              <a:r>
                <a:rPr lang="en-US" altLang="ko-KR" sz="7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:</a:t>
              </a:r>
              <a:endParaRPr lang="ko-KR" altLang="en-US" sz="5000" b="1" dirty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r>
                <a:rPr lang="en-US" altLang="ko-KR" sz="8000" b="1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T'lah</a:t>
              </a:r>
              <a:r>
                <a:rPr lang="en-US" altLang="ko-KR" sz="8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en-US" altLang="ko-KR" sz="8000" b="1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kulihat</a:t>
              </a:r>
              <a:r>
                <a:rPr lang="en-US" altLang="ko-KR" sz="8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en-US" altLang="ko-KR" sz="8000" b="1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kebaikan</a:t>
              </a:r>
              <a:r>
                <a:rPr lang="en-US" altLang="ko-KR" sz="8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-Mu </a:t>
              </a:r>
            </a:p>
            <a:p>
              <a:r>
                <a:rPr lang="ko-KR" altLang="en-US" sz="4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주의 선하심</a:t>
              </a:r>
              <a:r>
                <a:rPr lang="en-US" altLang="ko-KR" sz="4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, </a:t>
              </a:r>
              <a:r>
                <a:rPr lang="ko-KR" altLang="en-US" sz="4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그 인자하심</a:t>
              </a:r>
            </a:p>
            <a:p>
              <a:r>
                <a:rPr lang="ko-KR" altLang="en-US" sz="8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뜰라 </a:t>
              </a:r>
              <a:r>
                <a:rPr lang="ko-KR" altLang="en-US" sz="8000" b="1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꿀리핫</a:t>
              </a:r>
              <a:r>
                <a:rPr lang="ko-KR" altLang="en-US" sz="8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ko-KR" altLang="en-US" sz="8000" b="1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끄바익깐무</a:t>
              </a:r>
              <a:endParaRPr lang="en-US" altLang="ko-KR" sz="8000" b="1" dirty="0" smtClean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endParaRPr lang="en-US" altLang="ko-KR" sz="5000" b="1" dirty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89148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15174" y="8710093"/>
            <a:ext cx="8115300" cy="9526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4137128" y="8599155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28700" y="1028703"/>
            <a:ext cx="15354300" cy="7807382"/>
            <a:chOff x="0" y="0"/>
            <a:chExt cx="18038221" cy="1040984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038221" cy="10409842"/>
            </a:xfrm>
            <a:custGeom>
              <a:avLst/>
              <a:gdLst/>
              <a:ahLst/>
              <a:cxnLst/>
              <a:rect l="l" t="t" r="r" b="b"/>
              <a:pathLst>
                <a:path w="18038221" h="10409842">
                  <a:moveTo>
                    <a:pt x="0" y="0"/>
                  </a:moveTo>
                  <a:lnTo>
                    <a:pt x="18038221" y="0"/>
                  </a:lnTo>
                  <a:lnTo>
                    <a:pt x="18038221" y="10409842"/>
                  </a:lnTo>
                  <a:lnTo>
                    <a:pt x="0" y="1040984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71450"/>
              <a:ext cx="18038221" cy="1058129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endParaRPr lang="en-US" altLang="ko-KR" sz="5000" b="1" dirty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r>
                <a:rPr lang="en-US" altLang="ko-KR" sz="8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Yang </a:t>
              </a:r>
              <a:r>
                <a:rPr lang="en-US" altLang="ko-KR" sz="8000" b="1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tak</a:t>
              </a:r>
              <a:r>
                <a:rPr lang="en-US" altLang="ko-KR" sz="8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en-US" altLang="ko-KR" sz="8000" b="1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pernah</a:t>
              </a:r>
              <a:r>
                <a:rPr lang="en-US" altLang="ko-KR" sz="8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en-US" altLang="ko-KR" sz="8000" b="1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habis</a:t>
              </a:r>
              <a:r>
                <a:rPr lang="en-US" altLang="ko-KR" sz="8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di </a:t>
              </a:r>
              <a:r>
                <a:rPr lang="en-US" altLang="ko-KR" sz="8000" b="1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hidupku</a:t>
              </a:r>
              <a:endParaRPr lang="en-US" altLang="ko-KR" sz="8000" b="1" dirty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r>
                <a:rPr lang="ko-KR" altLang="en-US" sz="4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내 평생에 늘 함께 하시리</a:t>
              </a:r>
            </a:p>
            <a:p>
              <a:r>
                <a:rPr lang="ko-KR" altLang="en-US" sz="8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양 딱 </a:t>
              </a:r>
              <a:r>
                <a:rPr lang="ko-KR" altLang="en-US" sz="8000" b="1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쁘르나</a:t>
              </a:r>
              <a:r>
                <a:rPr lang="ko-KR" altLang="en-US" sz="8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ko-KR" altLang="en-US" sz="8000" b="1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하비스</a:t>
              </a:r>
              <a:r>
                <a:rPr lang="ko-KR" altLang="en-US" sz="8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ko-KR" altLang="en-US" sz="8000" b="1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디</a:t>
              </a:r>
              <a:r>
                <a:rPr lang="ko-KR" altLang="en-US" sz="8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ko-KR" altLang="en-US" sz="8000" b="1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히둡꾸</a:t>
              </a:r>
              <a:endParaRPr lang="ko-KR" altLang="en-US" sz="8000" b="1" dirty="0" smtClean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16109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15174" y="8710093"/>
            <a:ext cx="8115300" cy="9526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4137128" y="8599155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990600" y="1000126"/>
            <a:ext cx="16459200" cy="7087528"/>
            <a:chOff x="0" y="-38100"/>
            <a:chExt cx="20531863" cy="945003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592559" cy="9411936"/>
            </a:xfrm>
            <a:custGeom>
              <a:avLst/>
              <a:gdLst/>
              <a:ahLst/>
              <a:cxnLst/>
              <a:rect l="l" t="t" r="r" b="b"/>
              <a:pathLst>
                <a:path w="19592559" h="9411936">
                  <a:moveTo>
                    <a:pt x="0" y="0"/>
                  </a:moveTo>
                  <a:lnTo>
                    <a:pt x="19592559" y="0"/>
                  </a:lnTo>
                  <a:lnTo>
                    <a:pt x="19592559" y="9411936"/>
                  </a:lnTo>
                  <a:lnTo>
                    <a:pt x="0" y="941193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0531863" cy="945003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r>
                <a:rPr lang="en-US" altLang="ko-KR" sz="8000" b="1" spc="-300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'Ku </a:t>
              </a:r>
              <a:r>
                <a:rPr lang="en-US" altLang="ko-KR" sz="8000" b="1" spc="-300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berjuang</a:t>
              </a:r>
              <a:r>
                <a:rPr lang="en-US" altLang="ko-KR" sz="8000" b="1" spc="-300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en-US" altLang="ko-KR" sz="8000" b="1" spc="-300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sampai</a:t>
              </a:r>
              <a:r>
                <a:rPr lang="en-US" altLang="ko-KR" sz="8000" b="1" spc="-300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en-US" altLang="ko-KR" sz="8000" b="1" spc="-300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akhirnya</a:t>
              </a:r>
              <a:endParaRPr lang="en-US" altLang="ko-KR" sz="8000" b="1" spc="-300" dirty="0" smtClean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r>
                <a:rPr lang="ko-KR" altLang="en-US" sz="4000" b="1" spc="-300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나의 </a:t>
              </a:r>
              <a:r>
                <a:rPr lang="ko-KR" altLang="en-US" sz="4000" b="1" spc="-300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갈 길 달려간 후에</a:t>
              </a:r>
            </a:p>
            <a:p>
              <a:r>
                <a:rPr lang="ko-KR" altLang="en-US" sz="8000" b="1" spc="-300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꾸</a:t>
              </a:r>
              <a:r>
                <a:rPr lang="ko-KR" altLang="en-US" sz="8000" b="1" spc="-300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ko-KR" altLang="en-US" sz="8000" b="1" spc="-300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브르주앙</a:t>
              </a:r>
              <a:r>
                <a:rPr lang="ko-KR" altLang="en-US" sz="8000" b="1" spc="-300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ko-KR" altLang="en-US" sz="8000" b="1" spc="-300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삼빠이</a:t>
              </a:r>
              <a:r>
                <a:rPr lang="ko-KR" altLang="en-US" sz="8000" b="1" spc="-300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ko-KR" altLang="en-US" sz="8000" b="1" spc="-300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악히르냐</a:t>
              </a:r>
              <a:endParaRPr lang="en-US" altLang="ko-KR" sz="8000" b="1" spc="-300" dirty="0" smtClean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endParaRPr lang="ko-KR" altLang="en-US" sz="5000" b="1" spc="-300" dirty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75540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15174" y="8710093"/>
            <a:ext cx="8115300" cy="9526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4137128" y="8599155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990600" y="1000126"/>
            <a:ext cx="16459200" cy="7087528"/>
            <a:chOff x="0" y="-38100"/>
            <a:chExt cx="20531863" cy="945003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592559" cy="9411936"/>
            </a:xfrm>
            <a:custGeom>
              <a:avLst/>
              <a:gdLst/>
              <a:ahLst/>
              <a:cxnLst/>
              <a:rect l="l" t="t" r="r" b="b"/>
              <a:pathLst>
                <a:path w="19592559" h="9411936">
                  <a:moveTo>
                    <a:pt x="0" y="0"/>
                  </a:moveTo>
                  <a:lnTo>
                    <a:pt x="19592559" y="0"/>
                  </a:lnTo>
                  <a:lnTo>
                    <a:pt x="19592559" y="9411936"/>
                  </a:lnTo>
                  <a:lnTo>
                    <a:pt x="0" y="941193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0531863" cy="945003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r>
                <a:rPr lang="en-US" altLang="ko-KR" sz="8000" b="1" spc="-300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Kau</a:t>
              </a:r>
              <a:r>
                <a:rPr lang="en-US" altLang="ko-KR" sz="8000" b="1" spc="-300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en-US" altLang="ko-KR" sz="8000" b="1" spc="-300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dapati</a:t>
              </a:r>
              <a:r>
                <a:rPr lang="en-US" altLang="ko-KR" sz="8000" b="1" spc="-300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en-US" altLang="ko-KR" sz="8000" b="1" spc="-300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aku</a:t>
              </a:r>
              <a:r>
                <a:rPr lang="en-US" altLang="ko-KR" sz="8000" b="1" spc="-300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en-US" altLang="ko-KR" sz="8000" b="1" spc="-300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tetap</a:t>
              </a:r>
              <a:r>
                <a:rPr lang="en-US" altLang="ko-KR" sz="8000" b="1" spc="-300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en-US" altLang="ko-KR" sz="8000" b="1" spc="-300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setia</a:t>
              </a:r>
              <a:endParaRPr lang="en-US" altLang="ko-KR" sz="8000" b="1" spc="-300" dirty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r>
                <a:rPr lang="ko-KR" altLang="en-US" sz="4000" b="1" spc="-300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주 얼굴 뵈리 주 품에 </a:t>
              </a:r>
              <a:r>
                <a:rPr lang="ko-KR" altLang="en-US" sz="4000" b="1" spc="-300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안기리</a:t>
              </a:r>
              <a:endParaRPr lang="en-US" altLang="ko-KR" sz="4000" b="1" spc="-300" dirty="0" smtClean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r>
                <a:rPr lang="ko-KR" altLang="en-US" sz="8000" b="1" spc="-300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까우</a:t>
              </a:r>
              <a:r>
                <a:rPr lang="ko-KR" altLang="en-US" sz="8000" b="1" spc="-300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ko-KR" altLang="en-US" sz="8000" b="1" spc="-300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다빠띠</a:t>
              </a:r>
              <a:r>
                <a:rPr lang="ko-KR" altLang="en-US" sz="8000" b="1" spc="-300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ko-KR" altLang="en-US" sz="8000" b="1" spc="-300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아꾸</a:t>
              </a:r>
              <a:r>
                <a:rPr lang="ko-KR" altLang="en-US" sz="8000" b="1" spc="-300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ko-KR" altLang="en-US" sz="8000" b="1" spc="-300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뜨땁</a:t>
              </a:r>
              <a:r>
                <a:rPr lang="ko-KR" altLang="en-US" sz="8000" b="1" spc="-300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ko-KR" altLang="en-US" sz="8000" b="1" spc="-300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스띠아</a:t>
              </a:r>
              <a:endParaRPr lang="en-US" altLang="ko-KR" sz="8000" b="1" spc="-300" dirty="0" smtClean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endParaRPr lang="en-US" altLang="ko-KR" sz="8000" b="1" spc="-300" dirty="0" smtClean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endParaRPr lang="en-US" altLang="ko-KR" sz="8000" b="1" spc="-300" dirty="0">
                <a:solidFill>
                  <a:srgbClr val="FF0000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50413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15174" y="8710093"/>
            <a:ext cx="8115300" cy="9526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4137128" y="8599155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990600" y="1000126"/>
            <a:ext cx="16459200" cy="7087528"/>
            <a:chOff x="0" y="-38100"/>
            <a:chExt cx="20531863" cy="945003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592559" cy="9411936"/>
            </a:xfrm>
            <a:custGeom>
              <a:avLst/>
              <a:gdLst/>
              <a:ahLst/>
              <a:cxnLst/>
              <a:rect l="l" t="t" r="r" b="b"/>
              <a:pathLst>
                <a:path w="19592559" h="9411936">
                  <a:moveTo>
                    <a:pt x="0" y="0"/>
                  </a:moveTo>
                  <a:lnTo>
                    <a:pt x="19592559" y="0"/>
                  </a:lnTo>
                  <a:lnTo>
                    <a:pt x="19592559" y="9411936"/>
                  </a:lnTo>
                  <a:lnTo>
                    <a:pt x="0" y="941193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0531863" cy="945003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1371600" indent="-1371600">
                <a:buAutoNum type="arabicPeriod"/>
              </a:pPr>
              <a:r>
                <a:rPr lang="en-US" altLang="ko-KR" sz="8000" b="1" spc="-300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Selidiki</a:t>
              </a:r>
              <a:r>
                <a:rPr lang="en-US" altLang="ko-KR" sz="8000" b="1" spc="-300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en-US" altLang="ko-KR" sz="8000" b="1" spc="-300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aku</a:t>
              </a:r>
              <a:r>
                <a:rPr lang="en-US" altLang="ko-KR" sz="8000" b="1" spc="-300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ko-KR" altLang="en-US" sz="4000" b="1" spc="-300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날 </a:t>
              </a:r>
              <a:r>
                <a:rPr lang="ko-KR" altLang="en-US" sz="4000" b="1" spc="-300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살피시는 </a:t>
              </a:r>
              <a:r>
                <a:rPr lang="ko-KR" altLang="en-US" sz="4000" b="1" spc="-300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주</a:t>
              </a:r>
              <a:endParaRPr lang="en-US" altLang="ko-KR" sz="4000" b="1" spc="-300" dirty="0" smtClean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r>
                <a:rPr lang="ko-KR" altLang="en-US" sz="8000" b="1" spc="-30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슬리디끼 </a:t>
              </a:r>
              <a:r>
                <a:rPr lang="ko-KR" altLang="en-US" sz="8000" b="1" spc="-300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아꾸</a:t>
              </a:r>
              <a:r>
                <a:rPr lang="ko-KR" altLang="en-US" sz="8000" b="1" spc="-300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endParaRPr lang="en-US" altLang="ko-KR" sz="8000" b="1" spc="-300" dirty="0" smtClean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endParaRPr lang="en-US" altLang="ko-KR" sz="5000" b="1" spc="-300" dirty="0" smtClean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r>
                <a:rPr lang="en-US" altLang="ko-KR" sz="8000" b="1" spc="-300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Lihat</a:t>
              </a:r>
              <a:r>
                <a:rPr lang="en-US" altLang="ko-KR" sz="8000" b="1" spc="-300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en-US" altLang="ko-KR" sz="8000" b="1" spc="-300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hatiku</a:t>
              </a:r>
              <a:r>
                <a:rPr lang="en-US" altLang="ko-KR" sz="8000" b="1" spc="-300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ko-KR" altLang="en-US" sz="4000" b="1" spc="-300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내 맘을 아시네</a:t>
              </a:r>
              <a:endParaRPr lang="en-US" altLang="ko-KR" sz="4000" b="1" spc="-300" dirty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r>
                <a:rPr lang="ko-KR" altLang="en-US" sz="8000" b="1" spc="-300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리핫</a:t>
              </a:r>
              <a:r>
                <a:rPr lang="ko-KR" altLang="en-US" sz="8000" b="1" spc="-300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ko-KR" altLang="en-US" sz="8000" b="1" spc="-300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하띠꾸</a:t>
              </a:r>
              <a:endParaRPr lang="en-US" altLang="ko-KR" sz="8000" b="1" spc="-300" dirty="0" smtClean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endParaRPr lang="en-US" altLang="ko-KR" sz="8000" b="1" spc="-300" dirty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23883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15174" y="8710093"/>
            <a:ext cx="8115300" cy="9526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4137128" y="8599155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990600" y="1000126"/>
            <a:ext cx="16459200" cy="7087528"/>
            <a:chOff x="0" y="-38100"/>
            <a:chExt cx="20531863" cy="945003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592559" cy="9411936"/>
            </a:xfrm>
            <a:custGeom>
              <a:avLst/>
              <a:gdLst/>
              <a:ahLst/>
              <a:cxnLst/>
              <a:rect l="l" t="t" r="r" b="b"/>
              <a:pathLst>
                <a:path w="19592559" h="9411936">
                  <a:moveTo>
                    <a:pt x="0" y="0"/>
                  </a:moveTo>
                  <a:lnTo>
                    <a:pt x="19592559" y="0"/>
                  </a:lnTo>
                  <a:lnTo>
                    <a:pt x="19592559" y="9411936"/>
                  </a:lnTo>
                  <a:lnTo>
                    <a:pt x="0" y="941193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0531863" cy="945003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r>
                <a:rPr lang="en-US" altLang="ko-KR" sz="8000" b="1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Apakah</a:t>
              </a:r>
              <a:r>
                <a:rPr lang="en-US" altLang="ko-KR" sz="8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en-US" altLang="ko-KR" sz="8000" b="1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ku</a:t>
              </a:r>
              <a:r>
                <a:rPr lang="en-US" altLang="ko-KR" sz="8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ko-KR" altLang="en-US" sz="4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내가 </a:t>
              </a:r>
              <a:r>
                <a:rPr lang="ko-KR" altLang="en-US" sz="4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주를 </a:t>
              </a:r>
              <a:endParaRPr lang="en-US" altLang="ko-KR" sz="4000" b="1" dirty="0" smtClean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r>
                <a:rPr lang="ko-KR" altLang="en-US" sz="8000" b="1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아빠까</a:t>
              </a:r>
              <a:r>
                <a:rPr lang="ko-KR" altLang="en-US" sz="8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ko-KR" altLang="en-US" sz="8000" b="1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꾸</a:t>
              </a:r>
              <a:endParaRPr lang="en-US" altLang="ko-KR" sz="8000" b="1" dirty="0" smtClean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endParaRPr lang="en-US" altLang="ko-KR" sz="5000" b="1" dirty="0" smtClean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r>
                <a:rPr lang="en-US" altLang="ko-KR" sz="8000" b="1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sungguh</a:t>
              </a:r>
              <a:r>
                <a:rPr lang="en-US" altLang="ko-KR" sz="8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en-US" altLang="ko-KR" sz="8000" b="1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mengasihi</a:t>
              </a:r>
              <a:r>
                <a:rPr lang="en-US" altLang="ko-KR" sz="8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-Mu </a:t>
              </a:r>
              <a:r>
                <a:rPr lang="en-US" altLang="ko-KR" sz="8000" b="1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Yesus</a:t>
              </a:r>
              <a:r>
                <a:rPr lang="en-US" altLang="ko-KR" sz="8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?</a:t>
              </a:r>
            </a:p>
            <a:p>
              <a:r>
                <a:rPr lang="ko-KR" altLang="en-US" sz="4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더욱 </a:t>
              </a:r>
              <a:r>
                <a:rPr lang="ko-KR" altLang="en-US" sz="4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사랑하길 원하네</a:t>
              </a:r>
            </a:p>
            <a:p>
              <a:r>
                <a:rPr lang="ko-KR" altLang="en-US" sz="8000" b="1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숭구</a:t>
              </a:r>
              <a:r>
                <a:rPr lang="ko-KR" altLang="en-US" sz="8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ko-KR" altLang="en-US" sz="8000" b="1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믕아시히무</a:t>
              </a:r>
              <a:r>
                <a:rPr lang="ko-KR" altLang="en-US" sz="8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ko-KR" altLang="en-US" sz="8000" b="1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예수스</a:t>
              </a:r>
              <a:endParaRPr lang="ko-KR" altLang="en-US" sz="8000" b="1" dirty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63162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15174" y="8710093"/>
            <a:ext cx="8115300" cy="9526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4137128" y="8599155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28700" y="900115"/>
            <a:ext cx="15811500" cy="7740706"/>
            <a:chOff x="0" y="0"/>
            <a:chExt cx="19592559" cy="1032094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592559" cy="10320941"/>
            </a:xfrm>
            <a:custGeom>
              <a:avLst/>
              <a:gdLst/>
              <a:ahLst/>
              <a:cxnLst/>
              <a:rect l="l" t="t" r="r" b="b"/>
              <a:pathLst>
                <a:path w="19592559" h="10320941">
                  <a:moveTo>
                    <a:pt x="0" y="0"/>
                  </a:moveTo>
                  <a:lnTo>
                    <a:pt x="19592559" y="0"/>
                  </a:lnTo>
                  <a:lnTo>
                    <a:pt x="19592559" y="10320941"/>
                  </a:lnTo>
                  <a:lnTo>
                    <a:pt x="0" y="1032094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71450"/>
              <a:ext cx="19592559" cy="1049239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r>
                <a:rPr lang="en-US" altLang="ko-KR" sz="8000" b="1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Kau</a:t>
              </a:r>
              <a:r>
                <a:rPr lang="en-US" altLang="ko-KR" sz="8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yang </a:t>
              </a:r>
              <a:r>
                <a:rPr lang="en-US" altLang="ko-KR" sz="8000" b="1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Mahatahu</a:t>
              </a:r>
              <a:r>
                <a:rPr lang="en-US" altLang="ko-KR" sz="8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ko-KR" altLang="en-US" sz="4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내 </a:t>
              </a:r>
              <a:r>
                <a:rPr lang="ko-KR" altLang="en-US" sz="4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삶의 </a:t>
              </a:r>
              <a:r>
                <a:rPr lang="ko-KR" altLang="en-US" sz="4000" b="1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주관자</a:t>
              </a:r>
              <a:endParaRPr lang="en-US" altLang="ko-KR" sz="4000" b="1" dirty="0" smtClean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r>
                <a:rPr lang="ko-KR" altLang="en-US" sz="8000" b="1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까우</a:t>
              </a:r>
              <a:r>
                <a:rPr lang="ko-KR" altLang="en-US" sz="8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양 </a:t>
              </a:r>
              <a:r>
                <a:rPr lang="ko-KR" altLang="en-US" sz="8000" b="1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마하따후</a:t>
              </a:r>
              <a:endParaRPr lang="en-US" altLang="ko-KR" sz="8000" b="1" dirty="0" smtClean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endParaRPr lang="en-US" altLang="ko-KR" sz="5000" b="1" dirty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r>
                <a:rPr lang="en-US" altLang="ko-KR" sz="8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Dan </a:t>
              </a:r>
              <a:r>
                <a:rPr lang="en-US" altLang="ko-KR" sz="8000" b="1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menilai</a:t>
              </a:r>
              <a:r>
                <a:rPr lang="en-US" altLang="ko-KR" sz="8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en-US" altLang="ko-KR" sz="8000" b="1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hidupku</a:t>
              </a:r>
              <a:r>
                <a:rPr lang="en-US" altLang="ko-KR" sz="8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ko-KR" altLang="en-US" sz="4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선한 </a:t>
              </a:r>
              <a:r>
                <a:rPr lang="ko-KR" altLang="en-US" sz="4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길로 </a:t>
              </a:r>
              <a:r>
                <a:rPr lang="ko-KR" altLang="en-US" sz="4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이끄소서</a:t>
              </a:r>
              <a:endParaRPr lang="en-US" altLang="ko-KR" sz="4000" b="1" dirty="0" smtClean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r>
                <a:rPr lang="ko-KR" altLang="en-US" sz="8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단 </a:t>
              </a:r>
              <a:r>
                <a:rPr lang="ko-KR" altLang="en-US" sz="8000" b="1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므닐라이</a:t>
              </a:r>
              <a:r>
                <a:rPr lang="ko-KR" altLang="en-US" sz="8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ko-KR" altLang="en-US" sz="8000" b="1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히둡꾸</a:t>
              </a:r>
              <a:endParaRPr lang="ko-KR" altLang="en-US" sz="8000" b="1" dirty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4646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15174" y="8710093"/>
            <a:ext cx="8115300" cy="9526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4137128" y="8599155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28700" y="980098"/>
            <a:ext cx="14694420" cy="7107556"/>
            <a:chOff x="0" y="-64804"/>
            <a:chExt cx="19592559" cy="947674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592559" cy="9411936"/>
            </a:xfrm>
            <a:custGeom>
              <a:avLst/>
              <a:gdLst/>
              <a:ahLst/>
              <a:cxnLst/>
              <a:rect l="l" t="t" r="r" b="b"/>
              <a:pathLst>
                <a:path w="19592559" h="9411936">
                  <a:moveTo>
                    <a:pt x="0" y="0"/>
                  </a:moveTo>
                  <a:lnTo>
                    <a:pt x="19592559" y="0"/>
                  </a:lnTo>
                  <a:lnTo>
                    <a:pt x="19592559" y="9411936"/>
                  </a:lnTo>
                  <a:lnTo>
                    <a:pt x="0" y="941193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64804"/>
              <a:ext cx="19592559" cy="945003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r>
                <a:rPr lang="en-US" altLang="ko-KR" sz="8000" b="1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Tak</a:t>
              </a:r>
              <a:r>
                <a:rPr lang="en-US" altLang="ko-KR" sz="8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en-US" altLang="ko-KR" sz="8000" b="1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ada</a:t>
              </a:r>
              <a:r>
                <a:rPr lang="en-US" altLang="ko-KR" sz="8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yang </a:t>
              </a:r>
              <a:r>
                <a:rPr lang="ko-KR" altLang="en-US" sz="4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주 </a:t>
              </a:r>
              <a:r>
                <a:rPr lang="ko-KR" altLang="en-US" sz="4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발 </a:t>
              </a:r>
              <a:r>
                <a:rPr lang="ko-KR" altLang="en-US" sz="4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앞에</a:t>
              </a:r>
              <a:endParaRPr lang="en-US" altLang="ko-KR" sz="4000" b="1" dirty="0" smtClean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r>
                <a:rPr lang="ko-KR" altLang="en-US" sz="8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딱 </a:t>
              </a:r>
              <a:r>
                <a:rPr lang="ko-KR" altLang="en-US" sz="8000" b="1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아다</a:t>
              </a:r>
              <a:r>
                <a:rPr lang="ko-KR" altLang="en-US" sz="8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양</a:t>
              </a:r>
              <a:endParaRPr lang="en-US" altLang="ko-KR" sz="8000" b="1" dirty="0" smtClean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endParaRPr lang="en-US" altLang="ko-KR" sz="5000" b="1" dirty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r>
                <a:rPr lang="en-US" altLang="ko-KR" sz="8000" b="1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tersembunyi</a:t>
              </a:r>
              <a:r>
                <a:rPr lang="en-US" altLang="ko-KR" sz="8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en-US" altLang="ko-KR" sz="8000" b="1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bagi</a:t>
              </a:r>
              <a:r>
                <a:rPr lang="en-US" altLang="ko-KR" sz="8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-Mu </a:t>
              </a:r>
              <a:r>
                <a:rPr lang="ko-KR" altLang="en-US" sz="4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나의 </a:t>
              </a:r>
              <a:r>
                <a:rPr lang="ko-KR" altLang="en-US" sz="4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삶을 </a:t>
              </a:r>
              <a:r>
                <a:rPr lang="ko-KR" altLang="en-US" sz="4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드리네</a:t>
              </a:r>
              <a:endParaRPr lang="en-US" altLang="ko-KR" sz="4000" b="1" dirty="0" smtClean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r>
                <a:rPr lang="ko-KR" altLang="en-US" sz="8000" b="1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뜨르슴부니</a:t>
              </a:r>
              <a:r>
                <a:rPr lang="ko-KR" altLang="en-US" sz="8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바기</a:t>
              </a:r>
              <a:r>
                <a:rPr lang="en-US" altLang="ko-KR" sz="8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-</a:t>
              </a:r>
              <a:r>
                <a:rPr lang="ko-KR" altLang="en-US" sz="8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무</a:t>
              </a:r>
              <a:endParaRPr lang="ko-KR" altLang="en-US" sz="8000" b="1" dirty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873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BC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757110" y="9036425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819400" y="1838786"/>
            <a:ext cx="12801600" cy="6609428"/>
            <a:chOff x="-452597" y="0"/>
            <a:chExt cx="17068800" cy="881257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6280650" cy="8812570"/>
            </a:xfrm>
            <a:custGeom>
              <a:avLst/>
              <a:gdLst/>
              <a:ahLst/>
              <a:cxnLst/>
              <a:rect l="l" t="t" r="r" b="b"/>
              <a:pathLst>
                <a:path w="16280650" h="8812570">
                  <a:moveTo>
                    <a:pt x="0" y="0"/>
                  </a:moveTo>
                  <a:lnTo>
                    <a:pt x="16280650" y="0"/>
                  </a:lnTo>
                  <a:lnTo>
                    <a:pt x="16280650" y="8812570"/>
                  </a:lnTo>
                  <a:lnTo>
                    <a:pt x="0" y="881257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-452597" y="600075"/>
              <a:ext cx="17068800" cy="821249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/>
              <a:r>
                <a:rPr lang="ko-KR" altLang="en-US" sz="9000" b="1" dirty="0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당신은 </a:t>
              </a:r>
              <a:r>
                <a:rPr lang="ko-KR" altLang="en-US" sz="9000" b="1" dirty="0" smtClean="0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사랑 받기 </a:t>
              </a:r>
              <a:r>
                <a:rPr lang="ko-KR" altLang="en-US" sz="9000" b="1" dirty="0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위해 태어난 </a:t>
              </a:r>
              <a:r>
                <a:rPr lang="ko-KR" altLang="en-US" sz="9000" b="1" dirty="0" smtClean="0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사람</a:t>
              </a:r>
              <a:endParaRPr lang="en-US" altLang="ko-KR" sz="9000" b="1" dirty="0" smtClean="0">
                <a:solidFill>
                  <a:srgbClr val="053D57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  <a:p>
              <a:pPr algn="ctr"/>
              <a:endParaRPr lang="en-US" altLang="ko-KR" sz="3000" b="1" dirty="0" smtClean="0">
                <a:solidFill>
                  <a:srgbClr val="053D57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  <a:p>
              <a:pPr algn="ctr"/>
              <a:r>
                <a:rPr lang="en-US" altLang="ko-KR" sz="7000" b="1" dirty="0" smtClean="0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(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Kau</a:t>
              </a:r>
              <a:r>
                <a:rPr lang="en-US" altLang="ko-KR" sz="7000" b="1" dirty="0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Terlahir</a:t>
              </a:r>
              <a:r>
                <a:rPr lang="en-US" altLang="ko-KR" sz="7000" b="1" dirty="0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untuk</a:t>
              </a:r>
              <a:r>
                <a:rPr lang="en-US" altLang="ko-KR" sz="7000" b="1" dirty="0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Dicintai</a:t>
              </a:r>
              <a:r>
                <a:rPr lang="en-US" altLang="ko-KR" sz="7000" b="1" dirty="0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)</a:t>
              </a:r>
            </a:p>
            <a:p>
              <a:pPr algn="r"/>
              <a:endParaRPr lang="en-US" altLang="ko-KR" sz="7000" b="1" dirty="0" smtClean="0">
                <a:solidFill>
                  <a:srgbClr val="053D57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  <a:p>
              <a:pPr algn="r"/>
              <a:r>
                <a:rPr lang="en-US" altLang="ko-KR" sz="3000" b="1" dirty="0" smtClean="0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(</a:t>
              </a:r>
              <a:r>
                <a:rPr lang="ko-KR" altLang="en-US" sz="3000" b="1" dirty="0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작사 작곡 </a:t>
              </a:r>
              <a:r>
                <a:rPr lang="en-US" altLang="ko-KR" sz="3000" b="1" dirty="0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: </a:t>
              </a:r>
              <a:r>
                <a:rPr lang="ko-KR" altLang="en-US" sz="3000" b="1" dirty="0" smtClean="0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이민</a:t>
              </a:r>
              <a:r>
                <a:rPr lang="ko-KR" altLang="en-US" sz="3000" b="1" dirty="0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섭</a:t>
              </a:r>
              <a:r>
                <a:rPr lang="en-US" altLang="ko-KR" sz="3000" b="1" dirty="0" smtClean="0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)</a:t>
              </a:r>
              <a:endParaRPr lang="en-US" sz="3000" b="1" dirty="0">
                <a:solidFill>
                  <a:srgbClr val="053D57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  <a:p>
              <a:pPr algn="ctr">
                <a:lnSpc>
                  <a:spcPts val="8160"/>
                </a:lnSpc>
              </a:pPr>
              <a:endParaRPr lang="en-US" sz="10000" b="1" dirty="0">
                <a:solidFill>
                  <a:srgbClr val="053D57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1028701" y="8106639"/>
            <a:ext cx="774494" cy="1151662"/>
          </a:xfrm>
          <a:custGeom>
            <a:avLst/>
            <a:gdLst/>
            <a:ahLst/>
            <a:cxnLst/>
            <a:rect l="l" t="t" r="r" b="b"/>
            <a:pathLst>
              <a:path w="774493" h="1151662">
                <a:moveTo>
                  <a:pt x="0" y="0"/>
                </a:moveTo>
                <a:lnTo>
                  <a:pt x="774493" y="0"/>
                </a:lnTo>
                <a:lnTo>
                  <a:pt x="774493" y="1151662"/>
                </a:lnTo>
                <a:lnTo>
                  <a:pt x="0" y="11516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156" r="-156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28701" y="1028701"/>
            <a:ext cx="774494" cy="1151662"/>
          </a:xfrm>
          <a:custGeom>
            <a:avLst/>
            <a:gdLst/>
            <a:ahLst/>
            <a:cxnLst/>
            <a:rect l="l" t="t" r="r" b="b"/>
            <a:pathLst>
              <a:path w="774493" h="1151662">
                <a:moveTo>
                  <a:pt x="0" y="0"/>
                </a:moveTo>
                <a:lnTo>
                  <a:pt x="774493" y="0"/>
                </a:lnTo>
                <a:lnTo>
                  <a:pt x="774493" y="1151662"/>
                </a:lnTo>
                <a:lnTo>
                  <a:pt x="0" y="11516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156" r="-156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484809" y="8106639"/>
            <a:ext cx="774494" cy="1151662"/>
          </a:xfrm>
          <a:custGeom>
            <a:avLst/>
            <a:gdLst/>
            <a:ahLst/>
            <a:cxnLst/>
            <a:rect l="l" t="t" r="r" b="b"/>
            <a:pathLst>
              <a:path w="774493" h="1151662">
                <a:moveTo>
                  <a:pt x="0" y="0"/>
                </a:moveTo>
                <a:lnTo>
                  <a:pt x="774493" y="0"/>
                </a:lnTo>
                <a:lnTo>
                  <a:pt x="774493" y="1151662"/>
                </a:lnTo>
                <a:lnTo>
                  <a:pt x="0" y="11516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156" r="-156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487369" y="1028701"/>
            <a:ext cx="774494" cy="1151662"/>
          </a:xfrm>
          <a:custGeom>
            <a:avLst/>
            <a:gdLst/>
            <a:ahLst/>
            <a:cxnLst/>
            <a:rect l="l" t="t" r="r" b="b"/>
            <a:pathLst>
              <a:path w="774493" h="1151662">
                <a:moveTo>
                  <a:pt x="0" y="0"/>
                </a:moveTo>
                <a:lnTo>
                  <a:pt x="774492" y="0"/>
                </a:lnTo>
                <a:lnTo>
                  <a:pt x="774492" y="1151662"/>
                </a:lnTo>
                <a:lnTo>
                  <a:pt x="0" y="11516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156" r="-156"/>
            </a:stretch>
          </a:blipFill>
        </p:spPr>
      </p:sp>
    </p:spTree>
    <p:extLst>
      <p:ext uri="{BB962C8B-B14F-4D97-AF65-F5344CB8AC3E}">
        <p14:creationId xmlns:p14="http://schemas.microsoft.com/office/powerpoint/2010/main" val="4124257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15174" y="8710093"/>
            <a:ext cx="8115300" cy="9526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4137128" y="8599155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28700" y="1028703"/>
            <a:ext cx="15354300" cy="7807382"/>
            <a:chOff x="0" y="0"/>
            <a:chExt cx="18038221" cy="1040984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038221" cy="10409842"/>
            </a:xfrm>
            <a:custGeom>
              <a:avLst/>
              <a:gdLst/>
              <a:ahLst/>
              <a:cxnLst/>
              <a:rect l="l" t="t" r="r" b="b"/>
              <a:pathLst>
                <a:path w="18038221" h="10409842">
                  <a:moveTo>
                    <a:pt x="0" y="0"/>
                  </a:moveTo>
                  <a:lnTo>
                    <a:pt x="18038221" y="0"/>
                  </a:lnTo>
                  <a:lnTo>
                    <a:pt x="18038221" y="10409842"/>
                  </a:lnTo>
                  <a:lnTo>
                    <a:pt x="0" y="1040984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71450"/>
              <a:ext cx="18038221" cy="1058129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r>
                <a:rPr lang="en-US" altLang="ko-KR" sz="7000" b="1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Reff</a:t>
              </a:r>
              <a:r>
                <a:rPr lang="en-US" altLang="ko-KR" sz="7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:</a:t>
              </a:r>
              <a:endParaRPr lang="ko-KR" altLang="en-US" sz="5000" b="1" dirty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r>
                <a:rPr lang="en-US" altLang="ko-KR" sz="8000" b="1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T'lah</a:t>
              </a:r>
              <a:r>
                <a:rPr lang="en-US" altLang="ko-KR" sz="8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en-US" altLang="ko-KR" sz="8000" b="1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kulihat</a:t>
              </a:r>
              <a:r>
                <a:rPr lang="en-US" altLang="ko-KR" sz="8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en-US" altLang="ko-KR" sz="8000" b="1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kebaikan</a:t>
              </a:r>
              <a:r>
                <a:rPr lang="en-US" altLang="ko-KR" sz="8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-Mu </a:t>
              </a:r>
            </a:p>
            <a:p>
              <a:r>
                <a:rPr lang="ko-KR" altLang="en-US" sz="4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주의 선하심</a:t>
              </a:r>
              <a:r>
                <a:rPr lang="en-US" altLang="ko-KR" sz="4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, </a:t>
              </a:r>
              <a:r>
                <a:rPr lang="ko-KR" altLang="en-US" sz="4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그 인자하심</a:t>
              </a:r>
            </a:p>
            <a:p>
              <a:r>
                <a:rPr lang="ko-KR" altLang="en-US" sz="8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뜰라 </a:t>
              </a:r>
              <a:r>
                <a:rPr lang="ko-KR" altLang="en-US" sz="8000" b="1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꿀리핫</a:t>
              </a:r>
              <a:r>
                <a:rPr lang="ko-KR" altLang="en-US" sz="8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ko-KR" altLang="en-US" sz="8000" b="1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끄바익깐무</a:t>
              </a:r>
              <a:endParaRPr lang="en-US" altLang="ko-KR" sz="8000" b="1" dirty="0" smtClean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endParaRPr lang="en-US" altLang="ko-KR" sz="5000" b="1" dirty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89148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15174" y="8710093"/>
            <a:ext cx="8115300" cy="9526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4137128" y="8599155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28700" y="1028703"/>
            <a:ext cx="15354300" cy="7807382"/>
            <a:chOff x="0" y="0"/>
            <a:chExt cx="18038221" cy="1040984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038221" cy="10409842"/>
            </a:xfrm>
            <a:custGeom>
              <a:avLst/>
              <a:gdLst/>
              <a:ahLst/>
              <a:cxnLst/>
              <a:rect l="l" t="t" r="r" b="b"/>
              <a:pathLst>
                <a:path w="18038221" h="10409842">
                  <a:moveTo>
                    <a:pt x="0" y="0"/>
                  </a:moveTo>
                  <a:lnTo>
                    <a:pt x="18038221" y="0"/>
                  </a:lnTo>
                  <a:lnTo>
                    <a:pt x="18038221" y="10409842"/>
                  </a:lnTo>
                  <a:lnTo>
                    <a:pt x="0" y="1040984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71450"/>
              <a:ext cx="18038221" cy="1058129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endParaRPr lang="en-US" altLang="ko-KR" sz="5000" b="1" dirty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r>
                <a:rPr lang="en-US" altLang="ko-KR" sz="8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Yang </a:t>
              </a:r>
              <a:r>
                <a:rPr lang="en-US" altLang="ko-KR" sz="8000" b="1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tak</a:t>
              </a:r>
              <a:r>
                <a:rPr lang="en-US" altLang="ko-KR" sz="8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en-US" altLang="ko-KR" sz="8000" b="1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pernah</a:t>
              </a:r>
              <a:r>
                <a:rPr lang="en-US" altLang="ko-KR" sz="8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en-US" altLang="ko-KR" sz="8000" b="1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habis</a:t>
              </a:r>
              <a:r>
                <a:rPr lang="en-US" altLang="ko-KR" sz="8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di </a:t>
              </a:r>
              <a:r>
                <a:rPr lang="en-US" altLang="ko-KR" sz="8000" b="1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hidupku</a:t>
              </a:r>
              <a:endParaRPr lang="en-US" altLang="ko-KR" sz="8000" b="1" dirty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r>
                <a:rPr lang="ko-KR" altLang="en-US" sz="4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내 평생에 늘 함께 하시리</a:t>
              </a:r>
            </a:p>
            <a:p>
              <a:r>
                <a:rPr lang="ko-KR" altLang="en-US" sz="8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양 딱 </a:t>
              </a:r>
              <a:r>
                <a:rPr lang="ko-KR" altLang="en-US" sz="8000" b="1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쁘르나</a:t>
              </a:r>
              <a:r>
                <a:rPr lang="ko-KR" altLang="en-US" sz="8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ko-KR" altLang="en-US" sz="8000" b="1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하비스</a:t>
              </a:r>
              <a:r>
                <a:rPr lang="ko-KR" altLang="en-US" sz="8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ko-KR" altLang="en-US" sz="8000" b="1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디</a:t>
              </a:r>
              <a:r>
                <a:rPr lang="ko-KR" altLang="en-US" sz="8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ko-KR" altLang="en-US" sz="8000" b="1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히둡꾸</a:t>
              </a:r>
              <a:endParaRPr lang="ko-KR" altLang="en-US" sz="8000" b="1" dirty="0" smtClean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16109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15174" y="8710093"/>
            <a:ext cx="8115300" cy="9526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4137128" y="8599155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990600" y="1000126"/>
            <a:ext cx="16459200" cy="7087528"/>
            <a:chOff x="0" y="-38100"/>
            <a:chExt cx="20531863" cy="945003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592559" cy="9411936"/>
            </a:xfrm>
            <a:custGeom>
              <a:avLst/>
              <a:gdLst/>
              <a:ahLst/>
              <a:cxnLst/>
              <a:rect l="l" t="t" r="r" b="b"/>
              <a:pathLst>
                <a:path w="19592559" h="9411936">
                  <a:moveTo>
                    <a:pt x="0" y="0"/>
                  </a:moveTo>
                  <a:lnTo>
                    <a:pt x="19592559" y="0"/>
                  </a:lnTo>
                  <a:lnTo>
                    <a:pt x="19592559" y="9411936"/>
                  </a:lnTo>
                  <a:lnTo>
                    <a:pt x="0" y="941193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0531863" cy="945003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r>
                <a:rPr lang="en-US" altLang="ko-KR" sz="8000" b="1" spc="-300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'Ku </a:t>
              </a:r>
              <a:r>
                <a:rPr lang="en-US" altLang="ko-KR" sz="8000" b="1" spc="-300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berjuang</a:t>
              </a:r>
              <a:r>
                <a:rPr lang="en-US" altLang="ko-KR" sz="8000" b="1" spc="-300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en-US" altLang="ko-KR" sz="8000" b="1" spc="-300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sampai</a:t>
              </a:r>
              <a:r>
                <a:rPr lang="en-US" altLang="ko-KR" sz="8000" b="1" spc="-300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en-US" altLang="ko-KR" sz="8000" b="1" spc="-300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akhirnya</a:t>
              </a:r>
              <a:endParaRPr lang="en-US" altLang="ko-KR" sz="8000" b="1" spc="-300" dirty="0" smtClean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r>
                <a:rPr lang="ko-KR" altLang="en-US" sz="4000" b="1" spc="-300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나의 </a:t>
              </a:r>
              <a:r>
                <a:rPr lang="ko-KR" altLang="en-US" sz="4000" b="1" spc="-300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갈 길 달려간 후에</a:t>
              </a:r>
            </a:p>
            <a:p>
              <a:r>
                <a:rPr lang="ko-KR" altLang="en-US" sz="8000" b="1" spc="-300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꾸</a:t>
              </a:r>
              <a:r>
                <a:rPr lang="ko-KR" altLang="en-US" sz="8000" b="1" spc="-300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ko-KR" altLang="en-US" sz="8000" b="1" spc="-300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브르주앙</a:t>
              </a:r>
              <a:r>
                <a:rPr lang="ko-KR" altLang="en-US" sz="8000" b="1" spc="-300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ko-KR" altLang="en-US" sz="8000" b="1" spc="-300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삼빠이</a:t>
              </a:r>
              <a:r>
                <a:rPr lang="ko-KR" altLang="en-US" sz="8000" b="1" spc="-300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ko-KR" altLang="en-US" sz="8000" b="1" spc="-300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악히르냐</a:t>
              </a:r>
              <a:endParaRPr lang="en-US" altLang="ko-KR" sz="8000" b="1" spc="-300" dirty="0" smtClean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endParaRPr lang="ko-KR" altLang="en-US" sz="5000" b="1" spc="-300" dirty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75540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15174" y="8710093"/>
            <a:ext cx="8115300" cy="9526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4137128" y="8599155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990600" y="1000126"/>
            <a:ext cx="16459200" cy="7087528"/>
            <a:chOff x="0" y="-38100"/>
            <a:chExt cx="20531863" cy="945003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592559" cy="9411936"/>
            </a:xfrm>
            <a:custGeom>
              <a:avLst/>
              <a:gdLst/>
              <a:ahLst/>
              <a:cxnLst/>
              <a:rect l="l" t="t" r="r" b="b"/>
              <a:pathLst>
                <a:path w="19592559" h="9411936">
                  <a:moveTo>
                    <a:pt x="0" y="0"/>
                  </a:moveTo>
                  <a:lnTo>
                    <a:pt x="19592559" y="0"/>
                  </a:lnTo>
                  <a:lnTo>
                    <a:pt x="19592559" y="9411936"/>
                  </a:lnTo>
                  <a:lnTo>
                    <a:pt x="0" y="941193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0531863" cy="945003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r>
                <a:rPr lang="en-US" altLang="ko-KR" sz="8000" b="1" spc="-300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Kau</a:t>
              </a:r>
              <a:r>
                <a:rPr lang="en-US" altLang="ko-KR" sz="8000" b="1" spc="-300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en-US" altLang="ko-KR" sz="8000" b="1" spc="-300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dapati</a:t>
              </a:r>
              <a:r>
                <a:rPr lang="en-US" altLang="ko-KR" sz="8000" b="1" spc="-300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en-US" altLang="ko-KR" sz="8000" b="1" spc="-300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aku</a:t>
              </a:r>
              <a:r>
                <a:rPr lang="en-US" altLang="ko-KR" sz="8000" b="1" spc="-300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en-US" altLang="ko-KR" sz="8000" b="1" spc="-300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tetap</a:t>
              </a:r>
              <a:r>
                <a:rPr lang="en-US" altLang="ko-KR" sz="8000" b="1" spc="-300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en-US" altLang="ko-KR" sz="8000" b="1" spc="-300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setia</a:t>
              </a:r>
              <a:endParaRPr lang="en-US" altLang="ko-KR" sz="8000" b="1" spc="-300" dirty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r>
                <a:rPr lang="ko-KR" altLang="en-US" sz="4000" b="1" spc="-300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주 얼굴 뵈리 주 품에 </a:t>
              </a:r>
              <a:r>
                <a:rPr lang="ko-KR" altLang="en-US" sz="4000" b="1" spc="-300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안기리</a:t>
              </a:r>
              <a:endParaRPr lang="en-US" altLang="ko-KR" sz="4000" b="1" spc="-300" dirty="0" smtClean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r>
                <a:rPr lang="ko-KR" altLang="en-US" sz="8000" b="1" spc="-300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까우</a:t>
              </a:r>
              <a:r>
                <a:rPr lang="ko-KR" altLang="en-US" sz="8000" b="1" spc="-300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ko-KR" altLang="en-US" sz="8000" b="1" spc="-300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다빠띠</a:t>
              </a:r>
              <a:r>
                <a:rPr lang="ko-KR" altLang="en-US" sz="8000" b="1" spc="-300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ko-KR" altLang="en-US" sz="8000" b="1" spc="-300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아꾸</a:t>
              </a:r>
              <a:r>
                <a:rPr lang="ko-KR" altLang="en-US" sz="8000" b="1" spc="-300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ko-KR" altLang="en-US" sz="8000" b="1" spc="-300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뜨땁</a:t>
              </a:r>
              <a:r>
                <a:rPr lang="ko-KR" altLang="en-US" sz="8000" b="1" spc="-300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ko-KR" altLang="en-US" sz="8000" b="1" spc="-300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스띠아</a:t>
              </a:r>
              <a:endParaRPr lang="en-US" altLang="ko-KR" sz="8000" b="1" spc="-300" dirty="0" smtClean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endParaRPr lang="en-US" altLang="ko-KR" sz="8000" b="1" spc="-300" dirty="0" smtClean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endParaRPr lang="en-US" altLang="ko-KR" sz="8000" b="1" spc="-300" dirty="0">
                <a:solidFill>
                  <a:srgbClr val="FF0000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50413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15174" y="8710093"/>
            <a:ext cx="8115300" cy="9526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4137128" y="8599155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28700" y="1028703"/>
            <a:ext cx="15354300" cy="7807382"/>
            <a:chOff x="0" y="0"/>
            <a:chExt cx="18038221" cy="1040984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038221" cy="10409842"/>
            </a:xfrm>
            <a:custGeom>
              <a:avLst/>
              <a:gdLst/>
              <a:ahLst/>
              <a:cxnLst/>
              <a:rect l="l" t="t" r="r" b="b"/>
              <a:pathLst>
                <a:path w="18038221" h="10409842">
                  <a:moveTo>
                    <a:pt x="0" y="0"/>
                  </a:moveTo>
                  <a:lnTo>
                    <a:pt x="18038221" y="0"/>
                  </a:lnTo>
                  <a:lnTo>
                    <a:pt x="18038221" y="10409842"/>
                  </a:lnTo>
                  <a:lnTo>
                    <a:pt x="0" y="1040984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71450"/>
              <a:ext cx="18038221" cy="1058129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r>
                <a:rPr lang="en-US" altLang="ko-KR" sz="7000" b="1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Reff</a:t>
              </a:r>
              <a:r>
                <a:rPr lang="en-US" altLang="ko-KR" sz="7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:</a:t>
              </a:r>
              <a:endParaRPr lang="ko-KR" altLang="en-US" sz="5000" b="1" dirty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r>
                <a:rPr lang="en-US" altLang="ko-KR" sz="8000" b="1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T'lah</a:t>
              </a:r>
              <a:r>
                <a:rPr lang="en-US" altLang="ko-KR" sz="8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en-US" altLang="ko-KR" sz="8000" b="1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kulihat</a:t>
              </a:r>
              <a:r>
                <a:rPr lang="en-US" altLang="ko-KR" sz="8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en-US" altLang="ko-KR" sz="8000" b="1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kebaikan</a:t>
              </a:r>
              <a:r>
                <a:rPr lang="en-US" altLang="ko-KR" sz="8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-Mu </a:t>
              </a:r>
            </a:p>
            <a:p>
              <a:r>
                <a:rPr lang="ko-KR" altLang="en-US" sz="4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주의 선하심</a:t>
              </a:r>
              <a:r>
                <a:rPr lang="en-US" altLang="ko-KR" sz="4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, </a:t>
              </a:r>
              <a:r>
                <a:rPr lang="ko-KR" altLang="en-US" sz="4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그 인자하심</a:t>
              </a:r>
            </a:p>
            <a:p>
              <a:r>
                <a:rPr lang="ko-KR" altLang="en-US" sz="8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뜰라 </a:t>
              </a:r>
              <a:r>
                <a:rPr lang="ko-KR" altLang="en-US" sz="8000" b="1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꿀리핫</a:t>
              </a:r>
              <a:r>
                <a:rPr lang="ko-KR" altLang="en-US" sz="8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ko-KR" altLang="en-US" sz="8000" b="1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끄바익깐무</a:t>
              </a:r>
              <a:endParaRPr lang="en-US" altLang="ko-KR" sz="8000" b="1" dirty="0" smtClean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endParaRPr lang="en-US" altLang="ko-KR" sz="5000" b="1" dirty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6738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15174" y="8710093"/>
            <a:ext cx="8115300" cy="9526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4137128" y="8599155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28700" y="1028703"/>
            <a:ext cx="15354300" cy="7807382"/>
            <a:chOff x="0" y="0"/>
            <a:chExt cx="18038221" cy="1040984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038221" cy="10409842"/>
            </a:xfrm>
            <a:custGeom>
              <a:avLst/>
              <a:gdLst/>
              <a:ahLst/>
              <a:cxnLst/>
              <a:rect l="l" t="t" r="r" b="b"/>
              <a:pathLst>
                <a:path w="18038221" h="10409842">
                  <a:moveTo>
                    <a:pt x="0" y="0"/>
                  </a:moveTo>
                  <a:lnTo>
                    <a:pt x="18038221" y="0"/>
                  </a:lnTo>
                  <a:lnTo>
                    <a:pt x="18038221" y="10409842"/>
                  </a:lnTo>
                  <a:lnTo>
                    <a:pt x="0" y="1040984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71450"/>
              <a:ext cx="18038221" cy="1058129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endParaRPr lang="en-US" altLang="ko-KR" sz="5000" b="1" dirty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r>
                <a:rPr lang="en-US" altLang="ko-KR" sz="8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Yang </a:t>
              </a:r>
              <a:r>
                <a:rPr lang="en-US" altLang="ko-KR" sz="8000" b="1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tak</a:t>
              </a:r>
              <a:r>
                <a:rPr lang="en-US" altLang="ko-KR" sz="8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en-US" altLang="ko-KR" sz="8000" b="1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pernah</a:t>
              </a:r>
              <a:r>
                <a:rPr lang="en-US" altLang="ko-KR" sz="8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en-US" altLang="ko-KR" sz="8000" b="1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habis</a:t>
              </a:r>
              <a:r>
                <a:rPr lang="en-US" altLang="ko-KR" sz="8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di </a:t>
              </a:r>
              <a:r>
                <a:rPr lang="en-US" altLang="ko-KR" sz="8000" b="1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hidupku</a:t>
              </a:r>
              <a:endParaRPr lang="en-US" altLang="ko-KR" sz="8000" b="1" dirty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r>
                <a:rPr lang="ko-KR" altLang="en-US" sz="4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내 평생에 늘 함께 하시리</a:t>
              </a:r>
            </a:p>
            <a:p>
              <a:r>
                <a:rPr lang="ko-KR" altLang="en-US" sz="8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양 딱 </a:t>
              </a:r>
              <a:r>
                <a:rPr lang="ko-KR" altLang="en-US" sz="8000" b="1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쁘르나</a:t>
              </a:r>
              <a:r>
                <a:rPr lang="ko-KR" altLang="en-US" sz="8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ko-KR" altLang="en-US" sz="8000" b="1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하비스</a:t>
              </a:r>
              <a:r>
                <a:rPr lang="ko-KR" altLang="en-US" sz="8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ko-KR" altLang="en-US" sz="8000" b="1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디</a:t>
              </a:r>
              <a:r>
                <a:rPr lang="ko-KR" altLang="en-US" sz="8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ko-KR" altLang="en-US" sz="8000" b="1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히둡꾸</a:t>
              </a:r>
              <a:endParaRPr lang="ko-KR" altLang="en-US" sz="8000" b="1" dirty="0" smtClean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10063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15174" y="8710093"/>
            <a:ext cx="8115300" cy="9526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4137128" y="8599155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990600" y="1000126"/>
            <a:ext cx="16459200" cy="7087528"/>
            <a:chOff x="0" y="-38100"/>
            <a:chExt cx="20531863" cy="945003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592559" cy="9411936"/>
            </a:xfrm>
            <a:custGeom>
              <a:avLst/>
              <a:gdLst/>
              <a:ahLst/>
              <a:cxnLst/>
              <a:rect l="l" t="t" r="r" b="b"/>
              <a:pathLst>
                <a:path w="19592559" h="9411936">
                  <a:moveTo>
                    <a:pt x="0" y="0"/>
                  </a:moveTo>
                  <a:lnTo>
                    <a:pt x="19592559" y="0"/>
                  </a:lnTo>
                  <a:lnTo>
                    <a:pt x="19592559" y="9411936"/>
                  </a:lnTo>
                  <a:lnTo>
                    <a:pt x="0" y="941193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0531863" cy="945003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r>
                <a:rPr lang="en-US" altLang="ko-KR" sz="8000" b="1" spc="-300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'Ku </a:t>
              </a:r>
              <a:r>
                <a:rPr lang="en-US" altLang="ko-KR" sz="8000" b="1" spc="-300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berjuang</a:t>
              </a:r>
              <a:r>
                <a:rPr lang="en-US" altLang="ko-KR" sz="8000" b="1" spc="-300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en-US" altLang="ko-KR" sz="8000" b="1" spc="-300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sampai</a:t>
              </a:r>
              <a:r>
                <a:rPr lang="en-US" altLang="ko-KR" sz="8000" b="1" spc="-300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en-US" altLang="ko-KR" sz="8000" b="1" spc="-300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akhirnya</a:t>
              </a:r>
              <a:endParaRPr lang="en-US" altLang="ko-KR" sz="8000" b="1" spc="-300" dirty="0" smtClean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r>
                <a:rPr lang="ko-KR" altLang="en-US" sz="4000" b="1" spc="-300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나의 </a:t>
              </a:r>
              <a:r>
                <a:rPr lang="ko-KR" altLang="en-US" sz="4000" b="1" spc="-300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갈 길 달려간 후에</a:t>
              </a:r>
            </a:p>
            <a:p>
              <a:r>
                <a:rPr lang="ko-KR" altLang="en-US" sz="8000" b="1" spc="-300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꾸</a:t>
              </a:r>
              <a:r>
                <a:rPr lang="ko-KR" altLang="en-US" sz="8000" b="1" spc="-300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ko-KR" altLang="en-US" sz="8000" b="1" spc="-300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브르주앙</a:t>
              </a:r>
              <a:r>
                <a:rPr lang="ko-KR" altLang="en-US" sz="8000" b="1" spc="-300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ko-KR" altLang="en-US" sz="8000" b="1" spc="-300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삼빠이</a:t>
              </a:r>
              <a:r>
                <a:rPr lang="ko-KR" altLang="en-US" sz="8000" b="1" spc="-300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ko-KR" altLang="en-US" sz="8000" b="1" spc="-300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악히르냐</a:t>
              </a:r>
              <a:endParaRPr lang="en-US" altLang="ko-KR" sz="8000" b="1" spc="-300" dirty="0" smtClean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endParaRPr lang="ko-KR" altLang="en-US" sz="5000" b="1" spc="-300" dirty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49404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15174" y="8710093"/>
            <a:ext cx="8115300" cy="9526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4137128" y="8599155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990600" y="1000126"/>
            <a:ext cx="16459200" cy="7087528"/>
            <a:chOff x="0" y="-38100"/>
            <a:chExt cx="20531863" cy="945003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592559" cy="9411936"/>
            </a:xfrm>
            <a:custGeom>
              <a:avLst/>
              <a:gdLst/>
              <a:ahLst/>
              <a:cxnLst/>
              <a:rect l="l" t="t" r="r" b="b"/>
              <a:pathLst>
                <a:path w="19592559" h="9411936">
                  <a:moveTo>
                    <a:pt x="0" y="0"/>
                  </a:moveTo>
                  <a:lnTo>
                    <a:pt x="19592559" y="0"/>
                  </a:lnTo>
                  <a:lnTo>
                    <a:pt x="19592559" y="9411936"/>
                  </a:lnTo>
                  <a:lnTo>
                    <a:pt x="0" y="941193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0531863" cy="945003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r>
                <a:rPr lang="en-US" altLang="ko-KR" sz="8000" b="1" spc="-300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Kau</a:t>
              </a:r>
              <a:r>
                <a:rPr lang="en-US" altLang="ko-KR" sz="8000" b="1" spc="-300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en-US" altLang="ko-KR" sz="8000" b="1" spc="-300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dapati</a:t>
              </a:r>
              <a:r>
                <a:rPr lang="en-US" altLang="ko-KR" sz="8000" b="1" spc="-300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en-US" altLang="ko-KR" sz="8000" b="1" spc="-300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aku</a:t>
              </a:r>
              <a:r>
                <a:rPr lang="en-US" altLang="ko-KR" sz="8000" b="1" spc="-300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en-US" altLang="ko-KR" sz="8000" b="1" spc="-300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tetap</a:t>
              </a:r>
              <a:r>
                <a:rPr lang="en-US" altLang="ko-KR" sz="8000" b="1" spc="-300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en-US" altLang="ko-KR" sz="8000" b="1" spc="-300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setia</a:t>
              </a:r>
              <a:endParaRPr lang="en-US" altLang="ko-KR" sz="8000" b="1" spc="-300" dirty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r>
                <a:rPr lang="ko-KR" altLang="en-US" sz="4000" b="1" spc="-300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주 얼굴 뵈리 주 품에 </a:t>
              </a:r>
              <a:r>
                <a:rPr lang="ko-KR" altLang="en-US" sz="4000" b="1" spc="-300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안기리</a:t>
              </a:r>
              <a:endParaRPr lang="en-US" altLang="ko-KR" sz="4000" b="1" spc="-300" dirty="0" smtClean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r>
                <a:rPr lang="ko-KR" altLang="en-US" sz="8000" b="1" spc="-300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까우</a:t>
              </a:r>
              <a:r>
                <a:rPr lang="ko-KR" altLang="en-US" sz="8000" b="1" spc="-300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ko-KR" altLang="en-US" sz="8000" b="1" spc="-300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다빠띠</a:t>
              </a:r>
              <a:r>
                <a:rPr lang="ko-KR" altLang="en-US" sz="8000" b="1" spc="-300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ko-KR" altLang="en-US" sz="8000" b="1" spc="-300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아꾸</a:t>
              </a:r>
              <a:r>
                <a:rPr lang="ko-KR" altLang="en-US" sz="8000" b="1" spc="-300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ko-KR" altLang="en-US" sz="8000" b="1" spc="-300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뜨땁</a:t>
              </a:r>
              <a:r>
                <a:rPr lang="ko-KR" altLang="en-US" sz="8000" b="1" spc="-300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ko-KR" altLang="en-US" sz="8000" b="1" spc="-300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스띠아</a:t>
              </a:r>
              <a:endParaRPr lang="en-US" altLang="ko-KR" sz="8000" b="1" spc="-300" dirty="0" smtClean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endParaRPr lang="en-US" altLang="ko-KR" sz="8000" b="1" spc="-300" dirty="0" smtClean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r>
                <a:rPr lang="en-US" altLang="ko-KR" sz="8000" b="1" spc="-300" dirty="0" smtClean="0">
                  <a:solidFill>
                    <a:srgbClr val="FF0000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End</a:t>
              </a:r>
              <a:endParaRPr lang="en-US" altLang="ko-KR" sz="8000" b="1" spc="-300" dirty="0">
                <a:solidFill>
                  <a:srgbClr val="FF0000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34341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BC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757110" y="9036425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417460" y="8710091"/>
            <a:ext cx="7052216" cy="9526"/>
            <a:chOff x="0" y="0"/>
            <a:chExt cx="9402953" cy="127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402953" cy="12700"/>
            </a:xfrm>
            <a:custGeom>
              <a:avLst/>
              <a:gdLst/>
              <a:ahLst/>
              <a:cxnLst/>
              <a:rect l="l" t="t" r="r" b="b"/>
              <a:pathLst>
                <a:path w="9402953" h="12700">
                  <a:moveTo>
                    <a:pt x="0" y="0"/>
                  </a:moveTo>
                  <a:lnTo>
                    <a:pt x="9402953" y="0"/>
                  </a:lnTo>
                  <a:lnTo>
                    <a:pt x="9402953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14588310" y="1535443"/>
            <a:ext cx="2670992" cy="4144642"/>
          </a:xfrm>
          <a:custGeom>
            <a:avLst/>
            <a:gdLst/>
            <a:ahLst/>
            <a:cxnLst/>
            <a:rect l="l" t="t" r="r" b="b"/>
            <a:pathLst>
              <a:path w="2670991" h="4144641">
                <a:moveTo>
                  <a:pt x="0" y="0"/>
                </a:moveTo>
                <a:lnTo>
                  <a:pt x="2670991" y="0"/>
                </a:lnTo>
                <a:lnTo>
                  <a:pt x="2670991" y="4144641"/>
                </a:lnTo>
                <a:lnTo>
                  <a:pt x="0" y="41446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44" r="-44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1" y="1028701"/>
            <a:ext cx="13057970" cy="5158126"/>
            <a:chOff x="0" y="0"/>
            <a:chExt cx="17410627" cy="68775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410627" cy="6877500"/>
            </a:xfrm>
            <a:custGeom>
              <a:avLst/>
              <a:gdLst/>
              <a:ahLst/>
              <a:cxnLst/>
              <a:rect l="l" t="t" r="r" b="b"/>
              <a:pathLst>
                <a:path w="17410627" h="6877500">
                  <a:moveTo>
                    <a:pt x="0" y="0"/>
                  </a:moveTo>
                  <a:lnTo>
                    <a:pt x="17410627" y="0"/>
                  </a:lnTo>
                  <a:lnTo>
                    <a:pt x="17410627" y="6877500"/>
                  </a:lnTo>
                  <a:lnTo>
                    <a:pt x="0" y="68775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00025"/>
              <a:ext cx="17410627" cy="707752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11760"/>
                </a:lnSpc>
              </a:pPr>
              <a:r>
                <a:rPr lang="en-US" sz="8000" b="1" spc="-248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PENGAKUAN IMAN RASULI</a:t>
              </a:r>
            </a:p>
            <a:p>
              <a:pPr algn="ctr">
                <a:lnSpc>
                  <a:spcPts val="2646"/>
                </a:lnSpc>
              </a:pPr>
              <a:endParaRPr lang="en-US" sz="8000" b="1" spc="-248">
                <a:solidFill>
                  <a:srgbClr val="053D57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  <a:p>
              <a:pPr algn="ctr">
                <a:lnSpc>
                  <a:spcPts val="11760"/>
                </a:lnSpc>
              </a:pPr>
              <a:r>
                <a:rPr lang="en-US" sz="8000" b="1" spc="-248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쁭아꾸안 이만 라술리</a:t>
              </a:r>
            </a:p>
            <a:p>
              <a:pPr algn="ctr">
                <a:lnSpc>
                  <a:spcPts val="11760"/>
                </a:lnSpc>
              </a:pPr>
              <a:r>
                <a:rPr lang="en-US" sz="8000" b="1" spc="-248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(사도신경)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13762" y="807958"/>
            <a:ext cx="15660480" cy="8671084"/>
            <a:chOff x="0" y="0"/>
            <a:chExt cx="20880639" cy="115614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880639" cy="11561445"/>
            </a:xfrm>
            <a:custGeom>
              <a:avLst/>
              <a:gdLst/>
              <a:ahLst/>
              <a:cxnLst/>
              <a:rect l="l" t="t" r="r" b="b"/>
              <a:pathLst>
                <a:path w="20880639" h="11561445">
                  <a:moveTo>
                    <a:pt x="0" y="0"/>
                  </a:moveTo>
                  <a:lnTo>
                    <a:pt x="20880639" y="0"/>
                  </a:lnTo>
                  <a:lnTo>
                    <a:pt x="20880639" y="11561445"/>
                  </a:lnTo>
                  <a:lnTo>
                    <a:pt x="0" y="1156144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85725"/>
              <a:ext cx="20880639" cy="1164717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7056"/>
                </a:lnSpc>
              </a:pPr>
              <a:r>
                <a:rPr lang="en-US" sz="5600" b="1" spc="280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Aku percaya kepada Allah,</a:t>
              </a:r>
            </a:p>
            <a:p>
              <a:pPr algn="ctr">
                <a:lnSpc>
                  <a:spcPts val="7056"/>
                </a:lnSpc>
              </a:pPr>
              <a:r>
                <a:rPr lang="en-US" sz="5600" spc="28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아꾸 쁘르짜야 끄빠다 알라</a:t>
              </a:r>
            </a:p>
            <a:p>
              <a:pPr algn="ctr">
                <a:lnSpc>
                  <a:spcPts val="7056"/>
                </a:lnSpc>
              </a:pPr>
              <a:r>
                <a:rPr lang="en-US" sz="5600" b="1" spc="280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Bapa yang mahakuasa,</a:t>
              </a:r>
            </a:p>
            <a:p>
              <a:pPr algn="ctr">
                <a:lnSpc>
                  <a:spcPts val="7056"/>
                </a:lnSpc>
              </a:pPr>
              <a:r>
                <a:rPr lang="en-US" sz="5600" spc="28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바빠 양 마하꾸아사</a:t>
              </a:r>
            </a:p>
            <a:p>
              <a:pPr algn="ctr">
                <a:lnSpc>
                  <a:spcPts val="7056"/>
                </a:lnSpc>
              </a:pPr>
              <a:r>
                <a:rPr lang="en-US" sz="5600" b="1" spc="280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Khalik langit dan bumi.</a:t>
              </a:r>
            </a:p>
            <a:p>
              <a:pPr algn="ctr">
                <a:lnSpc>
                  <a:spcPts val="7056"/>
                </a:lnSpc>
              </a:pPr>
              <a:r>
                <a:rPr lang="en-US" sz="5600" spc="28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칼릭 랑잇 단 부미</a:t>
              </a:r>
            </a:p>
            <a:p>
              <a:pPr algn="ctr">
                <a:lnSpc>
                  <a:spcPts val="3526"/>
                </a:lnSpc>
              </a:pPr>
              <a:endParaRPr lang="en-US" sz="5600" spc="280">
                <a:solidFill>
                  <a:srgbClr val="053D57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4536"/>
                </a:lnSpc>
              </a:pPr>
              <a:r>
                <a:rPr lang="en-US" sz="3600" spc="178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전능하사 천지를 만드신</a:t>
              </a:r>
            </a:p>
            <a:p>
              <a:pPr algn="ctr">
                <a:lnSpc>
                  <a:spcPts val="4536"/>
                </a:lnSpc>
              </a:pPr>
              <a:r>
                <a:rPr lang="en-US" sz="3600" spc="178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하나님 아버지를 내가 믿사오며,</a:t>
              </a:r>
            </a:p>
            <a:p>
              <a:pPr algn="ctr">
                <a:lnSpc>
                  <a:spcPts val="4032"/>
                </a:lnSpc>
              </a:pPr>
              <a:endParaRPr lang="en-US" sz="3600" spc="178">
                <a:solidFill>
                  <a:srgbClr val="D6302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16689180" y="8488215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6572902" y="8710091"/>
            <a:ext cx="8115300" cy="9526"/>
            <a:chOff x="0" y="0"/>
            <a:chExt cx="10820400" cy="127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15174" y="8710091"/>
            <a:ext cx="8115300" cy="9526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4137128" y="8599153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28700" y="1028700"/>
            <a:ext cx="16116300" cy="7753732"/>
            <a:chOff x="0" y="0"/>
            <a:chExt cx="19592559" cy="1033830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592559" cy="10338308"/>
            </a:xfrm>
            <a:custGeom>
              <a:avLst/>
              <a:gdLst/>
              <a:ahLst/>
              <a:cxnLst/>
              <a:rect l="l" t="t" r="r" b="b"/>
              <a:pathLst>
                <a:path w="19592559" h="10338308">
                  <a:moveTo>
                    <a:pt x="0" y="0"/>
                  </a:moveTo>
                  <a:lnTo>
                    <a:pt x="19592559" y="0"/>
                  </a:lnTo>
                  <a:lnTo>
                    <a:pt x="19592559" y="10338308"/>
                  </a:lnTo>
                  <a:lnTo>
                    <a:pt x="0" y="1033830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33350"/>
              <a:ext cx="19592559" cy="1047165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1. </a:t>
              </a:r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당신은 </a:t>
              </a:r>
              <a:r>
                <a:rPr lang="ko-KR" altLang="en-US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사랑받기</a:t>
              </a:r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위해 태어난 사람</a:t>
              </a:r>
            </a:p>
            <a:p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Kau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terlahir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untuk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dicintai</a:t>
              </a:r>
              <a:endParaRPr lang="en-US" altLang="ko-KR" sz="70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endParaRPr lang="en-US" altLang="ko-KR" sz="70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당신의 삶 속에서 그 사랑 받고 있지요</a:t>
              </a:r>
            </a:p>
            <a:p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Dalam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hidupmu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,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kau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sedang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menerima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kasih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itu</a:t>
              </a:r>
              <a:endParaRPr lang="en-US" altLang="ko-KR" sz="70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42328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1" y="746419"/>
            <a:ext cx="15728410" cy="9095590"/>
            <a:chOff x="0" y="0"/>
            <a:chExt cx="20144469" cy="116493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144470" cy="11649355"/>
            </a:xfrm>
            <a:custGeom>
              <a:avLst/>
              <a:gdLst/>
              <a:ahLst/>
              <a:cxnLst/>
              <a:rect l="l" t="t" r="r" b="b"/>
              <a:pathLst>
                <a:path w="20144470" h="11649355">
                  <a:moveTo>
                    <a:pt x="0" y="0"/>
                  </a:moveTo>
                  <a:lnTo>
                    <a:pt x="20144470" y="0"/>
                  </a:lnTo>
                  <a:lnTo>
                    <a:pt x="20144470" y="11649355"/>
                  </a:lnTo>
                  <a:lnTo>
                    <a:pt x="0" y="1164935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20144469" cy="1174460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7112"/>
                </a:lnSpc>
              </a:pPr>
              <a:r>
                <a:rPr lang="en-US" sz="5600" b="1" spc="88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Dan kepada Yesus Kristus,</a:t>
              </a:r>
            </a:p>
            <a:p>
              <a:pPr algn="ctr">
                <a:lnSpc>
                  <a:spcPts val="7112"/>
                </a:lnSpc>
              </a:pPr>
              <a:r>
                <a:rPr lang="en-US" sz="5600" spc="88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단 끄빠다 예수스 끄리스뚜스</a:t>
              </a:r>
            </a:p>
            <a:p>
              <a:pPr algn="ctr">
                <a:lnSpc>
                  <a:spcPts val="7112"/>
                </a:lnSpc>
              </a:pPr>
              <a:r>
                <a:rPr lang="en-US" sz="5600" b="1" spc="88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AnakNya yang tunggal, Tuhan kita,</a:t>
              </a:r>
            </a:p>
            <a:p>
              <a:pPr algn="ctr">
                <a:lnSpc>
                  <a:spcPts val="7112"/>
                </a:lnSpc>
              </a:pPr>
              <a:r>
                <a:rPr lang="en-US" sz="5600" spc="88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아낙냐 양 뚱갈 뚜한 끼따</a:t>
              </a:r>
            </a:p>
            <a:p>
              <a:pPr algn="ctr">
                <a:lnSpc>
                  <a:spcPts val="7112"/>
                </a:lnSpc>
              </a:pPr>
              <a:r>
                <a:rPr lang="en-US" sz="5600" b="1" spc="88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yang dikandung daripada Roh Kudus,</a:t>
              </a:r>
            </a:p>
            <a:p>
              <a:pPr algn="ctr">
                <a:lnSpc>
                  <a:spcPts val="7112"/>
                </a:lnSpc>
              </a:pPr>
              <a:r>
                <a:rPr lang="en-US" sz="5600" spc="88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양 디깐둥 다리빠다 로 꾸두스</a:t>
              </a:r>
            </a:p>
            <a:p>
              <a:pPr algn="ctr">
                <a:lnSpc>
                  <a:spcPts val="3048"/>
                </a:lnSpc>
              </a:pPr>
              <a:endParaRPr lang="en-US" sz="5600" spc="88">
                <a:solidFill>
                  <a:srgbClr val="053D57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4572"/>
                </a:lnSpc>
              </a:pPr>
              <a:r>
                <a:rPr lang="en-US" sz="3600" spc="56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그 외아들 우리 주 예수 그리스도를 믿사오니,</a:t>
              </a:r>
            </a:p>
            <a:p>
              <a:pPr algn="ctr">
                <a:lnSpc>
                  <a:spcPts val="4572"/>
                </a:lnSpc>
              </a:pPr>
              <a:r>
                <a:rPr lang="en-US" sz="3600" spc="56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이는 성령으로 잉태하사</a:t>
              </a:r>
            </a:p>
            <a:p>
              <a:pPr algn="ctr">
                <a:lnSpc>
                  <a:spcPts val="4572"/>
                </a:lnSpc>
              </a:pPr>
              <a:endParaRPr lang="en-US" sz="3600" spc="56">
                <a:solidFill>
                  <a:srgbClr val="D6302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16757110" y="9036425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6572902" y="8710091"/>
            <a:ext cx="8115300" cy="9526"/>
            <a:chOff x="0" y="0"/>
            <a:chExt cx="10820400" cy="127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16326" y="957262"/>
            <a:ext cx="14499208" cy="8840776"/>
            <a:chOff x="0" y="0"/>
            <a:chExt cx="19332277" cy="117876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332277" cy="11787699"/>
            </a:xfrm>
            <a:custGeom>
              <a:avLst/>
              <a:gdLst/>
              <a:ahLst/>
              <a:cxnLst/>
              <a:rect l="l" t="t" r="r" b="b"/>
              <a:pathLst>
                <a:path w="19332277" h="11787699">
                  <a:moveTo>
                    <a:pt x="0" y="0"/>
                  </a:moveTo>
                  <a:lnTo>
                    <a:pt x="19332277" y="0"/>
                  </a:lnTo>
                  <a:lnTo>
                    <a:pt x="19332277" y="11787699"/>
                  </a:lnTo>
                  <a:lnTo>
                    <a:pt x="0" y="1178769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04775"/>
              <a:ext cx="19332277" cy="1189247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7280"/>
                </a:lnSpc>
              </a:pPr>
              <a:r>
                <a:rPr lang="en-US" sz="5600" b="1" spc="50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lahir dari anak darah Maria,</a:t>
              </a:r>
            </a:p>
            <a:p>
              <a:pPr algn="ctr">
                <a:lnSpc>
                  <a:spcPts val="7280"/>
                </a:lnSpc>
              </a:pPr>
              <a:r>
                <a:rPr lang="en-US" sz="5600" spc="5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라히르 다리 아낙다라 마리아</a:t>
              </a:r>
            </a:p>
            <a:p>
              <a:pPr algn="ctr">
                <a:lnSpc>
                  <a:spcPts val="7280"/>
                </a:lnSpc>
              </a:pPr>
              <a:r>
                <a:rPr lang="en-US" sz="5600" b="1" spc="50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yang menderita sengsara di bawah</a:t>
              </a:r>
            </a:p>
            <a:p>
              <a:pPr algn="ctr">
                <a:lnSpc>
                  <a:spcPts val="7280"/>
                </a:lnSpc>
              </a:pPr>
              <a:r>
                <a:rPr lang="en-US" sz="5600" spc="5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양 믄드리따 승사라 디 바와</a:t>
              </a:r>
            </a:p>
            <a:p>
              <a:pPr algn="ctr">
                <a:lnSpc>
                  <a:spcPts val="7280"/>
                </a:lnSpc>
              </a:pPr>
              <a:r>
                <a:rPr lang="en-US" sz="5600" b="1" spc="50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pemerintahan Pontius Pilatus,</a:t>
              </a:r>
            </a:p>
            <a:p>
              <a:pPr algn="ctr">
                <a:lnSpc>
                  <a:spcPts val="7280"/>
                </a:lnSpc>
              </a:pPr>
              <a:r>
                <a:rPr lang="en-US" sz="5600" spc="5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쁘므린따한 뽄띠우스 삘라뚜스</a:t>
              </a:r>
            </a:p>
            <a:p>
              <a:pPr algn="ctr">
                <a:lnSpc>
                  <a:spcPts val="2400"/>
                </a:lnSpc>
              </a:pPr>
              <a:endParaRPr lang="en-US" sz="5600" spc="50">
                <a:solidFill>
                  <a:srgbClr val="053D57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4680"/>
                </a:lnSpc>
              </a:pPr>
              <a:r>
                <a:rPr lang="en-US" sz="3600" spc="32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동정녀 마리아에게 나시고,</a:t>
              </a:r>
            </a:p>
            <a:p>
              <a:pPr algn="ctr">
                <a:lnSpc>
                  <a:spcPts val="4680"/>
                </a:lnSpc>
              </a:pPr>
              <a:r>
                <a:rPr lang="en-US" sz="3600" spc="32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본디오 빌라도에게 고난을 받으사</a:t>
              </a:r>
            </a:p>
            <a:p>
              <a:pPr algn="ctr">
                <a:lnSpc>
                  <a:spcPts val="4680"/>
                </a:lnSpc>
              </a:pPr>
              <a:endParaRPr lang="en-US" sz="3600" spc="32">
                <a:solidFill>
                  <a:srgbClr val="D6302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16757110" y="9036425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6572902" y="8710091"/>
            <a:ext cx="8115300" cy="9526"/>
            <a:chOff x="0" y="0"/>
            <a:chExt cx="10820400" cy="127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29704" y="823178"/>
            <a:ext cx="14428592" cy="7271792"/>
            <a:chOff x="0" y="0"/>
            <a:chExt cx="19238123" cy="96957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238123" cy="9695722"/>
            </a:xfrm>
            <a:custGeom>
              <a:avLst/>
              <a:gdLst/>
              <a:ahLst/>
              <a:cxnLst/>
              <a:rect l="l" t="t" r="r" b="b"/>
              <a:pathLst>
                <a:path w="19238123" h="9695722">
                  <a:moveTo>
                    <a:pt x="0" y="0"/>
                  </a:moveTo>
                  <a:lnTo>
                    <a:pt x="19238123" y="0"/>
                  </a:lnTo>
                  <a:lnTo>
                    <a:pt x="19238123" y="9695722"/>
                  </a:lnTo>
                  <a:lnTo>
                    <a:pt x="0" y="969572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19238123" cy="979097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7112"/>
                </a:lnSpc>
              </a:pPr>
              <a:r>
                <a:rPr lang="en-US" sz="5600" b="1" spc="200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disalibkan, mati dan dikuburkan,</a:t>
              </a:r>
            </a:p>
            <a:p>
              <a:pPr algn="ctr">
                <a:lnSpc>
                  <a:spcPts val="7112"/>
                </a:lnSpc>
              </a:pPr>
              <a:r>
                <a:rPr lang="en-US" sz="5600" spc="20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디살립깐 마띠 단 디꾸부르깐</a:t>
              </a:r>
            </a:p>
            <a:p>
              <a:pPr algn="ctr">
                <a:lnSpc>
                  <a:spcPts val="7112"/>
                </a:lnSpc>
              </a:pPr>
              <a:r>
                <a:rPr lang="en-US" sz="5600" b="1" spc="200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turun ke dalam kerajaan maut,</a:t>
              </a:r>
            </a:p>
            <a:p>
              <a:pPr algn="ctr">
                <a:lnSpc>
                  <a:spcPts val="7112"/>
                </a:lnSpc>
              </a:pPr>
              <a:r>
                <a:rPr lang="en-US" sz="5600" spc="20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뚜룬 끄 달람 끄라자안 마웃</a:t>
              </a:r>
            </a:p>
            <a:p>
              <a:pPr algn="ctr">
                <a:lnSpc>
                  <a:spcPts val="7112"/>
                </a:lnSpc>
              </a:pPr>
              <a:r>
                <a:rPr lang="en-US" sz="5600" b="1" spc="200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pada hari yang ketiga</a:t>
              </a:r>
            </a:p>
            <a:p>
              <a:pPr algn="ctr">
                <a:lnSpc>
                  <a:spcPts val="7112"/>
                </a:lnSpc>
              </a:pPr>
              <a:r>
                <a:rPr lang="en-US" sz="5600" spc="20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빠다 하리 양 끄띠가</a:t>
              </a:r>
            </a:p>
            <a:p>
              <a:pPr algn="ctr">
                <a:lnSpc>
                  <a:spcPts val="2800"/>
                </a:lnSpc>
              </a:pPr>
              <a:endParaRPr lang="en-US" sz="5600" spc="200">
                <a:solidFill>
                  <a:srgbClr val="053D57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4572"/>
                </a:lnSpc>
              </a:pPr>
              <a:r>
                <a:rPr lang="en-US" sz="3600" spc="130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십자가에 못박혀 죽으시고,</a:t>
              </a:r>
            </a:p>
            <a:p>
              <a:pPr algn="ctr">
                <a:lnSpc>
                  <a:spcPts val="4572"/>
                </a:lnSpc>
              </a:pPr>
              <a:r>
                <a:rPr lang="en-US" sz="3600" spc="130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장사한 지 사흘 만에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16500710" y="8608679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6572902" y="8710091"/>
            <a:ext cx="8115300" cy="9526"/>
            <a:chOff x="0" y="0"/>
            <a:chExt cx="10820400" cy="127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78220" y="1028701"/>
            <a:ext cx="14829984" cy="8888286"/>
            <a:chOff x="0" y="0"/>
            <a:chExt cx="19773312" cy="118510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773312" cy="11851047"/>
            </a:xfrm>
            <a:custGeom>
              <a:avLst/>
              <a:gdLst/>
              <a:ahLst/>
              <a:cxnLst/>
              <a:rect l="l" t="t" r="r" b="b"/>
              <a:pathLst>
                <a:path w="19773312" h="11851047">
                  <a:moveTo>
                    <a:pt x="0" y="0"/>
                  </a:moveTo>
                  <a:lnTo>
                    <a:pt x="19773312" y="0"/>
                  </a:lnTo>
                  <a:lnTo>
                    <a:pt x="19773312" y="11851047"/>
                  </a:lnTo>
                  <a:lnTo>
                    <a:pt x="0" y="1185104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19773312" cy="1192724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6048"/>
                </a:lnSpc>
              </a:pPr>
              <a:r>
                <a:rPr lang="en-US" sz="4800" b="1" spc="14" dirty="0" err="1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bangkit</a:t>
              </a:r>
              <a:r>
                <a:rPr lang="en-US" sz="4800" b="1" spc="14" dirty="0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pula </a:t>
              </a:r>
              <a:r>
                <a:rPr lang="en-US" sz="4800" b="1" spc="14" dirty="0" err="1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dari</a:t>
              </a:r>
              <a:r>
                <a:rPr lang="en-US" sz="4800" b="1" spc="14" dirty="0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4800" b="1" spc="14" dirty="0" err="1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antara</a:t>
              </a:r>
              <a:r>
                <a:rPr lang="en-US" sz="4800" b="1" spc="14" dirty="0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orang </a:t>
              </a:r>
              <a:r>
                <a:rPr lang="en-US" sz="4800" b="1" spc="14" dirty="0" err="1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mati</a:t>
              </a:r>
              <a:r>
                <a:rPr lang="en-US" sz="4800" b="1" spc="14" dirty="0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,</a:t>
              </a:r>
            </a:p>
            <a:p>
              <a:pPr algn="ctr">
                <a:lnSpc>
                  <a:spcPts val="6048"/>
                </a:lnSpc>
              </a:pPr>
              <a:r>
                <a:rPr lang="en-US" sz="4800" spc="14" dirty="0" err="1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방낏</a:t>
              </a:r>
              <a:r>
                <a:rPr lang="en-US" sz="4800" spc="14" dirty="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4800" spc="14" dirty="0" err="1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뿔라</a:t>
              </a:r>
              <a:r>
                <a:rPr lang="en-US" sz="4800" spc="14" dirty="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4800" spc="14" dirty="0" err="1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다리</a:t>
              </a:r>
              <a:r>
                <a:rPr lang="en-US" sz="4800" spc="14" dirty="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4800" spc="14" dirty="0" err="1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안따라</a:t>
              </a:r>
              <a:r>
                <a:rPr lang="en-US" sz="4800" spc="14" dirty="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4800" spc="14" dirty="0" err="1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오랑</a:t>
              </a:r>
              <a:r>
                <a:rPr lang="en-US" sz="4800" spc="14" dirty="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4800" spc="14" dirty="0" err="1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마띠</a:t>
              </a:r>
              <a:endParaRPr lang="en-US" sz="4800" spc="14" dirty="0">
                <a:solidFill>
                  <a:srgbClr val="053D57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6048"/>
                </a:lnSpc>
              </a:pPr>
              <a:r>
                <a:rPr lang="en-US" sz="4800" b="1" spc="14" dirty="0" err="1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naik</a:t>
              </a:r>
              <a:r>
                <a:rPr lang="en-US" sz="4800" b="1" spc="14" dirty="0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4800" b="1" spc="14" dirty="0" err="1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ke</a:t>
              </a:r>
              <a:r>
                <a:rPr lang="en-US" sz="4800" b="1" spc="14" dirty="0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4800" b="1" spc="14" dirty="0" err="1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sorga</a:t>
              </a:r>
              <a:r>
                <a:rPr lang="en-US" sz="4800" b="1" spc="14" dirty="0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,</a:t>
              </a:r>
            </a:p>
            <a:p>
              <a:pPr algn="ctr">
                <a:lnSpc>
                  <a:spcPts val="6048"/>
                </a:lnSpc>
              </a:pPr>
              <a:r>
                <a:rPr lang="en-US" sz="4800" spc="14" dirty="0" err="1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나익</a:t>
              </a:r>
              <a:r>
                <a:rPr lang="en-US" sz="4800" spc="14" dirty="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 끄 </a:t>
              </a:r>
              <a:r>
                <a:rPr lang="en-US" sz="4800" spc="14" dirty="0" err="1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쏘르가</a:t>
              </a:r>
              <a:endParaRPr lang="en-US" sz="4800" spc="14" dirty="0">
                <a:solidFill>
                  <a:srgbClr val="053D57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6048"/>
                </a:lnSpc>
              </a:pPr>
              <a:r>
                <a:rPr lang="en-US" sz="4800" b="1" spc="14" dirty="0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duduk di </a:t>
              </a:r>
              <a:r>
                <a:rPr lang="en-US" sz="4800" b="1" spc="14" dirty="0" err="1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sebelah</a:t>
              </a:r>
              <a:r>
                <a:rPr lang="en-US" sz="4800" b="1" spc="14" dirty="0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4800" b="1" spc="14" dirty="0" err="1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kanan</a:t>
              </a:r>
              <a:r>
                <a:rPr lang="en-US" sz="4800" b="1" spc="14" dirty="0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Allah,</a:t>
              </a:r>
            </a:p>
            <a:p>
              <a:pPr algn="ctr">
                <a:lnSpc>
                  <a:spcPts val="6048"/>
                </a:lnSpc>
              </a:pPr>
              <a:r>
                <a:rPr lang="en-US" sz="4800" spc="14" dirty="0" err="1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두둑</a:t>
              </a:r>
              <a:r>
                <a:rPr lang="en-US" sz="4800" spc="14" dirty="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 디 </a:t>
              </a:r>
              <a:r>
                <a:rPr lang="en-US" sz="4800" spc="14" dirty="0" err="1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스블라</a:t>
              </a:r>
              <a:r>
                <a:rPr lang="en-US" sz="4800" spc="14" dirty="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4800" spc="14" dirty="0" err="1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까난</a:t>
              </a:r>
              <a:r>
                <a:rPr lang="en-US" sz="4800" spc="14" dirty="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4800" spc="14" dirty="0" err="1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알라</a:t>
              </a:r>
              <a:endParaRPr lang="en-US" sz="4800" spc="14" dirty="0">
                <a:solidFill>
                  <a:srgbClr val="053D57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6048"/>
                </a:lnSpc>
              </a:pPr>
              <a:r>
                <a:rPr lang="en-US" sz="4800" b="1" spc="14" dirty="0" err="1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Bapa</a:t>
              </a:r>
              <a:r>
                <a:rPr lang="en-US" sz="4800" b="1" spc="14" dirty="0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yang </a:t>
              </a:r>
              <a:r>
                <a:rPr lang="en-US" sz="4800" b="1" spc="14" dirty="0" err="1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mahakuasa</a:t>
              </a:r>
              <a:r>
                <a:rPr lang="en-US" sz="4800" b="1" spc="14" dirty="0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,</a:t>
              </a:r>
            </a:p>
            <a:p>
              <a:pPr algn="ctr">
                <a:lnSpc>
                  <a:spcPts val="6048"/>
                </a:lnSpc>
              </a:pPr>
              <a:r>
                <a:rPr lang="en-US" sz="4800" spc="14" dirty="0" err="1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바빠</a:t>
              </a:r>
              <a:r>
                <a:rPr lang="en-US" sz="4800" spc="14" dirty="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 양 </a:t>
              </a:r>
              <a:r>
                <a:rPr lang="en-US" sz="4800" spc="14" dirty="0" err="1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마하꾸아사</a:t>
              </a:r>
              <a:endParaRPr lang="en-US" sz="4800" spc="14" dirty="0">
                <a:solidFill>
                  <a:srgbClr val="053D57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2268"/>
                </a:lnSpc>
              </a:pPr>
              <a:endParaRPr lang="en-US" sz="4800" spc="14" dirty="0">
                <a:solidFill>
                  <a:srgbClr val="053D57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4536"/>
                </a:lnSpc>
              </a:pPr>
              <a:r>
                <a:rPr lang="en-US" sz="3600" spc="10" dirty="0" err="1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죽은</a:t>
              </a:r>
              <a:r>
                <a:rPr lang="en-US" sz="3600" spc="10" dirty="0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 자 </a:t>
              </a:r>
              <a:r>
                <a:rPr lang="en-US" sz="3600" spc="10" dirty="0" err="1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가운데서</a:t>
              </a:r>
              <a:r>
                <a:rPr lang="en-US" sz="3600" spc="10" dirty="0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3600" spc="10" dirty="0" err="1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다시</a:t>
              </a:r>
              <a:r>
                <a:rPr lang="en-US" sz="3600" spc="10" dirty="0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3600" spc="10" dirty="0" err="1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살아나시며</a:t>
              </a:r>
              <a:r>
                <a:rPr lang="en-US" sz="3600" spc="10" dirty="0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,</a:t>
              </a:r>
            </a:p>
            <a:p>
              <a:pPr algn="ctr">
                <a:lnSpc>
                  <a:spcPts val="4536"/>
                </a:lnSpc>
              </a:pPr>
              <a:r>
                <a:rPr lang="en-US" sz="3600" spc="10" dirty="0" err="1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하늘에</a:t>
              </a:r>
              <a:r>
                <a:rPr lang="en-US" sz="3600" spc="10" dirty="0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3600" spc="10" dirty="0" err="1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오르사</a:t>
              </a:r>
              <a:r>
                <a:rPr lang="en-US" sz="3600" spc="10" dirty="0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3600" spc="10" dirty="0" err="1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전능하신</a:t>
              </a:r>
              <a:r>
                <a:rPr lang="en-US" sz="3600" spc="10" dirty="0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3600" spc="10" dirty="0" err="1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하나님</a:t>
              </a:r>
              <a:r>
                <a:rPr lang="en-US" sz="3600" spc="10" dirty="0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3600" spc="10" dirty="0" err="1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우편에</a:t>
              </a:r>
              <a:r>
                <a:rPr lang="en-US" sz="3600" spc="10" dirty="0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3600" spc="10" dirty="0" err="1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앉아</a:t>
              </a:r>
              <a:r>
                <a:rPr lang="en-US" sz="3600" spc="10" dirty="0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3600" spc="10" dirty="0" err="1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계시다가</a:t>
              </a:r>
              <a:r>
                <a:rPr lang="en-US" sz="3600" spc="10" dirty="0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,</a:t>
              </a:r>
            </a:p>
            <a:p>
              <a:pPr algn="ctr">
                <a:lnSpc>
                  <a:spcPts val="3024"/>
                </a:lnSpc>
              </a:pPr>
              <a:endParaRPr lang="en-US" sz="3600" spc="10" dirty="0">
                <a:solidFill>
                  <a:srgbClr val="D6302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16757110" y="9036425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246" b="-1246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47726" y="792327"/>
            <a:ext cx="15660480" cy="8244098"/>
            <a:chOff x="0" y="0"/>
            <a:chExt cx="20880639" cy="109921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880639" cy="10992130"/>
            </a:xfrm>
            <a:custGeom>
              <a:avLst/>
              <a:gdLst/>
              <a:ahLst/>
              <a:cxnLst/>
              <a:rect l="l" t="t" r="r" b="b"/>
              <a:pathLst>
                <a:path w="20880639" h="10992130">
                  <a:moveTo>
                    <a:pt x="0" y="0"/>
                  </a:moveTo>
                  <a:lnTo>
                    <a:pt x="20880639" y="0"/>
                  </a:lnTo>
                  <a:lnTo>
                    <a:pt x="20880639" y="10992130"/>
                  </a:lnTo>
                  <a:lnTo>
                    <a:pt x="0" y="109921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85725"/>
              <a:ext cx="20880639" cy="1107785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7056"/>
                </a:lnSpc>
              </a:pPr>
              <a:r>
                <a:rPr lang="en-US" sz="5600" b="1" spc="-134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dan dari sana Ia akan datang</a:t>
              </a:r>
            </a:p>
            <a:p>
              <a:pPr algn="ctr">
                <a:lnSpc>
                  <a:spcPts val="7056"/>
                </a:lnSpc>
              </a:pPr>
              <a:r>
                <a:rPr lang="en-US" sz="5600" spc="-134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단 다리 사나 이아 아깐 다땅</a:t>
              </a:r>
            </a:p>
            <a:p>
              <a:pPr algn="ctr">
                <a:lnSpc>
                  <a:spcPts val="7056"/>
                </a:lnSpc>
              </a:pPr>
              <a:r>
                <a:rPr lang="en-US" sz="5600" b="1" spc="-134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untuk menghakimi</a:t>
              </a:r>
            </a:p>
            <a:p>
              <a:pPr algn="ctr">
                <a:lnSpc>
                  <a:spcPts val="7056"/>
                </a:lnSpc>
              </a:pPr>
              <a:r>
                <a:rPr lang="en-US" sz="5600" spc="-134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운뚝 믕하끼미</a:t>
              </a:r>
            </a:p>
            <a:p>
              <a:pPr algn="ctr">
                <a:lnSpc>
                  <a:spcPts val="7056"/>
                </a:lnSpc>
              </a:pPr>
              <a:r>
                <a:rPr lang="en-US" sz="5600" b="1" spc="-134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orang yang hidup dan yang mati.</a:t>
              </a:r>
            </a:p>
            <a:p>
              <a:pPr algn="ctr">
                <a:lnSpc>
                  <a:spcPts val="7056"/>
                </a:lnSpc>
              </a:pPr>
              <a:r>
                <a:rPr lang="en-US" sz="5600" spc="-134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오랑 양 히둡 단 양 마띠</a:t>
              </a:r>
            </a:p>
            <a:p>
              <a:pPr algn="ctr">
                <a:lnSpc>
                  <a:spcPts val="2952"/>
                </a:lnSpc>
              </a:pPr>
              <a:endParaRPr lang="en-US" sz="5600" spc="-134">
                <a:solidFill>
                  <a:srgbClr val="053D57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1292"/>
                </a:lnSpc>
              </a:pPr>
              <a:endParaRPr lang="en-US" sz="5600" spc="-134">
                <a:solidFill>
                  <a:srgbClr val="053D57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4428"/>
                </a:lnSpc>
              </a:pPr>
              <a:r>
                <a:rPr lang="en-US" sz="3600" spc="-86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저리로서 산 자와 죽은 자를 심판하러 오시리라</a:t>
              </a:r>
            </a:p>
            <a:p>
              <a:pPr algn="ctr">
                <a:lnSpc>
                  <a:spcPts val="4428"/>
                </a:lnSpc>
              </a:pPr>
              <a:endParaRPr lang="en-US" sz="3600" spc="-86">
                <a:solidFill>
                  <a:srgbClr val="D6302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16757110" y="9036425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246" b="-1246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03634" y="907256"/>
            <a:ext cx="15053476" cy="8586788"/>
            <a:chOff x="0" y="0"/>
            <a:chExt cx="20071300" cy="114490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071300" cy="11449050"/>
            </a:xfrm>
            <a:custGeom>
              <a:avLst/>
              <a:gdLst/>
              <a:ahLst/>
              <a:cxnLst/>
              <a:rect l="l" t="t" r="r" b="b"/>
              <a:pathLst>
                <a:path w="20071300" h="11449050">
                  <a:moveTo>
                    <a:pt x="0" y="0"/>
                  </a:moveTo>
                  <a:lnTo>
                    <a:pt x="20071300" y="0"/>
                  </a:lnTo>
                  <a:lnTo>
                    <a:pt x="20071300" y="11449050"/>
                  </a:lnTo>
                  <a:lnTo>
                    <a:pt x="0" y="114490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20071300" cy="1152525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6096"/>
                </a:lnSpc>
              </a:pPr>
              <a:r>
                <a:rPr lang="en-US" sz="4800" b="1" spc="204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Aku percaya kepada Roh Kudus;</a:t>
              </a:r>
            </a:p>
            <a:p>
              <a:pPr algn="ctr">
                <a:lnSpc>
                  <a:spcPts val="6096"/>
                </a:lnSpc>
              </a:pPr>
              <a:r>
                <a:rPr lang="en-US" sz="4800" spc="204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아꾸 쁘르짜야 끄빠다 로 꾸두스</a:t>
              </a:r>
            </a:p>
            <a:p>
              <a:pPr algn="ctr">
                <a:lnSpc>
                  <a:spcPts val="6096"/>
                </a:lnSpc>
              </a:pPr>
              <a:r>
                <a:rPr lang="en-US" sz="4800" b="1" spc="204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gereja yang kudus dan am;</a:t>
              </a:r>
            </a:p>
            <a:p>
              <a:pPr algn="ctr">
                <a:lnSpc>
                  <a:spcPts val="6096"/>
                </a:lnSpc>
              </a:pPr>
              <a:r>
                <a:rPr lang="en-US" sz="4800" spc="204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그레자 양 꾸두스 단 암</a:t>
              </a:r>
            </a:p>
            <a:p>
              <a:pPr algn="ctr">
                <a:lnSpc>
                  <a:spcPts val="6096"/>
                </a:lnSpc>
              </a:pPr>
              <a:r>
                <a:rPr lang="en-US" sz="4800" b="1" spc="204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persekutuan orang kudus;</a:t>
              </a:r>
            </a:p>
            <a:p>
              <a:pPr algn="ctr">
                <a:lnSpc>
                  <a:spcPts val="6096"/>
                </a:lnSpc>
              </a:pPr>
              <a:r>
                <a:rPr lang="en-US" sz="4800" spc="204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쁘르스꾸뚜안 오랑 꾸두스</a:t>
              </a:r>
            </a:p>
            <a:p>
              <a:pPr algn="ctr">
                <a:lnSpc>
                  <a:spcPts val="6096"/>
                </a:lnSpc>
              </a:pPr>
              <a:r>
                <a:rPr lang="en-US" sz="4800" b="1" spc="204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pengampunan dosa;</a:t>
              </a:r>
            </a:p>
            <a:p>
              <a:pPr algn="ctr">
                <a:lnSpc>
                  <a:spcPts val="6096"/>
                </a:lnSpc>
              </a:pPr>
              <a:r>
                <a:rPr lang="en-US" sz="4800" spc="204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쁭암뿌난 도사</a:t>
              </a:r>
            </a:p>
            <a:p>
              <a:pPr algn="ctr">
                <a:lnSpc>
                  <a:spcPts val="2100"/>
                </a:lnSpc>
              </a:pPr>
              <a:endParaRPr lang="en-US" sz="4800" spc="204">
                <a:solidFill>
                  <a:srgbClr val="053D57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4572"/>
                </a:lnSpc>
              </a:pPr>
              <a:r>
                <a:rPr lang="en-US" sz="3600" spc="154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성령을 믿사오며, 거룩한 공회와 성도가 서로 교통하는 것과,</a:t>
              </a:r>
            </a:p>
            <a:p>
              <a:pPr algn="ctr">
                <a:lnSpc>
                  <a:spcPts val="4572"/>
                </a:lnSpc>
              </a:pPr>
              <a:r>
                <a:rPr lang="en-US" sz="3600" spc="154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죄를 사하여 주시는 것과</a:t>
              </a:r>
            </a:p>
            <a:p>
              <a:pPr algn="ctr">
                <a:lnSpc>
                  <a:spcPts val="4288"/>
                </a:lnSpc>
              </a:pPr>
              <a:endParaRPr lang="en-US" sz="3600" spc="154">
                <a:solidFill>
                  <a:srgbClr val="D6302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16757110" y="9036425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246" b="-1246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41933" y="990526"/>
            <a:ext cx="14656098" cy="7830504"/>
            <a:chOff x="0" y="0"/>
            <a:chExt cx="19541463" cy="104406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541463" cy="10440670"/>
            </a:xfrm>
            <a:custGeom>
              <a:avLst/>
              <a:gdLst/>
              <a:ahLst/>
              <a:cxnLst/>
              <a:rect l="l" t="t" r="r" b="b"/>
              <a:pathLst>
                <a:path w="19541463" h="10440670">
                  <a:moveTo>
                    <a:pt x="0" y="0"/>
                  </a:moveTo>
                  <a:lnTo>
                    <a:pt x="19541463" y="0"/>
                  </a:lnTo>
                  <a:lnTo>
                    <a:pt x="19541463" y="10440670"/>
                  </a:lnTo>
                  <a:lnTo>
                    <a:pt x="0" y="1044067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19541463" cy="1053592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7168"/>
                </a:lnSpc>
              </a:pPr>
              <a:r>
                <a:rPr lang="en-US" sz="5600" b="1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kebangkitan daging;</a:t>
              </a:r>
            </a:p>
            <a:p>
              <a:pPr algn="ctr">
                <a:lnSpc>
                  <a:spcPts val="7168"/>
                </a:lnSpc>
              </a:pPr>
              <a:r>
                <a:rPr lang="en-US" sz="560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끄방낏딴 다깅</a:t>
              </a:r>
            </a:p>
            <a:p>
              <a:pPr algn="ctr">
                <a:lnSpc>
                  <a:spcPts val="7168"/>
                </a:lnSpc>
              </a:pPr>
              <a:r>
                <a:rPr lang="en-US" sz="5600" b="1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dan hidup yang kekal. Amin</a:t>
              </a:r>
            </a:p>
            <a:p>
              <a:pPr algn="ctr">
                <a:lnSpc>
                  <a:spcPts val="7168"/>
                </a:lnSpc>
              </a:pPr>
              <a:r>
                <a:rPr lang="en-US" sz="560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단 히둡 양 끄깔. 아민</a:t>
              </a:r>
            </a:p>
            <a:p>
              <a:pPr algn="ctr">
                <a:lnSpc>
                  <a:spcPts val="5376"/>
                </a:lnSpc>
              </a:pPr>
              <a:endParaRPr lang="en-US" sz="5600">
                <a:solidFill>
                  <a:srgbClr val="053D57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4608"/>
                </a:lnSpc>
              </a:pPr>
              <a:r>
                <a:rPr lang="en-US" sz="3600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몸이 다시 사는 것과,</a:t>
              </a:r>
            </a:p>
            <a:p>
              <a:pPr algn="ctr">
                <a:lnSpc>
                  <a:spcPts val="4608"/>
                </a:lnSpc>
              </a:pPr>
              <a:r>
                <a:rPr lang="en-US" sz="3600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영원히 사는 것을 믿사옵나이다. 아-멘</a:t>
              </a:r>
            </a:p>
            <a:p>
              <a:pPr algn="ctr">
                <a:lnSpc>
                  <a:spcPts val="5376"/>
                </a:lnSpc>
              </a:pPr>
              <a:endParaRPr lang="en-US" sz="3600">
                <a:solidFill>
                  <a:srgbClr val="D6302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16254918" y="8599153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6572902" y="8710091"/>
            <a:ext cx="8115300" cy="9526"/>
            <a:chOff x="0" y="0"/>
            <a:chExt cx="10820400" cy="127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BC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426245" y="1028700"/>
            <a:ext cx="774925" cy="1152304"/>
          </a:xfrm>
          <a:custGeom>
            <a:avLst/>
            <a:gdLst/>
            <a:ahLst/>
            <a:cxnLst/>
            <a:rect l="l" t="t" r="r" b="b"/>
            <a:pathLst>
              <a:path w="774925" h="1152304">
                <a:moveTo>
                  <a:pt x="0" y="0"/>
                </a:moveTo>
                <a:lnTo>
                  <a:pt x="774925" y="0"/>
                </a:lnTo>
                <a:lnTo>
                  <a:pt x="774925" y="1152304"/>
                </a:lnTo>
                <a:lnTo>
                  <a:pt x="0" y="11523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27" b="-27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57200" y="911952"/>
            <a:ext cx="16916400" cy="9066874"/>
            <a:chOff x="-1145123" y="-133349"/>
            <a:chExt cx="18698985" cy="1035617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7553862" cy="10222825"/>
            </a:xfrm>
            <a:custGeom>
              <a:avLst/>
              <a:gdLst/>
              <a:ahLst/>
              <a:cxnLst/>
              <a:rect l="l" t="t" r="r" b="b"/>
              <a:pathLst>
                <a:path w="17553862" h="10222825">
                  <a:moveTo>
                    <a:pt x="0" y="0"/>
                  </a:moveTo>
                  <a:lnTo>
                    <a:pt x="17553862" y="0"/>
                  </a:lnTo>
                  <a:lnTo>
                    <a:pt x="17553862" y="10222825"/>
                  </a:lnTo>
                  <a:lnTo>
                    <a:pt x="0" y="1022282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-1145123" y="-133349"/>
              <a:ext cx="18698985" cy="1035617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11087"/>
                </a:lnSpc>
              </a:pPr>
              <a:r>
                <a:rPr lang="en-US" sz="8799" b="1" spc="378" dirty="0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ko-KR" altLang="en-US" sz="8799" spc="378" dirty="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찬송가 </a:t>
              </a:r>
              <a:r>
                <a:rPr lang="en-US" altLang="ko-KR" sz="8799" spc="378" dirty="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545</a:t>
              </a:r>
              <a:r>
                <a:rPr lang="ko-KR" altLang="en-US" sz="8799" spc="378" dirty="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장</a:t>
              </a:r>
            </a:p>
            <a:p>
              <a:pPr algn="ctr">
                <a:lnSpc>
                  <a:spcPts val="11087"/>
                </a:lnSpc>
              </a:pPr>
              <a:r>
                <a:rPr lang="en-US" altLang="ko-KR" sz="8799" b="1" spc="378" dirty="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(</a:t>
              </a:r>
              <a:r>
                <a:rPr lang="en-US" altLang="ko-KR" sz="8799" b="1" spc="378" dirty="0" smtClean="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KJ </a:t>
              </a:r>
              <a:r>
                <a:rPr lang="en-US" altLang="ko-KR" sz="8799" b="1" spc="378" dirty="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370)</a:t>
              </a:r>
            </a:p>
            <a:p>
              <a:pPr algn="ctr">
                <a:lnSpc>
                  <a:spcPts val="11087"/>
                </a:lnSpc>
              </a:pPr>
              <a:r>
                <a:rPr lang="ko-KR" altLang="en-US" sz="8799" spc="378" dirty="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이 눈에 아무 증거 아니 뵈어도</a:t>
              </a:r>
            </a:p>
            <a:p>
              <a:pPr algn="ctr">
                <a:lnSpc>
                  <a:spcPts val="11087"/>
                </a:lnSpc>
              </a:pPr>
              <a:r>
                <a:rPr lang="en-US" altLang="ko-KR" sz="8799" b="1" spc="378" dirty="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Ku Mau </a:t>
              </a:r>
              <a:r>
                <a:rPr lang="en-US" altLang="ko-KR" sz="8799" b="1" spc="378" dirty="0" err="1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Berjalan</a:t>
              </a:r>
              <a:r>
                <a:rPr lang="en-US" altLang="ko-KR" sz="8799" b="1" spc="378" dirty="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altLang="ko-KR" sz="8799" b="1" spc="378" dirty="0" err="1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dengan</a:t>
              </a:r>
              <a:endParaRPr lang="en-US" altLang="ko-KR" sz="8799" b="1" spc="378" dirty="0">
                <a:solidFill>
                  <a:srgbClr val="053D57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11087"/>
                </a:lnSpc>
              </a:pPr>
              <a:r>
                <a:rPr lang="en-US" altLang="ko-KR" sz="8799" b="1" spc="378" dirty="0" err="1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Jurus’Iamat</a:t>
              </a:r>
              <a:endParaRPr lang="en-US" altLang="ko-KR" sz="8799" b="1" spc="378" dirty="0">
                <a:solidFill>
                  <a:srgbClr val="053D57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1028700" y="1028700"/>
            <a:ext cx="774925" cy="1152304"/>
          </a:xfrm>
          <a:custGeom>
            <a:avLst/>
            <a:gdLst/>
            <a:ahLst/>
            <a:cxnLst/>
            <a:rect l="l" t="t" r="r" b="b"/>
            <a:pathLst>
              <a:path w="774925" h="1152304">
                <a:moveTo>
                  <a:pt x="0" y="0"/>
                </a:moveTo>
                <a:lnTo>
                  <a:pt x="774925" y="0"/>
                </a:lnTo>
                <a:lnTo>
                  <a:pt x="774925" y="1152304"/>
                </a:lnTo>
                <a:lnTo>
                  <a:pt x="0" y="11523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27" b="-27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28700" y="7995057"/>
            <a:ext cx="774925" cy="1152304"/>
          </a:xfrm>
          <a:custGeom>
            <a:avLst/>
            <a:gdLst/>
            <a:ahLst/>
            <a:cxnLst/>
            <a:rect l="l" t="t" r="r" b="b"/>
            <a:pathLst>
              <a:path w="774925" h="1152304">
                <a:moveTo>
                  <a:pt x="0" y="0"/>
                </a:moveTo>
                <a:lnTo>
                  <a:pt x="774925" y="0"/>
                </a:lnTo>
                <a:lnTo>
                  <a:pt x="774925" y="1152304"/>
                </a:lnTo>
                <a:lnTo>
                  <a:pt x="0" y="11523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27" b="-27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426245" y="7995057"/>
            <a:ext cx="774925" cy="1152304"/>
          </a:xfrm>
          <a:custGeom>
            <a:avLst/>
            <a:gdLst/>
            <a:ahLst/>
            <a:cxnLst/>
            <a:rect l="l" t="t" r="r" b="b"/>
            <a:pathLst>
              <a:path w="774925" h="1152304">
                <a:moveTo>
                  <a:pt x="0" y="0"/>
                </a:moveTo>
                <a:lnTo>
                  <a:pt x="774925" y="0"/>
                </a:lnTo>
                <a:lnTo>
                  <a:pt x="774925" y="1152304"/>
                </a:lnTo>
                <a:lnTo>
                  <a:pt x="0" y="11523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27" b="-27"/>
            </a:stretch>
          </a:blipFill>
        </p:spPr>
      </p:sp>
    </p:spTree>
    <p:extLst>
      <p:ext uri="{BB962C8B-B14F-4D97-AF65-F5344CB8AC3E}">
        <p14:creationId xmlns:p14="http://schemas.microsoft.com/office/powerpoint/2010/main" val="17759997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38450" y="8710090"/>
            <a:ext cx="8115300" cy="9525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1982814" y="8599152"/>
            <a:ext cx="502191" cy="221877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28700" y="1028700"/>
            <a:ext cx="16230600" cy="7335520"/>
            <a:chOff x="0" y="0"/>
            <a:chExt cx="27119614" cy="1225687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119613" cy="12256877"/>
            </a:xfrm>
            <a:custGeom>
              <a:avLst/>
              <a:gdLst/>
              <a:ahLst/>
              <a:cxnLst/>
              <a:rect l="l" t="t" r="r" b="b"/>
              <a:pathLst>
                <a:path w="27119613" h="12256877">
                  <a:moveTo>
                    <a:pt x="0" y="0"/>
                  </a:moveTo>
                  <a:lnTo>
                    <a:pt x="27119613" y="0"/>
                  </a:lnTo>
                  <a:lnTo>
                    <a:pt x="27119613" y="12256877"/>
                  </a:lnTo>
                  <a:lnTo>
                    <a:pt x="0" y="1225687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14325"/>
              <a:ext cx="27119614" cy="1257120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9663"/>
                </a:lnSpc>
              </a:pP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1. 'Ku </a:t>
              </a:r>
              <a:r>
                <a:rPr lang="en-US" altLang="ko-KR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mau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</a:t>
              </a:r>
              <a:r>
                <a:rPr lang="en-US" altLang="ko-KR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berjalan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</a:t>
              </a:r>
              <a:r>
                <a:rPr lang="en-US" altLang="ko-KR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dengan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</a:t>
              </a:r>
              <a:r>
                <a:rPr lang="en-US" altLang="ko-KR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Jurus'lamatku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</a:t>
              </a:r>
            </a:p>
            <a:p>
              <a:pPr>
                <a:lnSpc>
                  <a:spcPts val="9663"/>
                </a:lnSpc>
              </a:pP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  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꾸</a:t>
              </a: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마우</a:t>
              </a: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브르잘</a:t>
              </a: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란  등 안  주 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루</a:t>
              </a: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슬라 맛 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꾸</a:t>
              </a:r>
              <a:endParaRPr lang="ko-KR" altLang="en-US" sz="6399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pPr>
                <a:lnSpc>
                  <a:spcPts val="9663"/>
                </a:lnSpc>
              </a:pP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  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di </a:t>
              </a:r>
              <a:r>
                <a:rPr lang="en-US" altLang="ko-KR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lembah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</a:t>
              </a:r>
              <a:r>
                <a:rPr lang="en-US" altLang="ko-KR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berbunga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</a:t>
              </a:r>
              <a:r>
                <a:rPr lang="en-US" altLang="ko-KR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dan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</a:t>
              </a:r>
              <a:r>
                <a:rPr lang="en-US" altLang="ko-KR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berair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</a:t>
              </a:r>
              <a:r>
                <a:rPr lang="en-US" altLang="ko-KR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sejuk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.</a:t>
              </a:r>
            </a:p>
            <a:p>
              <a:pPr>
                <a:lnSpc>
                  <a:spcPts val="9663"/>
                </a:lnSpc>
              </a:pP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  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딜</a:t>
              </a: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 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름</a:t>
              </a: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바  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브르</a:t>
              </a: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붕 아 단  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브르아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-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이르스</a:t>
              </a: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죽</a:t>
              </a:r>
            </a:p>
            <a:p>
              <a:pPr>
                <a:lnSpc>
                  <a:spcPts val="9663"/>
                </a:lnSpc>
              </a:pPr>
              <a:endParaRPr lang="en-US" sz="6399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pPr>
                <a:lnSpc>
                  <a:spcPts val="9663"/>
                </a:lnSpc>
              </a:pPr>
              <a:endParaRPr lang="en-US" sz="6399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84820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38450" y="8710090"/>
            <a:ext cx="8115300" cy="9525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1982814" y="8599152"/>
            <a:ext cx="502191" cy="221877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28700" y="1028700"/>
            <a:ext cx="16230600" cy="6906332"/>
            <a:chOff x="0" y="0"/>
            <a:chExt cx="19071303" cy="811508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071303" cy="8115088"/>
            </a:xfrm>
            <a:custGeom>
              <a:avLst/>
              <a:gdLst/>
              <a:ahLst/>
              <a:cxnLst/>
              <a:rect l="l" t="t" r="r" b="b"/>
              <a:pathLst>
                <a:path w="19071303" h="8115088">
                  <a:moveTo>
                    <a:pt x="0" y="0"/>
                  </a:moveTo>
                  <a:lnTo>
                    <a:pt x="19071303" y="0"/>
                  </a:lnTo>
                  <a:lnTo>
                    <a:pt x="19071303" y="8115088"/>
                  </a:lnTo>
                  <a:lnTo>
                    <a:pt x="0" y="811508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61950"/>
              <a:ext cx="19071303" cy="847703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10111"/>
                </a:lnSpc>
              </a:pPr>
              <a:r>
                <a:rPr lang="en-US" altLang="ko-KR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Ya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, </a:t>
              </a:r>
              <a:r>
                <a:rPr lang="en-US" altLang="ko-KR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ke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mana juga </a:t>
              </a:r>
              <a:r>
                <a:rPr lang="en-US" altLang="ko-KR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aku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</a:t>
              </a:r>
              <a:r>
                <a:rPr lang="en-US" altLang="ko-KR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mau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</a:t>
              </a:r>
              <a:r>
                <a:rPr lang="en-US" altLang="ko-KR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mengikutNya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.</a:t>
              </a:r>
            </a:p>
            <a:p>
              <a:pPr>
                <a:lnSpc>
                  <a:spcPts val="10111"/>
                </a:lnSpc>
              </a:pP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  </a:t>
              </a: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야  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끄</a:t>
              </a: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마나  주 가 아 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꾸</a:t>
              </a: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마우믕</a:t>
              </a: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이 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꿋</a:t>
              </a: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냐</a:t>
              </a:r>
            </a:p>
            <a:p>
              <a:pPr>
                <a:lnSpc>
                  <a:spcPts val="10111"/>
                </a:lnSpc>
              </a:pP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  </a:t>
              </a:r>
              <a:r>
                <a:rPr lang="en-US" altLang="ko-KR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Sampai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</a:t>
              </a:r>
              <a:r>
                <a:rPr lang="en-US" altLang="ko-KR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aku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</a:t>
              </a:r>
              <a:r>
                <a:rPr lang="en-US" altLang="ko-KR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tiba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di </a:t>
              </a:r>
              <a:r>
                <a:rPr lang="en-US" altLang="ko-KR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neg'ri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</a:t>
              </a:r>
              <a:r>
                <a:rPr lang="en-US" altLang="ko-KR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baka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.</a:t>
              </a:r>
            </a:p>
            <a:p>
              <a:pPr>
                <a:lnSpc>
                  <a:spcPts val="10111"/>
                </a:lnSpc>
              </a:pP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  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삼빠이</a:t>
              </a: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아 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꾸</a:t>
              </a: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띠 바 디 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느그리</a:t>
              </a: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바 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728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15174" y="8710091"/>
            <a:ext cx="8115300" cy="9526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4137128" y="8599153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28700" y="1028700"/>
            <a:ext cx="15963900" cy="7441164"/>
            <a:chOff x="0" y="0"/>
            <a:chExt cx="19592559" cy="992155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592559" cy="9921552"/>
            </a:xfrm>
            <a:custGeom>
              <a:avLst/>
              <a:gdLst/>
              <a:ahLst/>
              <a:cxnLst/>
              <a:rect l="l" t="t" r="r" b="b"/>
              <a:pathLst>
                <a:path w="19592559" h="9921552">
                  <a:moveTo>
                    <a:pt x="0" y="0"/>
                  </a:moveTo>
                  <a:lnTo>
                    <a:pt x="19592559" y="0"/>
                  </a:lnTo>
                  <a:lnTo>
                    <a:pt x="19592559" y="9921552"/>
                  </a:lnTo>
                  <a:lnTo>
                    <a:pt x="0" y="992155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38125"/>
              <a:ext cx="19592559" cy="1015967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당신은 </a:t>
              </a:r>
              <a:r>
                <a:rPr lang="ko-KR" altLang="en-US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사랑받기</a:t>
              </a:r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위해 태어난 사람</a:t>
              </a:r>
            </a:p>
            <a:p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Kau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terlahir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untuk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dicintai</a:t>
              </a:r>
              <a:endParaRPr lang="en-US" altLang="ko-KR" sz="70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endParaRPr lang="en-US" altLang="ko-KR" sz="70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당신의 삶 속에서 그 사랑 받고 있지요</a:t>
              </a:r>
            </a:p>
            <a:p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Dalam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hidupmu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,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kau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sedang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menerima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kasih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itu</a:t>
              </a:r>
              <a:endParaRPr lang="en-US" altLang="ko-KR" sz="70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4490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38450" y="8710090"/>
            <a:ext cx="8115300" cy="9525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1982814" y="8599152"/>
            <a:ext cx="502191" cy="221877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28700" y="1028700"/>
            <a:ext cx="16230600" cy="6095841"/>
            <a:chOff x="0" y="0"/>
            <a:chExt cx="21640800" cy="812778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640800" cy="8127788"/>
            </a:xfrm>
            <a:custGeom>
              <a:avLst/>
              <a:gdLst/>
              <a:ahLst/>
              <a:cxnLst/>
              <a:rect l="l" t="t" r="r" b="b"/>
              <a:pathLst>
                <a:path w="21640800" h="8127788">
                  <a:moveTo>
                    <a:pt x="0" y="0"/>
                  </a:moveTo>
                  <a:lnTo>
                    <a:pt x="21640800" y="0"/>
                  </a:lnTo>
                  <a:lnTo>
                    <a:pt x="21640800" y="8127788"/>
                  </a:lnTo>
                  <a:lnTo>
                    <a:pt x="0" y="812778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04800"/>
              <a:ext cx="21640800" cy="843258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9599"/>
                </a:lnSpc>
              </a:pPr>
              <a:r>
                <a:rPr lang="en-US" altLang="ko-KR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Ikut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, </a:t>
              </a:r>
              <a:r>
                <a:rPr lang="en-US" altLang="ko-KR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ikut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, </a:t>
              </a:r>
              <a:r>
                <a:rPr lang="en-US" altLang="ko-KR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ikut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</a:t>
              </a:r>
              <a:r>
                <a:rPr lang="en-US" altLang="ko-KR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Tuhan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</a:t>
              </a:r>
              <a:r>
                <a:rPr lang="en-US" altLang="ko-KR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Yesus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;</a:t>
              </a:r>
            </a:p>
            <a:p>
              <a:pPr>
                <a:lnSpc>
                  <a:spcPts val="9599"/>
                </a:lnSpc>
              </a:pP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이 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꿋</a:t>
              </a: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이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-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꿋</a:t>
              </a: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 이 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꿋</a:t>
              </a: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뚜한</a:t>
              </a: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예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-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수스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,</a:t>
              </a:r>
            </a:p>
            <a:p>
              <a:pPr>
                <a:lnSpc>
                  <a:spcPts val="9599"/>
                </a:lnSpc>
              </a:pP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'</a:t>
              </a:r>
              <a:r>
                <a:rPr lang="en-US" altLang="ko-KR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ku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</a:t>
              </a:r>
              <a:r>
                <a:rPr lang="en-US" altLang="ko-KR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tetap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</a:t>
              </a:r>
              <a:r>
                <a:rPr lang="en-US" altLang="ko-KR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mendengar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</a:t>
              </a:r>
              <a:r>
                <a:rPr lang="en-US" altLang="ko-KR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dan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</a:t>
              </a:r>
              <a:r>
                <a:rPr lang="en-US" altLang="ko-KR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mengikutNya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.</a:t>
              </a:r>
            </a:p>
            <a:p>
              <a:pPr>
                <a:lnSpc>
                  <a:spcPts val="9599"/>
                </a:lnSpc>
              </a:pP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꾸</a:t>
              </a: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뜨</a:t>
              </a: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땁</a:t>
              </a: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 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믄</a:t>
              </a: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등 아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-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르</a:t>
              </a: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  단  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믕</a:t>
              </a: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이 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꿋</a:t>
              </a: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냐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73011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38450" y="8710090"/>
            <a:ext cx="8115300" cy="9525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1982814" y="8599152"/>
            <a:ext cx="502191" cy="221877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28700" y="1028700"/>
            <a:ext cx="16230600" cy="7817612"/>
            <a:chOff x="0" y="0"/>
            <a:chExt cx="21640800" cy="1042348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640800" cy="10423482"/>
            </a:xfrm>
            <a:custGeom>
              <a:avLst/>
              <a:gdLst/>
              <a:ahLst/>
              <a:cxnLst/>
              <a:rect l="l" t="t" r="r" b="b"/>
              <a:pathLst>
                <a:path w="21640800" h="10423482">
                  <a:moveTo>
                    <a:pt x="0" y="0"/>
                  </a:moveTo>
                  <a:lnTo>
                    <a:pt x="21640800" y="0"/>
                  </a:lnTo>
                  <a:lnTo>
                    <a:pt x="21640800" y="10423482"/>
                  </a:lnTo>
                  <a:lnTo>
                    <a:pt x="0" y="1042348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0"/>
              <a:ext cx="21640800" cy="1080448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10367"/>
                </a:lnSpc>
              </a:pPr>
              <a:r>
                <a:rPr 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Ikut</a:t>
              </a:r>
              <a:r>
                <a:rPr 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, </a:t>
              </a:r>
              <a:r>
                <a:rPr 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ikut</a:t>
              </a:r>
              <a:r>
                <a:rPr 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, </a:t>
              </a:r>
              <a:r>
                <a:rPr 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ikut</a:t>
              </a:r>
              <a:r>
                <a:rPr 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</a:t>
              </a:r>
              <a:r>
                <a:rPr 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Tuhan</a:t>
              </a:r>
              <a:r>
                <a:rPr 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</a:t>
              </a:r>
              <a:r>
                <a:rPr 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Yesus</a:t>
              </a:r>
              <a:r>
                <a:rPr 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;</a:t>
              </a:r>
            </a:p>
            <a:p>
              <a:pPr>
                <a:lnSpc>
                  <a:spcPts val="10367"/>
                </a:lnSpc>
              </a:pP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이 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꿋</a:t>
              </a: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이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-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꿋</a:t>
              </a: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 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이꿋</a:t>
              </a: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뚜한</a:t>
              </a: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예 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수스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,</a:t>
              </a:r>
            </a:p>
            <a:p>
              <a:pPr>
                <a:lnSpc>
                  <a:spcPts val="10367"/>
                </a:lnSpc>
              </a:pPr>
              <a:r>
                <a:rPr 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ya</a:t>
              </a:r>
              <a:r>
                <a:rPr 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, </a:t>
              </a:r>
              <a:r>
                <a:rPr 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ke</a:t>
              </a:r>
              <a:r>
                <a:rPr 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mana juga '</a:t>
              </a:r>
              <a:r>
                <a:rPr 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ku</a:t>
              </a:r>
              <a:r>
                <a:rPr 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</a:t>
              </a:r>
              <a:r>
                <a:rPr 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mengikutNya</a:t>
              </a:r>
              <a:r>
                <a:rPr 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!</a:t>
              </a:r>
            </a:p>
            <a:p>
              <a:pPr>
                <a:lnSpc>
                  <a:spcPts val="10367"/>
                </a:lnSpc>
              </a:pP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야 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끄</a:t>
              </a: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마 나  주 가  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꾸</a:t>
              </a: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 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믕</a:t>
              </a: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이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-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꿋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-</a:t>
              </a: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냐</a:t>
              </a:r>
              <a:endParaRPr lang="en-US" sz="6399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90593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38450" y="8710090"/>
            <a:ext cx="8115300" cy="9525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1982814" y="8599152"/>
            <a:ext cx="502191" cy="221877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28700" y="1028700"/>
            <a:ext cx="16230600" cy="8515191"/>
            <a:chOff x="0" y="0"/>
            <a:chExt cx="21640800" cy="1135358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640800" cy="11353588"/>
            </a:xfrm>
            <a:custGeom>
              <a:avLst/>
              <a:gdLst/>
              <a:ahLst/>
              <a:cxnLst/>
              <a:rect l="l" t="t" r="r" b="b"/>
              <a:pathLst>
                <a:path w="21640800" h="11353588">
                  <a:moveTo>
                    <a:pt x="0" y="0"/>
                  </a:moveTo>
                  <a:lnTo>
                    <a:pt x="21640800" y="0"/>
                  </a:lnTo>
                  <a:lnTo>
                    <a:pt x="21640800" y="11353588"/>
                  </a:lnTo>
                  <a:lnTo>
                    <a:pt x="0" y="1135358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04800"/>
              <a:ext cx="21640800" cy="1165838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9599"/>
                </a:lnSpc>
              </a:pP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2. 'Ku </a:t>
              </a:r>
              <a:r>
                <a:rPr lang="en-US" altLang="ko-KR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mau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</a:t>
              </a:r>
              <a:r>
                <a:rPr lang="en-US" altLang="ko-KR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berjalan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</a:t>
              </a:r>
              <a:r>
                <a:rPr lang="en-US" altLang="ko-KR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dengan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</a:t>
              </a:r>
              <a:r>
                <a:rPr lang="en-US" altLang="ko-KR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Jurus'lamatku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</a:t>
              </a:r>
            </a:p>
            <a:p>
              <a:pPr>
                <a:lnSpc>
                  <a:spcPts val="9599"/>
                </a:lnSpc>
              </a:pP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  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꾸</a:t>
              </a: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마우</a:t>
              </a: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브르잘</a:t>
              </a: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란  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등안</a:t>
              </a: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 주 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루슬라</a:t>
              </a: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맛 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꾸</a:t>
              </a:r>
              <a:endParaRPr lang="ko-KR" altLang="en-US" sz="6399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pPr>
                <a:lnSpc>
                  <a:spcPts val="9599"/>
                </a:lnSpc>
              </a:pP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  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di </a:t>
              </a:r>
              <a:r>
                <a:rPr lang="en-US" altLang="ko-KR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lembah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</a:t>
              </a:r>
              <a:r>
                <a:rPr lang="en-US" altLang="ko-KR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gelap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, di </a:t>
              </a:r>
              <a:r>
                <a:rPr lang="en-US" altLang="ko-KR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badai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yang </a:t>
              </a:r>
              <a:r>
                <a:rPr lang="en-US" altLang="ko-KR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menderu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.</a:t>
              </a:r>
            </a:p>
            <a:p>
              <a:pPr>
                <a:lnSpc>
                  <a:spcPts val="9599"/>
                </a:lnSpc>
              </a:pP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  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딜</a:t>
              </a: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 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름</a:t>
              </a: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바  글 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랍</a:t>
              </a: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 디  바 다이  양  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믄</a:t>
              </a: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드</a:t>
              </a: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루</a:t>
              </a:r>
              <a:endParaRPr lang="ko-KR" altLang="en-US" sz="6399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pPr>
                <a:lnSpc>
                  <a:spcPts val="9599"/>
                </a:lnSpc>
              </a:pPr>
              <a:endParaRPr lang="en-US" sz="6399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pPr>
                <a:lnSpc>
                  <a:spcPts val="9600"/>
                </a:lnSpc>
              </a:pPr>
              <a:endParaRPr lang="en-US" sz="6399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pPr>
                <a:lnSpc>
                  <a:spcPts val="9600"/>
                </a:lnSpc>
              </a:pPr>
              <a:endParaRPr lang="en-US" sz="6399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29169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38450" y="8710090"/>
            <a:ext cx="8115300" cy="9525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1982814" y="8599152"/>
            <a:ext cx="502191" cy="221877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28700" y="1028700"/>
            <a:ext cx="16230600" cy="7305516"/>
            <a:chOff x="0" y="0"/>
            <a:chExt cx="21640800" cy="974068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640800" cy="9740688"/>
            </a:xfrm>
            <a:custGeom>
              <a:avLst/>
              <a:gdLst/>
              <a:ahLst/>
              <a:cxnLst/>
              <a:rect l="l" t="t" r="r" b="b"/>
              <a:pathLst>
                <a:path w="21640800" h="9740688">
                  <a:moveTo>
                    <a:pt x="0" y="0"/>
                  </a:moveTo>
                  <a:lnTo>
                    <a:pt x="21640800" y="0"/>
                  </a:lnTo>
                  <a:lnTo>
                    <a:pt x="21640800" y="9740688"/>
                  </a:lnTo>
                  <a:lnTo>
                    <a:pt x="0" y="974068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04800"/>
              <a:ext cx="21640800" cy="1004548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9599"/>
                </a:lnSpc>
              </a:pPr>
              <a:r>
                <a:rPr lang="en-US" altLang="ko-KR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Aku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</a:t>
              </a:r>
              <a:r>
                <a:rPr lang="en-US" altLang="ko-KR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takkan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</a:t>
              </a:r>
              <a:r>
                <a:rPr lang="en-US" altLang="ko-KR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takut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di </a:t>
              </a:r>
              <a:r>
                <a:rPr lang="en-US" altLang="ko-KR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bahaya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</a:t>
              </a:r>
              <a:r>
                <a:rPr lang="en-US" altLang="ko-KR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apa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pun,</a:t>
              </a:r>
            </a:p>
            <a:p>
              <a:pPr>
                <a:lnSpc>
                  <a:spcPts val="9599"/>
                </a:lnSpc>
              </a:pP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  </a:t>
              </a: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아 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꾸</a:t>
              </a: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딱 깐  따 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꿋</a:t>
              </a: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 디 바 하 야 아 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빠</a:t>
              </a: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뿐</a:t>
              </a:r>
            </a:p>
            <a:p>
              <a:pPr>
                <a:lnSpc>
                  <a:spcPts val="9599"/>
                </a:lnSpc>
              </a:pP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  </a:t>
              </a:r>
              <a:r>
                <a:rPr lang="en-US" altLang="ko-KR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bila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'</a:t>
              </a:r>
              <a:r>
                <a:rPr lang="en-US" altLang="ko-KR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ku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</a:t>
              </a:r>
              <a:r>
                <a:rPr lang="en-US" altLang="ko-KR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dibimbing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</a:t>
              </a:r>
              <a:r>
                <a:rPr lang="en-US" altLang="ko-KR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tangan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</a:t>
              </a:r>
              <a:r>
                <a:rPr lang="en-US" altLang="ko-KR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Tuhanku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.</a:t>
              </a:r>
            </a:p>
            <a:p>
              <a:pPr>
                <a:lnSpc>
                  <a:spcPts val="9599"/>
                </a:lnSpc>
              </a:pP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  </a:t>
              </a: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빌 라 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꾸</a:t>
              </a: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 디 빔 빙   땅 안   뚜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-</a:t>
              </a: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한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-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꾸</a:t>
              </a:r>
              <a:endParaRPr lang="ko-KR" altLang="en-US" sz="6399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pPr>
                <a:lnSpc>
                  <a:spcPts val="9600"/>
                </a:lnSpc>
              </a:pPr>
              <a:endParaRPr lang="en-US" sz="6399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51645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38450" y="8710090"/>
            <a:ext cx="8115300" cy="9525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1982814" y="8599152"/>
            <a:ext cx="502191" cy="221877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28700" y="1028700"/>
            <a:ext cx="16230600" cy="6095841"/>
            <a:chOff x="0" y="0"/>
            <a:chExt cx="21640800" cy="812778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640800" cy="8127788"/>
            </a:xfrm>
            <a:custGeom>
              <a:avLst/>
              <a:gdLst/>
              <a:ahLst/>
              <a:cxnLst/>
              <a:rect l="l" t="t" r="r" b="b"/>
              <a:pathLst>
                <a:path w="21640800" h="8127788">
                  <a:moveTo>
                    <a:pt x="0" y="0"/>
                  </a:moveTo>
                  <a:lnTo>
                    <a:pt x="21640800" y="0"/>
                  </a:lnTo>
                  <a:lnTo>
                    <a:pt x="21640800" y="8127788"/>
                  </a:lnTo>
                  <a:lnTo>
                    <a:pt x="0" y="812778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04800"/>
              <a:ext cx="21640800" cy="843258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9599"/>
                </a:lnSpc>
              </a:pPr>
              <a:r>
                <a:rPr lang="en-US" altLang="ko-KR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Ikut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, </a:t>
              </a:r>
              <a:r>
                <a:rPr lang="en-US" altLang="ko-KR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ikut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, </a:t>
              </a:r>
              <a:r>
                <a:rPr lang="en-US" altLang="ko-KR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ikut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</a:t>
              </a:r>
              <a:r>
                <a:rPr lang="en-US" altLang="ko-KR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Tuhan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</a:t>
              </a:r>
              <a:r>
                <a:rPr lang="en-US" altLang="ko-KR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Yesus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;</a:t>
              </a:r>
            </a:p>
            <a:p>
              <a:pPr>
                <a:lnSpc>
                  <a:spcPts val="9599"/>
                </a:lnSpc>
              </a:pP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이 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꿋</a:t>
              </a: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이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-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꿋</a:t>
              </a: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 이 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꿋</a:t>
              </a: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뚜한</a:t>
              </a: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예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-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수스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,</a:t>
              </a:r>
            </a:p>
            <a:p>
              <a:pPr>
                <a:lnSpc>
                  <a:spcPts val="9599"/>
                </a:lnSpc>
              </a:pP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'</a:t>
              </a:r>
              <a:r>
                <a:rPr lang="en-US" altLang="ko-KR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ku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</a:t>
              </a:r>
              <a:r>
                <a:rPr lang="en-US" altLang="ko-KR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tetap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</a:t>
              </a:r>
              <a:r>
                <a:rPr lang="en-US" altLang="ko-KR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mendengar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</a:t>
              </a:r>
              <a:r>
                <a:rPr lang="en-US" altLang="ko-KR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dan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</a:t>
              </a:r>
              <a:r>
                <a:rPr lang="en-US" altLang="ko-KR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mengikutNya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.</a:t>
              </a:r>
            </a:p>
            <a:p>
              <a:pPr>
                <a:lnSpc>
                  <a:spcPts val="9599"/>
                </a:lnSpc>
              </a:pP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꾸</a:t>
              </a: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뜨</a:t>
              </a: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땁</a:t>
              </a: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 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믄</a:t>
              </a: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등 아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-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르</a:t>
              </a: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  단  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믕</a:t>
              </a: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이 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꿋</a:t>
              </a: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냐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9110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38450" y="8710090"/>
            <a:ext cx="8115300" cy="9525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1982814" y="8599152"/>
            <a:ext cx="502191" cy="221877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28700" y="1028700"/>
            <a:ext cx="16230600" cy="7296023"/>
            <a:chOff x="0" y="0"/>
            <a:chExt cx="21640800" cy="972803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640800" cy="9728031"/>
            </a:xfrm>
            <a:custGeom>
              <a:avLst/>
              <a:gdLst/>
              <a:ahLst/>
              <a:cxnLst/>
              <a:rect l="l" t="t" r="r" b="b"/>
              <a:pathLst>
                <a:path w="21640800" h="9728031">
                  <a:moveTo>
                    <a:pt x="0" y="0"/>
                  </a:moveTo>
                  <a:lnTo>
                    <a:pt x="21640800" y="0"/>
                  </a:lnTo>
                  <a:lnTo>
                    <a:pt x="21640800" y="9728031"/>
                  </a:lnTo>
                  <a:lnTo>
                    <a:pt x="0" y="972803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04800"/>
              <a:ext cx="21640800" cy="1003283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9599"/>
                </a:lnSpc>
              </a:pPr>
              <a:r>
                <a:rPr lang="en-US" altLang="ko-KR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Ikut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, </a:t>
              </a:r>
              <a:r>
                <a:rPr lang="en-US" altLang="ko-KR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ikut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, </a:t>
              </a:r>
              <a:r>
                <a:rPr lang="en-US" altLang="ko-KR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ikut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</a:t>
              </a:r>
              <a:r>
                <a:rPr lang="en-US" altLang="ko-KR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Tuhan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</a:t>
              </a:r>
              <a:r>
                <a:rPr lang="en-US" altLang="ko-KR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Yesus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;</a:t>
              </a:r>
            </a:p>
            <a:p>
              <a:pPr>
                <a:lnSpc>
                  <a:spcPts val="9599"/>
                </a:lnSpc>
              </a:pP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이 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꿋</a:t>
              </a: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이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-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꿋</a:t>
              </a: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 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이꿋</a:t>
              </a: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뚜한</a:t>
              </a: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예 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수스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,</a:t>
              </a:r>
            </a:p>
            <a:p>
              <a:pPr>
                <a:lnSpc>
                  <a:spcPts val="9599"/>
                </a:lnSpc>
              </a:pPr>
              <a:r>
                <a:rPr lang="en-US" altLang="ko-KR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ya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, </a:t>
              </a:r>
              <a:r>
                <a:rPr lang="en-US" altLang="ko-KR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ke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mana juga '</a:t>
              </a:r>
              <a:r>
                <a:rPr lang="en-US" altLang="ko-KR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ku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</a:t>
              </a:r>
              <a:r>
                <a:rPr lang="en-US" altLang="ko-KR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mengikutNya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!</a:t>
              </a:r>
            </a:p>
            <a:p>
              <a:pPr>
                <a:lnSpc>
                  <a:spcPts val="9599"/>
                </a:lnSpc>
              </a:pP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야 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끄</a:t>
              </a: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마 나  주 가  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꾸</a:t>
              </a: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 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믕</a:t>
              </a: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이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-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꿋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-</a:t>
              </a: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냐</a:t>
              </a:r>
            </a:p>
            <a:p>
              <a:pPr>
                <a:lnSpc>
                  <a:spcPts val="9599"/>
                </a:lnSpc>
              </a:pPr>
              <a:endParaRPr lang="en-US" sz="6399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043649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38450" y="8710090"/>
            <a:ext cx="8115300" cy="9525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1982814" y="8599152"/>
            <a:ext cx="502191" cy="221877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28700" y="1028700"/>
            <a:ext cx="16230600" cy="6086348"/>
            <a:chOff x="0" y="0"/>
            <a:chExt cx="21640800" cy="811513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640800" cy="8115131"/>
            </a:xfrm>
            <a:custGeom>
              <a:avLst/>
              <a:gdLst/>
              <a:ahLst/>
              <a:cxnLst/>
              <a:rect l="l" t="t" r="r" b="b"/>
              <a:pathLst>
                <a:path w="21640800" h="8115131">
                  <a:moveTo>
                    <a:pt x="0" y="0"/>
                  </a:moveTo>
                  <a:lnTo>
                    <a:pt x="21640800" y="0"/>
                  </a:lnTo>
                  <a:lnTo>
                    <a:pt x="21640800" y="8115131"/>
                  </a:lnTo>
                  <a:lnTo>
                    <a:pt x="0" y="811513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04800"/>
              <a:ext cx="21640800" cy="841993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9599"/>
                </a:lnSpc>
              </a:pP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3. </a:t>
              </a:r>
              <a:r>
                <a:rPr lang="en-US" altLang="ko-KR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Bersama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</a:t>
              </a:r>
              <a:r>
                <a:rPr lang="en-US" altLang="ko-KR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Jurus'lamat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</a:t>
              </a:r>
              <a:r>
                <a:rPr lang="en-US" altLang="ko-KR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hatiku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</a:t>
              </a:r>
              <a:r>
                <a:rPr lang="en-US" altLang="ko-KR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teguh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</a:t>
              </a:r>
            </a:p>
            <a:p>
              <a:pPr>
                <a:lnSpc>
                  <a:spcPts val="9599"/>
                </a:lnSpc>
              </a:pP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  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브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-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르사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-</a:t>
              </a: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마 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주루슬라맛</a:t>
              </a: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하 띠 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꾸</a:t>
              </a: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뜨</a:t>
              </a: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구</a:t>
              </a:r>
            </a:p>
            <a:p>
              <a:pPr>
                <a:lnSpc>
                  <a:spcPts val="9599"/>
                </a:lnSpc>
              </a:pP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  </a:t>
              </a:r>
              <a:r>
                <a:rPr lang="en-US" altLang="ko-KR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dilembah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</a:t>
              </a:r>
              <a:r>
                <a:rPr lang="en-US" altLang="ko-KR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dan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</a:t>
              </a:r>
              <a:r>
                <a:rPr lang="en-US" altLang="ko-KR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bukit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yang </a:t>
              </a:r>
              <a:r>
                <a:rPr lang="en-US" altLang="ko-KR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perlu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</a:t>
              </a:r>
              <a:r>
                <a:rPr lang="en-US" altLang="ko-KR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kutempuh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.</a:t>
              </a:r>
            </a:p>
            <a:p>
              <a:pPr>
                <a:lnSpc>
                  <a:spcPts val="9599"/>
                </a:lnSpc>
              </a:pP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  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딜</a:t>
              </a: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름</a:t>
              </a: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바   단   부 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낏</a:t>
              </a: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 양  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쁘를루</a:t>
              </a: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 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꾸</a:t>
              </a: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뜸 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뿌</a:t>
              </a:r>
              <a:endParaRPr lang="ko-KR" altLang="en-US" sz="6399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pPr>
                <a:lnSpc>
                  <a:spcPts val="9599"/>
                </a:lnSpc>
              </a:pPr>
              <a:endParaRPr lang="en-US" sz="6399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10040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38450" y="8710090"/>
            <a:ext cx="8115300" cy="9525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1982814" y="8599152"/>
            <a:ext cx="502191" cy="221877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28700" y="1028700"/>
            <a:ext cx="16230600" cy="6086348"/>
            <a:chOff x="0" y="0"/>
            <a:chExt cx="21640800" cy="811513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640800" cy="8115131"/>
            </a:xfrm>
            <a:custGeom>
              <a:avLst/>
              <a:gdLst/>
              <a:ahLst/>
              <a:cxnLst/>
              <a:rect l="l" t="t" r="r" b="b"/>
              <a:pathLst>
                <a:path w="21640800" h="8115131">
                  <a:moveTo>
                    <a:pt x="0" y="0"/>
                  </a:moveTo>
                  <a:lnTo>
                    <a:pt x="21640800" y="0"/>
                  </a:lnTo>
                  <a:lnTo>
                    <a:pt x="21640800" y="8115131"/>
                  </a:lnTo>
                  <a:lnTo>
                    <a:pt x="0" y="811513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04800"/>
              <a:ext cx="21640800" cy="841993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9599"/>
                </a:lnSpc>
              </a:pPr>
              <a:r>
                <a:rPr lang="en-US" altLang="ko-KR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Tuhanku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</a:t>
              </a:r>
              <a:r>
                <a:rPr lang="en-US" altLang="ko-KR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membimbing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</a:t>
              </a:r>
              <a:r>
                <a:rPr lang="en-US" altLang="ko-KR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aku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</a:t>
              </a:r>
              <a:r>
                <a:rPr lang="en-US" altLang="ko-KR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pada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</a:t>
              </a:r>
              <a:r>
                <a:rPr lang="en-US" altLang="ko-KR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jalanNya</a:t>
              </a:r>
              <a:endParaRPr lang="en-US" altLang="ko-KR" sz="6399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pPr>
                <a:lnSpc>
                  <a:spcPts val="9599"/>
                </a:lnSpc>
              </a:pP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  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뚜한꾸</a:t>
              </a: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  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믐빔빙</a:t>
              </a: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     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아꾸</a:t>
              </a: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빠다</a:t>
              </a: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잘란냐</a:t>
              </a:r>
              <a:endParaRPr lang="ko-KR" altLang="en-US" sz="6399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pPr>
                <a:lnSpc>
                  <a:spcPts val="9599"/>
                </a:lnSpc>
              </a:pP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  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yang </a:t>
              </a:r>
              <a:r>
                <a:rPr lang="en-US" altLang="ko-KR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menuju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</a:t>
              </a:r>
              <a:r>
                <a:rPr lang="en-US" altLang="ko-KR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rumah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Allah yang </a:t>
              </a:r>
              <a:r>
                <a:rPr lang="en-US" altLang="ko-KR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baka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.</a:t>
              </a:r>
            </a:p>
            <a:p>
              <a:pPr>
                <a:lnSpc>
                  <a:spcPts val="9599"/>
                </a:lnSpc>
              </a:pP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  </a:t>
              </a: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양   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므</a:t>
              </a: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누 주  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루</a:t>
              </a: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마   알 라  양 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-</a:t>
              </a: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바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-</a:t>
              </a: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797638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38450" y="8710090"/>
            <a:ext cx="8115300" cy="9525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1982814" y="8599152"/>
            <a:ext cx="502191" cy="221877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28700" y="1028700"/>
            <a:ext cx="16230600" cy="6086348"/>
            <a:chOff x="0" y="0"/>
            <a:chExt cx="21640800" cy="811513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640800" cy="8115131"/>
            </a:xfrm>
            <a:custGeom>
              <a:avLst/>
              <a:gdLst/>
              <a:ahLst/>
              <a:cxnLst/>
              <a:rect l="l" t="t" r="r" b="b"/>
              <a:pathLst>
                <a:path w="21640800" h="8115131">
                  <a:moveTo>
                    <a:pt x="0" y="0"/>
                  </a:moveTo>
                  <a:lnTo>
                    <a:pt x="21640800" y="0"/>
                  </a:lnTo>
                  <a:lnTo>
                    <a:pt x="21640800" y="8115131"/>
                  </a:lnTo>
                  <a:lnTo>
                    <a:pt x="0" y="811513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04800"/>
              <a:ext cx="21640800" cy="841993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9599"/>
                </a:lnSpc>
              </a:pPr>
              <a:r>
                <a:rPr lang="en-US" altLang="ko-KR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Ikut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, </a:t>
              </a:r>
              <a:r>
                <a:rPr lang="en-US" altLang="ko-KR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ikut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, </a:t>
              </a:r>
              <a:r>
                <a:rPr lang="en-US" altLang="ko-KR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ikut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</a:t>
              </a:r>
              <a:r>
                <a:rPr lang="en-US" altLang="ko-KR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Tuhan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</a:t>
              </a:r>
              <a:r>
                <a:rPr lang="en-US" altLang="ko-KR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Yesus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;</a:t>
              </a:r>
            </a:p>
            <a:p>
              <a:pPr>
                <a:lnSpc>
                  <a:spcPts val="9599"/>
                </a:lnSpc>
              </a:pP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이 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꿋</a:t>
              </a: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이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-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꿋</a:t>
              </a: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 이 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꿋</a:t>
              </a: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뚜한</a:t>
              </a: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예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-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수스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,</a:t>
              </a:r>
            </a:p>
            <a:p>
              <a:pPr>
                <a:lnSpc>
                  <a:spcPts val="9599"/>
                </a:lnSpc>
              </a:pP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'</a:t>
              </a:r>
              <a:r>
                <a:rPr lang="en-US" altLang="ko-KR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ku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</a:t>
              </a:r>
              <a:r>
                <a:rPr lang="en-US" altLang="ko-KR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tetap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</a:t>
              </a:r>
              <a:r>
                <a:rPr lang="en-US" altLang="ko-KR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mendengar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</a:t>
              </a:r>
              <a:r>
                <a:rPr lang="en-US" altLang="ko-KR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dan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</a:t>
              </a:r>
              <a:r>
                <a:rPr lang="en-US" altLang="ko-KR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mengikutNya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.</a:t>
              </a:r>
            </a:p>
            <a:p>
              <a:pPr>
                <a:lnSpc>
                  <a:spcPts val="9599"/>
                </a:lnSpc>
              </a:pP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꾸</a:t>
              </a: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뜨</a:t>
              </a: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땁</a:t>
              </a: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 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믄</a:t>
              </a: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등 아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-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르</a:t>
              </a: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  단  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믕</a:t>
              </a: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이 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꿋</a:t>
              </a: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냐</a:t>
              </a:r>
            </a:p>
            <a:p>
              <a:pPr>
                <a:lnSpc>
                  <a:spcPts val="9599"/>
                </a:lnSpc>
              </a:pPr>
              <a:endParaRPr lang="en-US" sz="6399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174663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38450" y="8710090"/>
            <a:ext cx="8115300" cy="9525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1982814" y="8599152"/>
            <a:ext cx="502191" cy="221877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28700" y="1028700"/>
            <a:ext cx="16230600" cy="9029573"/>
            <a:chOff x="0" y="0"/>
            <a:chExt cx="21640800" cy="1203943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640800" cy="12039431"/>
            </a:xfrm>
            <a:custGeom>
              <a:avLst/>
              <a:gdLst/>
              <a:ahLst/>
              <a:cxnLst/>
              <a:rect l="l" t="t" r="r" b="b"/>
              <a:pathLst>
                <a:path w="21640800" h="12039431">
                  <a:moveTo>
                    <a:pt x="0" y="0"/>
                  </a:moveTo>
                  <a:lnTo>
                    <a:pt x="21640800" y="0"/>
                  </a:lnTo>
                  <a:lnTo>
                    <a:pt x="21640800" y="12039431"/>
                  </a:lnTo>
                  <a:lnTo>
                    <a:pt x="0" y="1203943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04800"/>
              <a:ext cx="21640800" cy="1234423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9599"/>
                </a:lnSpc>
              </a:pPr>
              <a:r>
                <a:rPr lang="en-US" altLang="ko-KR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Ikut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, </a:t>
              </a:r>
              <a:r>
                <a:rPr lang="en-US" altLang="ko-KR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ikut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, </a:t>
              </a:r>
              <a:r>
                <a:rPr lang="en-US" altLang="ko-KR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ikut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</a:t>
              </a:r>
              <a:r>
                <a:rPr lang="en-US" altLang="ko-KR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Tuhan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</a:t>
              </a:r>
              <a:r>
                <a:rPr lang="en-US" altLang="ko-KR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Yesus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;</a:t>
              </a:r>
            </a:p>
            <a:p>
              <a:pPr>
                <a:lnSpc>
                  <a:spcPts val="9599"/>
                </a:lnSpc>
              </a:pP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이 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꿋</a:t>
              </a: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이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-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꿋</a:t>
              </a: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 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이꿋</a:t>
              </a: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뚜한</a:t>
              </a: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예 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수스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,</a:t>
              </a:r>
            </a:p>
            <a:p>
              <a:pPr>
                <a:lnSpc>
                  <a:spcPts val="9599"/>
                </a:lnSpc>
              </a:pPr>
              <a:r>
                <a:rPr lang="en-US" altLang="ko-KR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ya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, </a:t>
              </a:r>
              <a:r>
                <a:rPr lang="en-US" altLang="ko-KR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ke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mana juga '</a:t>
              </a:r>
              <a:r>
                <a:rPr lang="en-US" altLang="ko-KR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ku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</a:t>
              </a:r>
              <a:r>
                <a:rPr lang="en-US" altLang="ko-KR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mengikutNya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!</a:t>
              </a:r>
            </a:p>
            <a:p>
              <a:pPr>
                <a:lnSpc>
                  <a:spcPts val="9599"/>
                </a:lnSpc>
              </a:pP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야 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끄</a:t>
              </a: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마 나  주 가  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꾸</a:t>
              </a: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  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믕</a:t>
              </a: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이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-</a:t>
              </a:r>
              <a:r>
                <a:rPr lang="ko-KR" altLang="en-US" sz="6399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꿋</a:t>
              </a:r>
              <a:r>
                <a:rPr lang="en-US" altLang="ko-KR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-</a:t>
              </a:r>
              <a:r>
                <a:rPr lang="ko-KR" altLang="en-US" sz="6399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냐</a:t>
              </a:r>
            </a:p>
            <a:p>
              <a:pPr>
                <a:lnSpc>
                  <a:spcPts val="4199"/>
                </a:lnSpc>
              </a:pPr>
              <a:endParaRPr lang="en-US" sz="6399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pPr>
                <a:lnSpc>
                  <a:spcPts val="9600"/>
                </a:lnSpc>
              </a:pPr>
              <a:r>
                <a:rPr lang="en-US" sz="6399" b="1" dirty="0">
                  <a:solidFill>
                    <a:srgbClr val="FF00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(End)</a:t>
              </a:r>
            </a:p>
            <a:p>
              <a:pPr>
                <a:lnSpc>
                  <a:spcPts val="9599"/>
                </a:lnSpc>
              </a:pPr>
              <a:endParaRPr lang="en-US" sz="6399" b="1" dirty="0">
                <a:solidFill>
                  <a:srgbClr val="FF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974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15174" y="8710091"/>
            <a:ext cx="8115300" cy="9526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4137128" y="8599153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28700" y="928687"/>
            <a:ext cx="14915400" cy="7899964"/>
            <a:chOff x="0" y="-133350"/>
            <a:chExt cx="19887199" cy="10533283"/>
          </a:xfrm>
        </p:grpSpPr>
        <p:sp>
          <p:nvSpPr>
            <p:cNvPr id="6" name="Freeform 6"/>
            <p:cNvSpPr/>
            <p:nvPr/>
          </p:nvSpPr>
          <p:spPr>
            <a:xfrm>
              <a:off x="0" y="-133350"/>
              <a:ext cx="19887199" cy="10533283"/>
            </a:xfrm>
            <a:custGeom>
              <a:avLst/>
              <a:gdLst/>
              <a:ahLst/>
              <a:cxnLst/>
              <a:rect l="l" t="t" r="r" b="b"/>
              <a:pathLst>
                <a:path w="19592559" h="10338286">
                  <a:moveTo>
                    <a:pt x="0" y="0"/>
                  </a:moveTo>
                  <a:lnTo>
                    <a:pt x="19592559" y="0"/>
                  </a:lnTo>
                  <a:lnTo>
                    <a:pt x="19592559" y="10338286"/>
                  </a:lnTo>
                  <a:lnTo>
                    <a:pt x="0" y="1033828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33350"/>
              <a:ext cx="19592559" cy="1047163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태초부터 시작된 </a:t>
              </a:r>
              <a:r>
                <a:rPr lang="ko-KR" altLang="en-US" sz="7000" b="1" dirty="0" smtClean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하나님의 사랑은</a:t>
              </a:r>
              <a:endParaRPr lang="ko-KR" altLang="en-US" sz="70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Kasih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Allah yang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bermula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sejak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permulaan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waktu</a:t>
              </a:r>
              <a:endParaRPr lang="en-US" altLang="ko-KR" sz="70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endParaRPr lang="en-US" altLang="ko-KR" sz="70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우리의 만남을 통해 열매를 맺고</a:t>
              </a:r>
            </a:p>
            <a:p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Berbuah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melalui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perjumpaan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kita</a:t>
              </a:r>
              <a:endParaRPr lang="en-US" sz="70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061936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BC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116110" y="8599153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417460" y="8710091"/>
            <a:ext cx="7052216" cy="9526"/>
            <a:chOff x="0" y="0"/>
            <a:chExt cx="9402953" cy="127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402953" cy="12700"/>
            </a:xfrm>
            <a:custGeom>
              <a:avLst/>
              <a:gdLst/>
              <a:ahLst/>
              <a:cxnLst/>
              <a:rect l="l" t="t" r="r" b="b"/>
              <a:pathLst>
                <a:path w="9402953" h="12700">
                  <a:moveTo>
                    <a:pt x="0" y="0"/>
                  </a:moveTo>
                  <a:lnTo>
                    <a:pt x="9402953" y="0"/>
                  </a:lnTo>
                  <a:lnTo>
                    <a:pt x="9402953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14464303" y="2104821"/>
            <a:ext cx="2794998" cy="4337066"/>
          </a:xfrm>
          <a:custGeom>
            <a:avLst/>
            <a:gdLst/>
            <a:ahLst/>
            <a:cxnLst/>
            <a:rect l="l" t="t" r="r" b="b"/>
            <a:pathLst>
              <a:path w="2794998" h="4337065">
                <a:moveTo>
                  <a:pt x="0" y="0"/>
                </a:moveTo>
                <a:lnTo>
                  <a:pt x="2794998" y="0"/>
                </a:lnTo>
                <a:lnTo>
                  <a:pt x="2794998" y="4337065"/>
                </a:lnTo>
                <a:lnTo>
                  <a:pt x="0" y="43370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22" r="-22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1" y="888058"/>
            <a:ext cx="14440974" cy="8171360"/>
            <a:chOff x="0" y="0"/>
            <a:chExt cx="19254632" cy="1089514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254632" cy="10895147"/>
            </a:xfrm>
            <a:custGeom>
              <a:avLst/>
              <a:gdLst/>
              <a:ahLst/>
              <a:cxnLst/>
              <a:rect l="l" t="t" r="r" b="b"/>
              <a:pathLst>
                <a:path w="19254632" h="10895147">
                  <a:moveTo>
                    <a:pt x="0" y="0"/>
                  </a:moveTo>
                  <a:lnTo>
                    <a:pt x="19254632" y="0"/>
                  </a:lnTo>
                  <a:lnTo>
                    <a:pt x="19254632" y="10895147"/>
                  </a:lnTo>
                  <a:lnTo>
                    <a:pt x="0" y="1089514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66675"/>
              <a:ext cx="19254632" cy="1096182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9440"/>
                </a:lnSpc>
              </a:pPr>
              <a:r>
                <a:rPr lang="en-US" sz="8000" b="1" spc="944" dirty="0" err="1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대표기도</a:t>
              </a:r>
              <a:endParaRPr lang="en-US" sz="8000" b="1" spc="944" dirty="0">
                <a:solidFill>
                  <a:srgbClr val="053D57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  <a:p>
              <a:pPr algn="ctr">
                <a:lnSpc>
                  <a:spcPts val="9200"/>
                </a:lnSpc>
              </a:pPr>
              <a:r>
                <a:rPr lang="en-US" sz="8000" b="1" spc="728" dirty="0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DOA SYAFAAT</a:t>
              </a:r>
            </a:p>
            <a:p>
              <a:pPr algn="ctr">
                <a:lnSpc>
                  <a:spcPts val="4830"/>
                </a:lnSpc>
              </a:pPr>
              <a:endParaRPr lang="en-US" sz="8000" b="1" spc="728" dirty="0">
                <a:solidFill>
                  <a:srgbClr val="053D57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  <a:p>
              <a:pPr algn="ctr">
                <a:lnSpc>
                  <a:spcPts val="9344"/>
                </a:lnSpc>
              </a:pPr>
              <a:r>
                <a:rPr lang="ko-KR" altLang="en-US" sz="6400" spc="148" dirty="0" err="1">
                  <a:solidFill>
                    <a:srgbClr val="053D57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로물루스</a:t>
              </a:r>
              <a:r>
                <a:rPr lang="ko-KR" altLang="en-US" sz="6400" spc="148" dirty="0">
                  <a:solidFill>
                    <a:srgbClr val="053D57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집사 </a:t>
              </a:r>
            </a:p>
            <a:p>
              <a:pPr algn="ctr">
                <a:lnSpc>
                  <a:spcPts val="9344"/>
                </a:lnSpc>
              </a:pPr>
              <a:r>
                <a:rPr lang="en-US" altLang="ko-KR" sz="6400" spc="148" dirty="0" err="1">
                  <a:solidFill>
                    <a:srgbClr val="053D57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Diaken</a:t>
              </a:r>
              <a:r>
                <a:rPr lang="en-US" altLang="ko-KR" sz="6400" spc="148" dirty="0">
                  <a:solidFill>
                    <a:srgbClr val="053D57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/ Romulus </a:t>
              </a:r>
              <a:r>
                <a:rPr lang="en-US" altLang="ko-KR" sz="6400" spc="148" dirty="0" err="1">
                  <a:solidFill>
                    <a:srgbClr val="053D57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Silaban</a:t>
              </a:r>
              <a:r>
                <a:rPr lang="en-US" altLang="ko-KR" sz="6400" spc="148" dirty="0">
                  <a:solidFill>
                    <a:srgbClr val="053D57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endParaRPr lang="en-US" altLang="ko-KR" sz="6400" spc="148" dirty="0">
                <a:solidFill>
                  <a:srgbClr val="053D57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D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97260" y="8710091"/>
            <a:ext cx="8115300" cy="9526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BFDFF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6416444" y="8497739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8178706" y="3575188"/>
            <a:ext cx="10887452" cy="7881416"/>
            <a:chOff x="0" y="0"/>
            <a:chExt cx="14516601" cy="1050855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516602" cy="10508553"/>
            </a:xfrm>
            <a:custGeom>
              <a:avLst/>
              <a:gdLst/>
              <a:ahLst/>
              <a:cxnLst/>
              <a:rect l="l" t="t" r="r" b="b"/>
              <a:pathLst>
                <a:path w="14516602" h="10508553">
                  <a:moveTo>
                    <a:pt x="0" y="0"/>
                  </a:moveTo>
                  <a:lnTo>
                    <a:pt x="14516602" y="0"/>
                  </a:lnTo>
                  <a:lnTo>
                    <a:pt x="14516602" y="10508553"/>
                  </a:lnTo>
                  <a:lnTo>
                    <a:pt x="0" y="1050855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42900"/>
              <a:ext cx="14516601" cy="1085145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10688"/>
                </a:lnSpc>
              </a:pPr>
              <a:endParaRPr>
                <a:solidFill>
                  <a:prstClr val="black"/>
                </a:solidFill>
              </a:endParaRPr>
            </a:p>
            <a:p>
              <a:pPr algn="ctr">
                <a:lnSpc>
                  <a:spcPts val="10688"/>
                </a:lnSpc>
              </a:pPr>
              <a:endParaRPr>
                <a:solidFill>
                  <a:prstClr val="black"/>
                </a:solidFill>
              </a:endParaRPr>
            </a:p>
            <a:p>
              <a:pPr algn="ctr">
                <a:lnSpc>
                  <a:spcPts val="10688"/>
                </a:lnSpc>
              </a:pPr>
              <a:endParaRPr>
                <a:solidFill>
                  <a:prstClr val="black"/>
                </a:solidFill>
              </a:endParaRPr>
            </a:p>
            <a:p>
              <a:pPr algn="ctr">
                <a:lnSpc>
                  <a:spcPts val="9186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124713" y="1202510"/>
            <a:ext cx="18137154" cy="4616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7200" b="1" dirty="0">
                <a:solidFill>
                  <a:srgbClr val="FFDF2B"/>
                </a:solidFill>
                <a:latin typeface="Libre Franklin Heavy"/>
                <a:ea typeface="Libre Franklin Heavy"/>
                <a:cs typeface="Libre Franklin Heavy"/>
                <a:sym typeface="Libre Franklin Heavy"/>
              </a:rPr>
              <a:t>예루살렘 </a:t>
            </a:r>
            <a:r>
              <a:rPr lang="ko-KR" altLang="en-US" sz="7200" b="1" dirty="0" smtClean="0">
                <a:solidFill>
                  <a:srgbClr val="FFDF2B"/>
                </a:solidFill>
                <a:latin typeface="Libre Franklin Heavy"/>
                <a:ea typeface="Libre Franklin Heavy"/>
                <a:cs typeface="Libre Franklin Heavy"/>
                <a:sym typeface="Libre Franklin Heavy"/>
              </a:rPr>
              <a:t>입성</a:t>
            </a:r>
            <a:r>
              <a:rPr lang="en-US" altLang="ko-KR" sz="7200" b="1" dirty="0" smtClean="0">
                <a:solidFill>
                  <a:srgbClr val="FFDF2B"/>
                </a:solidFill>
                <a:latin typeface="Libre Franklin Heavy"/>
                <a:ea typeface="Libre Franklin Heavy"/>
                <a:cs typeface="Libre Franklin Heavy"/>
                <a:sym typeface="Libre Franklin Heavy"/>
              </a:rPr>
              <a:t>! </a:t>
            </a:r>
            <a:endParaRPr lang="en-US" altLang="ko-KR" sz="7200" b="1" dirty="0">
              <a:solidFill>
                <a:srgbClr val="FFDF2B"/>
              </a:solidFill>
              <a:latin typeface="Libre Franklin Heavy"/>
              <a:ea typeface="Libre Franklin Heavy"/>
              <a:cs typeface="Libre Franklin Heavy"/>
              <a:sym typeface="Libre Franklin Heavy"/>
            </a:endParaRPr>
          </a:p>
          <a:p>
            <a:pPr>
              <a:lnSpc>
                <a:spcPct val="150000"/>
              </a:lnSpc>
            </a:pPr>
            <a:r>
              <a:rPr lang="en-US" altLang="ko-KR" sz="7200" b="1" dirty="0" err="1">
                <a:solidFill>
                  <a:srgbClr val="FFDF2B"/>
                </a:solidFill>
                <a:latin typeface="Libre Franklin Heavy"/>
                <a:ea typeface="Libre Franklin Heavy"/>
                <a:cs typeface="Libre Franklin Heavy"/>
                <a:sym typeface="Libre Franklin Heavy"/>
              </a:rPr>
              <a:t>Yesus</a:t>
            </a:r>
            <a:r>
              <a:rPr lang="en-US" altLang="ko-KR" sz="7200" b="1" dirty="0">
                <a:solidFill>
                  <a:srgbClr val="FFDF2B"/>
                </a:solidFill>
                <a:latin typeface="Libre Franklin Heavy"/>
                <a:ea typeface="Libre Franklin Heavy"/>
                <a:cs typeface="Libre Franklin Heavy"/>
                <a:sym typeface="Libre Franklin Heavy"/>
              </a:rPr>
              <a:t> </a:t>
            </a:r>
            <a:r>
              <a:rPr lang="en-US" altLang="ko-KR" sz="7200" b="1" dirty="0" err="1">
                <a:solidFill>
                  <a:srgbClr val="FFDF2B"/>
                </a:solidFill>
                <a:latin typeface="Libre Franklin Heavy"/>
                <a:ea typeface="Libre Franklin Heavy"/>
                <a:cs typeface="Libre Franklin Heavy"/>
                <a:sym typeface="Libre Franklin Heavy"/>
              </a:rPr>
              <a:t>dielu-elukan</a:t>
            </a:r>
            <a:r>
              <a:rPr lang="en-US" altLang="ko-KR" sz="7200" b="1" dirty="0">
                <a:solidFill>
                  <a:srgbClr val="FFDF2B"/>
                </a:solidFill>
                <a:latin typeface="Libre Franklin Heavy"/>
                <a:ea typeface="Libre Franklin Heavy"/>
                <a:cs typeface="Libre Franklin Heavy"/>
                <a:sym typeface="Libre Franklin Heavy"/>
              </a:rPr>
              <a:t> di </a:t>
            </a:r>
            <a:r>
              <a:rPr lang="en-US" altLang="ko-KR" sz="7200" b="1" dirty="0" err="1">
                <a:solidFill>
                  <a:srgbClr val="FFDF2B"/>
                </a:solidFill>
                <a:latin typeface="Libre Franklin Heavy"/>
                <a:ea typeface="Libre Franklin Heavy"/>
                <a:cs typeface="Libre Franklin Heavy"/>
                <a:sym typeface="Libre Franklin Heavy"/>
              </a:rPr>
              <a:t>Yerusalem</a:t>
            </a:r>
            <a:r>
              <a:rPr lang="en-US" altLang="ko-KR" sz="7200" b="1" dirty="0" smtClean="0">
                <a:solidFill>
                  <a:srgbClr val="FFDF2B"/>
                </a:solidFill>
                <a:latin typeface="Libre Franklin Heavy"/>
                <a:ea typeface="Libre Franklin Heavy"/>
                <a:cs typeface="Libre Franklin Heavy"/>
                <a:sym typeface="Libre Franklin Heavy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en-US" altLang="ko-KR" sz="5600" dirty="0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ko-KR" altLang="en-US" sz="56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요 </a:t>
            </a:r>
            <a:r>
              <a:rPr lang="en-US" altLang="ko-KR" sz="56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Yoh</a:t>
            </a:r>
            <a:r>
              <a:rPr lang="en-US" altLang="ko-KR" sz="56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altLang="ko-KR" sz="56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12:12-19) </a:t>
            </a:r>
            <a:endParaRPr lang="en-US" altLang="ko-KR" sz="56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" name="Freeform 8"/>
          <p:cNvSpPr/>
          <p:nvPr/>
        </p:nvSpPr>
        <p:spPr>
          <a:xfrm>
            <a:off x="14478000" y="5600700"/>
            <a:ext cx="3344408" cy="5012056"/>
          </a:xfrm>
          <a:custGeom>
            <a:avLst/>
            <a:gdLst/>
            <a:ahLst/>
            <a:cxnLst/>
            <a:rect l="l" t="t" r="r" b="b"/>
            <a:pathLst>
              <a:path w="3344408" h="5012055">
                <a:moveTo>
                  <a:pt x="0" y="0"/>
                </a:moveTo>
                <a:lnTo>
                  <a:pt x="3344408" y="0"/>
                </a:lnTo>
                <a:lnTo>
                  <a:pt x="3344408" y="5012055"/>
                </a:lnTo>
                <a:lnTo>
                  <a:pt x="0" y="50120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7395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186988" y="8599153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209676" y="8710091"/>
            <a:ext cx="8115300" cy="9526"/>
            <a:chOff x="0" y="0"/>
            <a:chExt cx="10820400" cy="127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8871038" y="279925"/>
            <a:ext cx="545928" cy="748778"/>
          </a:xfrm>
          <a:custGeom>
            <a:avLst/>
            <a:gdLst/>
            <a:ahLst/>
            <a:cxnLst/>
            <a:rect l="l" t="t" r="r" b="b"/>
            <a:pathLst>
              <a:path w="545927" h="748777">
                <a:moveTo>
                  <a:pt x="0" y="0"/>
                </a:moveTo>
                <a:lnTo>
                  <a:pt x="545927" y="0"/>
                </a:lnTo>
                <a:lnTo>
                  <a:pt x="545927" y="748777"/>
                </a:lnTo>
                <a:lnTo>
                  <a:pt x="0" y="7487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348" r="-348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295400" y="1104900"/>
            <a:ext cx="16236869" cy="7438186"/>
            <a:chOff x="-8355" y="-141969"/>
            <a:chExt cx="21649157" cy="991758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640802" cy="9775613"/>
            </a:xfrm>
            <a:custGeom>
              <a:avLst/>
              <a:gdLst/>
              <a:ahLst/>
              <a:cxnLst/>
              <a:rect l="l" t="t" r="r" b="b"/>
              <a:pathLst>
                <a:path w="21640802" h="9775613">
                  <a:moveTo>
                    <a:pt x="0" y="0"/>
                  </a:moveTo>
                  <a:lnTo>
                    <a:pt x="21640802" y="0"/>
                  </a:lnTo>
                  <a:lnTo>
                    <a:pt x="21640802" y="9775613"/>
                  </a:lnTo>
                  <a:lnTo>
                    <a:pt x="0" y="977561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-8355" y="-141969"/>
              <a:ext cx="21640799" cy="984228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just">
                <a:lnSpc>
                  <a:spcPts val="6216"/>
                </a:lnSpc>
              </a:pP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12. </a:t>
              </a:r>
              <a:r>
                <a:rPr lang="ko-KR" altLang="en-US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그 이튿날에는 명절에 온 큰 무리가 예수께서 예루살렘으로 오신다는 것을 듣고</a:t>
              </a:r>
            </a:p>
            <a:p>
              <a:pPr algn="just">
                <a:lnSpc>
                  <a:spcPts val="6216"/>
                </a:lnSpc>
              </a:pP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Keesokan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harinya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ketika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orang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banyak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yang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datang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merayakan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pesta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mendengar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,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bahwa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Yesus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sedang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di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tengah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jalan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menuju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Yerusalem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,</a:t>
              </a:r>
              <a:endParaRPr lang="en-US" altLang="ko-KR" sz="58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296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186988" y="8599153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209676" y="8710091"/>
            <a:ext cx="8115300" cy="9526"/>
            <a:chOff x="0" y="0"/>
            <a:chExt cx="10820400" cy="127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8871038" y="279925"/>
            <a:ext cx="545928" cy="748778"/>
          </a:xfrm>
          <a:custGeom>
            <a:avLst/>
            <a:gdLst/>
            <a:ahLst/>
            <a:cxnLst/>
            <a:rect l="l" t="t" r="r" b="b"/>
            <a:pathLst>
              <a:path w="545927" h="748777">
                <a:moveTo>
                  <a:pt x="0" y="0"/>
                </a:moveTo>
                <a:lnTo>
                  <a:pt x="545927" y="0"/>
                </a:lnTo>
                <a:lnTo>
                  <a:pt x="545927" y="748777"/>
                </a:lnTo>
                <a:lnTo>
                  <a:pt x="0" y="7487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348" r="-348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209676" y="1161371"/>
            <a:ext cx="16230602" cy="7381716"/>
            <a:chOff x="0" y="-66675"/>
            <a:chExt cx="21640803" cy="9842289"/>
          </a:xfrm>
        </p:grpSpPr>
        <p:sp>
          <p:nvSpPr>
            <p:cNvPr id="7" name="Freeform 7"/>
            <p:cNvSpPr/>
            <p:nvPr/>
          </p:nvSpPr>
          <p:spPr>
            <a:xfrm>
              <a:off x="0" y="-66675"/>
              <a:ext cx="21640803" cy="9775613"/>
            </a:xfrm>
            <a:custGeom>
              <a:avLst/>
              <a:gdLst/>
              <a:ahLst/>
              <a:cxnLst/>
              <a:rect l="l" t="t" r="r" b="b"/>
              <a:pathLst>
                <a:path w="21640802" h="9775613">
                  <a:moveTo>
                    <a:pt x="0" y="0"/>
                  </a:moveTo>
                  <a:lnTo>
                    <a:pt x="21640802" y="0"/>
                  </a:lnTo>
                  <a:lnTo>
                    <a:pt x="21640802" y="9775613"/>
                  </a:lnTo>
                  <a:lnTo>
                    <a:pt x="0" y="977561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66675"/>
              <a:ext cx="21640800" cy="984228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just">
                <a:lnSpc>
                  <a:spcPts val="6216"/>
                </a:lnSpc>
              </a:pP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13. </a:t>
              </a:r>
              <a:r>
                <a:rPr lang="ko-KR" altLang="en-US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종려나무 가지를 가지고 맞으러 나가 외치되 호산나 찬송하리로다 주의 이름으로 오시는 이 곧 이스라엘의 왕이시여 하더라</a:t>
              </a:r>
            </a:p>
            <a:p>
              <a:pPr algn="just">
                <a:lnSpc>
                  <a:spcPts val="6216"/>
                </a:lnSpc>
              </a:pP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mereka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mengambil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daun-daun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palem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,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dan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pergi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menyongsong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Dia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sambil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berseru-seru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: "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Hosana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!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Diberkatilah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Dia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yang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datang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dalam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nama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Tuhan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, Raja Israel!"</a:t>
              </a:r>
              <a:endParaRPr lang="en-US" altLang="ko-KR" sz="58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403463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186988" y="8599153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209676" y="8710091"/>
            <a:ext cx="8115300" cy="9526"/>
            <a:chOff x="0" y="0"/>
            <a:chExt cx="10820400" cy="127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8871038" y="279925"/>
            <a:ext cx="545928" cy="748778"/>
          </a:xfrm>
          <a:custGeom>
            <a:avLst/>
            <a:gdLst/>
            <a:ahLst/>
            <a:cxnLst/>
            <a:rect l="l" t="t" r="r" b="b"/>
            <a:pathLst>
              <a:path w="545927" h="748777">
                <a:moveTo>
                  <a:pt x="0" y="0"/>
                </a:moveTo>
                <a:lnTo>
                  <a:pt x="545927" y="0"/>
                </a:lnTo>
                <a:lnTo>
                  <a:pt x="545927" y="748777"/>
                </a:lnTo>
                <a:lnTo>
                  <a:pt x="0" y="7487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348" r="-348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209676" y="1211377"/>
            <a:ext cx="16230600" cy="7331710"/>
            <a:chOff x="0" y="0"/>
            <a:chExt cx="21640800" cy="977561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640802" cy="9775613"/>
            </a:xfrm>
            <a:custGeom>
              <a:avLst/>
              <a:gdLst/>
              <a:ahLst/>
              <a:cxnLst/>
              <a:rect l="l" t="t" r="r" b="b"/>
              <a:pathLst>
                <a:path w="21640802" h="9775613">
                  <a:moveTo>
                    <a:pt x="0" y="0"/>
                  </a:moveTo>
                  <a:lnTo>
                    <a:pt x="21640802" y="0"/>
                  </a:lnTo>
                  <a:lnTo>
                    <a:pt x="21640802" y="9775613"/>
                  </a:lnTo>
                  <a:lnTo>
                    <a:pt x="0" y="977561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66675"/>
              <a:ext cx="21640800" cy="984228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just">
                <a:lnSpc>
                  <a:spcPts val="6216"/>
                </a:lnSpc>
              </a:pP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14. </a:t>
              </a:r>
              <a:r>
                <a:rPr lang="ko-KR" altLang="en-US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예수는 한 어린 나귀를 보고 타시니</a:t>
              </a:r>
            </a:p>
            <a:p>
              <a:pPr algn="just">
                <a:lnSpc>
                  <a:spcPts val="6216"/>
                </a:lnSpc>
              </a:pP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Yesus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menemukan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seekor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keledai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muda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lalu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Ia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naik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ke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atasnya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,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seperti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ada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tertulis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:</a:t>
              </a:r>
              <a:endParaRPr lang="en-US" altLang="ko-KR" sz="58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946048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186988" y="8599153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209676" y="8710091"/>
            <a:ext cx="8115300" cy="9526"/>
            <a:chOff x="0" y="0"/>
            <a:chExt cx="10820400" cy="127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8871038" y="279925"/>
            <a:ext cx="545928" cy="748778"/>
          </a:xfrm>
          <a:custGeom>
            <a:avLst/>
            <a:gdLst/>
            <a:ahLst/>
            <a:cxnLst/>
            <a:rect l="l" t="t" r="r" b="b"/>
            <a:pathLst>
              <a:path w="545927" h="748777">
                <a:moveTo>
                  <a:pt x="0" y="0"/>
                </a:moveTo>
                <a:lnTo>
                  <a:pt x="545927" y="0"/>
                </a:lnTo>
                <a:lnTo>
                  <a:pt x="545927" y="748777"/>
                </a:lnTo>
                <a:lnTo>
                  <a:pt x="0" y="7487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348" r="-348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209676" y="1211377"/>
            <a:ext cx="16230600" cy="7331710"/>
            <a:chOff x="0" y="0"/>
            <a:chExt cx="21640800" cy="977561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640802" cy="9775613"/>
            </a:xfrm>
            <a:custGeom>
              <a:avLst/>
              <a:gdLst/>
              <a:ahLst/>
              <a:cxnLst/>
              <a:rect l="l" t="t" r="r" b="b"/>
              <a:pathLst>
                <a:path w="21640802" h="9775613">
                  <a:moveTo>
                    <a:pt x="0" y="0"/>
                  </a:moveTo>
                  <a:lnTo>
                    <a:pt x="21640802" y="0"/>
                  </a:lnTo>
                  <a:lnTo>
                    <a:pt x="21640802" y="9775613"/>
                  </a:lnTo>
                  <a:lnTo>
                    <a:pt x="0" y="977561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66675"/>
              <a:ext cx="21640800" cy="984228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just">
                <a:lnSpc>
                  <a:spcPts val="6216"/>
                </a:lnSpc>
              </a:pP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15. </a:t>
              </a:r>
              <a:r>
                <a:rPr lang="ko-KR" altLang="en-US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이는 기록된 바 시온 딸아 두려워하지 말라 보라 너의 왕이 나귀 새끼를 타고 오신다 함과 같더라</a:t>
              </a:r>
            </a:p>
            <a:p>
              <a:pPr algn="just">
                <a:lnSpc>
                  <a:spcPts val="6216"/>
                </a:lnSpc>
              </a:pP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"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Jangan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takut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,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hai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puteri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Sion,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lihatlah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,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Rajamu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datang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, duduk di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atas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seekor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anak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keledai</a:t>
              </a:r>
              <a:r>
                <a:rPr lang="en-US" altLang="ko-KR" sz="5800" b="1" dirty="0" smtClean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."</a:t>
              </a:r>
              <a:endParaRPr lang="en-US" altLang="ko-KR" sz="58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722857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186988" y="8599153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209676" y="8710091"/>
            <a:ext cx="8115300" cy="9526"/>
            <a:chOff x="0" y="0"/>
            <a:chExt cx="10820400" cy="127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8871038" y="279925"/>
            <a:ext cx="545928" cy="748778"/>
          </a:xfrm>
          <a:custGeom>
            <a:avLst/>
            <a:gdLst/>
            <a:ahLst/>
            <a:cxnLst/>
            <a:rect l="l" t="t" r="r" b="b"/>
            <a:pathLst>
              <a:path w="545927" h="748777">
                <a:moveTo>
                  <a:pt x="0" y="0"/>
                </a:moveTo>
                <a:lnTo>
                  <a:pt x="545927" y="0"/>
                </a:lnTo>
                <a:lnTo>
                  <a:pt x="545927" y="748777"/>
                </a:lnTo>
                <a:lnTo>
                  <a:pt x="0" y="7487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348" r="-348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209675" y="1136367"/>
            <a:ext cx="16261083" cy="7381716"/>
            <a:chOff x="-40644" y="-66675"/>
            <a:chExt cx="21681444" cy="9842289"/>
          </a:xfrm>
        </p:grpSpPr>
        <p:sp>
          <p:nvSpPr>
            <p:cNvPr id="7" name="Freeform 7"/>
            <p:cNvSpPr/>
            <p:nvPr/>
          </p:nvSpPr>
          <p:spPr>
            <a:xfrm>
              <a:off x="-40644" y="-66675"/>
              <a:ext cx="21640803" cy="9775613"/>
            </a:xfrm>
            <a:custGeom>
              <a:avLst/>
              <a:gdLst/>
              <a:ahLst/>
              <a:cxnLst/>
              <a:rect l="l" t="t" r="r" b="b"/>
              <a:pathLst>
                <a:path w="21640802" h="9775613">
                  <a:moveTo>
                    <a:pt x="0" y="0"/>
                  </a:moveTo>
                  <a:lnTo>
                    <a:pt x="21640802" y="0"/>
                  </a:lnTo>
                  <a:lnTo>
                    <a:pt x="21640802" y="9775613"/>
                  </a:lnTo>
                  <a:lnTo>
                    <a:pt x="0" y="977561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66675"/>
              <a:ext cx="21640800" cy="984228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just">
                <a:lnSpc>
                  <a:spcPts val="6216"/>
                </a:lnSpc>
              </a:pP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16. </a:t>
              </a:r>
              <a:r>
                <a:rPr lang="ko-KR" altLang="en-US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제자들은 처음에 이 일을 깨닫지 못하였다가 예수께서 영광을 얻으신 후에야 이것이 예수께 대하여 기록된 것임과 사람들이 예수께 이같이 한 것임이 생각났더라</a:t>
              </a:r>
            </a:p>
            <a:p>
              <a:pPr algn="just">
                <a:lnSpc>
                  <a:spcPts val="6216"/>
                </a:lnSpc>
              </a:pP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Mula-mula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murid-murid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Yesus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tidak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mengerti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akan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hal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itu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,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tetapi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sesudah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Yesus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dimuliakan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,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teringatlah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mereka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,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bahwa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nas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itu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mengenai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Dia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,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dan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bahwa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mereka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telah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melakukannya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juga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untuk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Dia.</a:t>
              </a:r>
              <a:endParaRPr lang="en-US" altLang="ko-KR" sz="58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634314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186988" y="8599153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209676" y="8710091"/>
            <a:ext cx="8115300" cy="9526"/>
            <a:chOff x="0" y="0"/>
            <a:chExt cx="10820400" cy="127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8871038" y="279925"/>
            <a:ext cx="545928" cy="748778"/>
          </a:xfrm>
          <a:custGeom>
            <a:avLst/>
            <a:gdLst/>
            <a:ahLst/>
            <a:cxnLst/>
            <a:rect l="l" t="t" r="r" b="b"/>
            <a:pathLst>
              <a:path w="545927" h="748777">
                <a:moveTo>
                  <a:pt x="0" y="0"/>
                </a:moveTo>
                <a:lnTo>
                  <a:pt x="545927" y="0"/>
                </a:lnTo>
                <a:lnTo>
                  <a:pt x="545927" y="748777"/>
                </a:lnTo>
                <a:lnTo>
                  <a:pt x="0" y="7487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348" r="-348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209676" y="1211377"/>
            <a:ext cx="16230600" cy="7331710"/>
            <a:chOff x="0" y="0"/>
            <a:chExt cx="21640800" cy="977561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640802" cy="9775613"/>
            </a:xfrm>
            <a:custGeom>
              <a:avLst/>
              <a:gdLst/>
              <a:ahLst/>
              <a:cxnLst/>
              <a:rect l="l" t="t" r="r" b="b"/>
              <a:pathLst>
                <a:path w="21640802" h="9775613">
                  <a:moveTo>
                    <a:pt x="0" y="0"/>
                  </a:moveTo>
                  <a:lnTo>
                    <a:pt x="21640802" y="0"/>
                  </a:lnTo>
                  <a:lnTo>
                    <a:pt x="21640802" y="9775613"/>
                  </a:lnTo>
                  <a:lnTo>
                    <a:pt x="0" y="977561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66675"/>
              <a:ext cx="21640800" cy="984228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just">
                <a:lnSpc>
                  <a:spcPts val="6216"/>
                </a:lnSpc>
              </a:pP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17. </a:t>
              </a:r>
              <a:r>
                <a:rPr lang="ko-KR" altLang="en-US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나사로를</a:t>
              </a:r>
              <a:r>
                <a:rPr lang="ko-KR" altLang="en-US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무덤에서 불러내어 죽은 자 가운데서 살리실 때에 함께 있던 무리가 증언한지라</a:t>
              </a:r>
            </a:p>
            <a:p>
              <a:pPr algn="just">
                <a:lnSpc>
                  <a:spcPts val="6216"/>
                </a:lnSpc>
              </a:pP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Orang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banyak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yang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bersama-sama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dengan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Dia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ketika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Ia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memanggil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Lazarus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keluar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dari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kubur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dan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membangkitkannya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dari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antara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orang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mati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,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memberi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kesaksian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tentang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Dia.</a:t>
              </a:r>
              <a:endParaRPr lang="en-US" altLang="ko-KR" sz="58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784779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186988" y="8599153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209676" y="8710091"/>
            <a:ext cx="8115300" cy="9526"/>
            <a:chOff x="0" y="0"/>
            <a:chExt cx="10820400" cy="127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8871038" y="279925"/>
            <a:ext cx="545928" cy="748778"/>
          </a:xfrm>
          <a:custGeom>
            <a:avLst/>
            <a:gdLst/>
            <a:ahLst/>
            <a:cxnLst/>
            <a:rect l="l" t="t" r="r" b="b"/>
            <a:pathLst>
              <a:path w="545927" h="748777">
                <a:moveTo>
                  <a:pt x="0" y="0"/>
                </a:moveTo>
                <a:lnTo>
                  <a:pt x="545927" y="0"/>
                </a:lnTo>
                <a:lnTo>
                  <a:pt x="545927" y="748777"/>
                </a:lnTo>
                <a:lnTo>
                  <a:pt x="0" y="7487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348" r="-348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209676" y="1211377"/>
            <a:ext cx="16230600" cy="7331710"/>
            <a:chOff x="0" y="0"/>
            <a:chExt cx="21640800" cy="977561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640802" cy="9775613"/>
            </a:xfrm>
            <a:custGeom>
              <a:avLst/>
              <a:gdLst/>
              <a:ahLst/>
              <a:cxnLst/>
              <a:rect l="l" t="t" r="r" b="b"/>
              <a:pathLst>
                <a:path w="21640802" h="9775613">
                  <a:moveTo>
                    <a:pt x="0" y="0"/>
                  </a:moveTo>
                  <a:lnTo>
                    <a:pt x="21640802" y="0"/>
                  </a:lnTo>
                  <a:lnTo>
                    <a:pt x="21640802" y="9775613"/>
                  </a:lnTo>
                  <a:lnTo>
                    <a:pt x="0" y="977561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66675"/>
              <a:ext cx="21640800" cy="984228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just">
                <a:lnSpc>
                  <a:spcPts val="6216"/>
                </a:lnSpc>
              </a:pP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18. </a:t>
              </a:r>
              <a:r>
                <a:rPr lang="ko-KR" altLang="en-US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이에 무리가 예수를 맞음은 이 표적 행하심을 </a:t>
              </a:r>
              <a:r>
                <a:rPr lang="ko-KR" altLang="en-US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들었음이러라</a:t>
              </a:r>
              <a:endParaRPr lang="ko-KR" altLang="en-US" sz="58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pPr algn="just">
                <a:lnSpc>
                  <a:spcPts val="6216"/>
                </a:lnSpc>
              </a:pP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Sebab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itu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orang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banyak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itu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pergi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menyongsong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Dia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,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karena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mereka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mendengar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,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bahwa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Ia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yang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membuat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mujizat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itu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.</a:t>
              </a:r>
              <a:endParaRPr lang="en-US" altLang="ko-KR" sz="58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185844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186988" y="8599153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209676" y="8710091"/>
            <a:ext cx="8115300" cy="9526"/>
            <a:chOff x="0" y="0"/>
            <a:chExt cx="10820400" cy="127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8871038" y="279925"/>
            <a:ext cx="545928" cy="748778"/>
          </a:xfrm>
          <a:custGeom>
            <a:avLst/>
            <a:gdLst/>
            <a:ahLst/>
            <a:cxnLst/>
            <a:rect l="l" t="t" r="r" b="b"/>
            <a:pathLst>
              <a:path w="545927" h="748777">
                <a:moveTo>
                  <a:pt x="0" y="0"/>
                </a:moveTo>
                <a:lnTo>
                  <a:pt x="545927" y="0"/>
                </a:lnTo>
                <a:lnTo>
                  <a:pt x="545927" y="748777"/>
                </a:lnTo>
                <a:lnTo>
                  <a:pt x="0" y="7487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348" r="-348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1" y="1169371"/>
            <a:ext cx="16403958" cy="7381716"/>
            <a:chOff x="-281943" y="-22670"/>
            <a:chExt cx="21871944" cy="9842289"/>
          </a:xfrm>
        </p:grpSpPr>
        <p:sp>
          <p:nvSpPr>
            <p:cNvPr id="7" name="Freeform 7"/>
            <p:cNvSpPr/>
            <p:nvPr/>
          </p:nvSpPr>
          <p:spPr>
            <a:xfrm>
              <a:off x="-281943" y="-22670"/>
              <a:ext cx="21640803" cy="9775613"/>
            </a:xfrm>
            <a:custGeom>
              <a:avLst/>
              <a:gdLst/>
              <a:ahLst/>
              <a:cxnLst/>
              <a:rect l="l" t="t" r="r" b="b"/>
              <a:pathLst>
                <a:path w="21640802" h="9775613">
                  <a:moveTo>
                    <a:pt x="0" y="0"/>
                  </a:moveTo>
                  <a:lnTo>
                    <a:pt x="21640802" y="0"/>
                  </a:lnTo>
                  <a:lnTo>
                    <a:pt x="21640802" y="9775613"/>
                  </a:lnTo>
                  <a:lnTo>
                    <a:pt x="0" y="977561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-50799" y="-22670"/>
              <a:ext cx="21640800" cy="984228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just">
                <a:lnSpc>
                  <a:spcPts val="6216"/>
                </a:lnSpc>
              </a:pP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19. </a:t>
              </a:r>
              <a:r>
                <a:rPr lang="ko-KR" altLang="en-US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바리새인들이 서로 말하되 볼지어다 너희 하는 일이 쓸 데 없다 보라 온 세상이 그를 </a:t>
              </a:r>
              <a:r>
                <a:rPr lang="ko-KR" altLang="en-US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따르는도다</a:t>
              </a:r>
              <a:r>
                <a:rPr lang="ko-KR" altLang="en-US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하니라</a:t>
              </a:r>
            </a:p>
            <a:p>
              <a:pPr algn="just">
                <a:lnSpc>
                  <a:spcPts val="6216"/>
                </a:lnSpc>
              </a:pP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Maka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kata orang-orang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Farisi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seorang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kepada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yang lain: "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Kamu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lihat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sendiri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,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bahwa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kamu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sama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sekali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tidak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berhasil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,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lihatlah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,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seluruh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dunia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datang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mengikuti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Dia."</a:t>
              </a:r>
            </a:p>
            <a:p>
              <a:pPr algn="just">
                <a:lnSpc>
                  <a:spcPts val="6216"/>
                </a:lnSpc>
              </a:pPr>
              <a:endParaRPr lang="en-US" altLang="ko-KR" sz="5800" b="1" dirty="0" smtClean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pPr algn="just">
                <a:lnSpc>
                  <a:spcPts val="6216"/>
                </a:lnSpc>
              </a:pPr>
              <a:r>
                <a:rPr lang="en-US" altLang="ko-KR" sz="5800" b="1" dirty="0" smtClean="0">
                  <a:solidFill>
                    <a:srgbClr val="FF00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Amin</a:t>
              </a:r>
              <a:endParaRPr lang="en-US" altLang="ko-KR" sz="5800" b="1" dirty="0">
                <a:solidFill>
                  <a:srgbClr val="FF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4397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15174" y="8710091"/>
            <a:ext cx="8115300" cy="9526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4137128" y="8599153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28700" y="1028701"/>
            <a:ext cx="16040100" cy="7058954"/>
            <a:chOff x="0" y="0"/>
            <a:chExt cx="19592559" cy="941193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592559" cy="9411936"/>
            </a:xfrm>
            <a:custGeom>
              <a:avLst/>
              <a:gdLst/>
              <a:ahLst/>
              <a:cxnLst/>
              <a:rect l="l" t="t" r="r" b="b"/>
              <a:pathLst>
                <a:path w="19592559" h="9411936">
                  <a:moveTo>
                    <a:pt x="0" y="0"/>
                  </a:moveTo>
                  <a:lnTo>
                    <a:pt x="19592559" y="0"/>
                  </a:lnTo>
                  <a:lnTo>
                    <a:pt x="19592559" y="9411936"/>
                  </a:lnTo>
                  <a:lnTo>
                    <a:pt x="0" y="941193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71450"/>
              <a:ext cx="19592559" cy="958338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당신이 이 세상에 존재함으로 인해</a:t>
              </a:r>
            </a:p>
            <a:p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Karena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keberadaanmu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di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dunia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ini</a:t>
              </a:r>
              <a:endParaRPr lang="en-US" altLang="ko-KR" sz="70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endParaRPr lang="en-US" altLang="ko-KR" sz="70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우리에게 얼마나 큰 기쁨이 되는지</a:t>
              </a:r>
            </a:p>
            <a:p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Menjadi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sukacita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yang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begitu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besar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bagi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kami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682211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BC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51992" y="8710091"/>
            <a:ext cx="13430916" cy="9526"/>
            <a:chOff x="0" y="0"/>
            <a:chExt cx="17907888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907888" cy="12700"/>
            </a:xfrm>
            <a:custGeom>
              <a:avLst/>
              <a:gdLst/>
              <a:ahLst/>
              <a:cxnLst/>
              <a:rect l="l" t="t" r="r" b="b"/>
              <a:pathLst>
                <a:path w="17907888" h="12700">
                  <a:moveTo>
                    <a:pt x="0" y="0"/>
                  </a:moveTo>
                  <a:lnTo>
                    <a:pt x="17907888" y="0"/>
                  </a:lnTo>
                  <a:lnTo>
                    <a:pt x="17907888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28700" y="1028701"/>
            <a:ext cx="16230600" cy="6761886"/>
            <a:chOff x="0" y="0"/>
            <a:chExt cx="21640800" cy="901584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640800" cy="9015848"/>
            </a:xfrm>
            <a:custGeom>
              <a:avLst/>
              <a:gdLst/>
              <a:ahLst/>
              <a:cxnLst/>
              <a:rect l="l" t="t" r="r" b="b"/>
              <a:pathLst>
                <a:path w="21640800" h="9015848">
                  <a:moveTo>
                    <a:pt x="0" y="0"/>
                  </a:moveTo>
                  <a:lnTo>
                    <a:pt x="21640800" y="0"/>
                  </a:lnTo>
                  <a:lnTo>
                    <a:pt x="21640800" y="9015848"/>
                  </a:lnTo>
                  <a:lnTo>
                    <a:pt x="0" y="901584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21640800" cy="906347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6048"/>
                </a:lnSpc>
              </a:pPr>
              <a:r>
                <a:rPr lang="en-US" sz="5600" dirty="0">
                  <a:solidFill>
                    <a:srgbClr val="053D57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(</a:t>
              </a:r>
              <a:r>
                <a:rPr lang="en-US" sz="5600" dirty="0" err="1">
                  <a:solidFill>
                    <a:srgbClr val="053D57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신앙고백</a:t>
              </a:r>
              <a:r>
                <a:rPr lang="en-US" sz="5600" dirty="0">
                  <a:solidFill>
                    <a:srgbClr val="053D57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)</a:t>
              </a:r>
            </a:p>
            <a:p>
              <a:pPr>
                <a:lnSpc>
                  <a:spcPts val="3200"/>
                </a:lnSpc>
              </a:pPr>
              <a:endParaRPr lang="en-US" sz="5600" dirty="0">
                <a:solidFill>
                  <a:srgbClr val="053D57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>
                <a:lnSpc>
                  <a:spcPts val="6912"/>
                </a:lnSpc>
              </a:pPr>
              <a:r>
                <a:rPr lang="en-US" sz="6400" dirty="0">
                  <a:solidFill>
                    <a:srgbClr val="053D57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64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“</a:t>
              </a:r>
              <a:r>
                <a:rPr lang="en-US" sz="64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Yesus</a:t>
              </a:r>
              <a:r>
                <a:rPr lang="en-US" sz="64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sz="64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adalah</a:t>
              </a:r>
              <a:r>
                <a:rPr lang="en-US" sz="64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sz="64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Kristus</a:t>
              </a:r>
              <a:r>
                <a:rPr lang="en-US" sz="64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, </a:t>
              </a:r>
            </a:p>
            <a:p>
              <a:pPr>
                <a:lnSpc>
                  <a:spcPts val="6912"/>
                </a:lnSpc>
              </a:pPr>
              <a:r>
                <a:rPr lang="en-US" sz="64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Anak</a:t>
              </a:r>
              <a:r>
                <a:rPr lang="en-US" sz="64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Allah yang </a:t>
              </a:r>
              <a:r>
                <a:rPr lang="en-US" sz="64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hidup</a:t>
              </a:r>
              <a:r>
                <a:rPr lang="en-US" sz="64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!”</a:t>
              </a:r>
            </a:p>
            <a:p>
              <a:pPr>
                <a:lnSpc>
                  <a:spcPts val="3200"/>
                </a:lnSpc>
              </a:pPr>
              <a:endParaRPr lang="en-US" sz="64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pPr>
                <a:lnSpc>
                  <a:spcPts val="6912"/>
                </a:lnSpc>
              </a:pPr>
              <a:r>
                <a:rPr lang="en-US" sz="64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예수스</a:t>
              </a:r>
              <a:r>
                <a:rPr lang="en-US" sz="64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sz="64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아달라</a:t>
              </a:r>
              <a:r>
                <a:rPr lang="en-US" sz="64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sz="64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끄리스뚜스</a:t>
              </a:r>
              <a:r>
                <a:rPr lang="en-US" sz="64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, </a:t>
              </a:r>
              <a:r>
                <a:rPr lang="en-US" sz="64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아낙</a:t>
              </a:r>
              <a:r>
                <a:rPr lang="en-US" sz="64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sz="64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알라</a:t>
              </a:r>
              <a:r>
                <a:rPr lang="en-US" sz="64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양 </a:t>
              </a:r>
              <a:r>
                <a:rPr lang="en-US" sz="64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히둡</a:t>
              </a:r>
              <a:r>
                <a:rPr lang="en-US" sz="64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!</a:t>
              </a:r>
            </a:p>
            <a:p>
              <a:pPr>
                <a:lnSpc>
                  <a:spcPts val="3200"/>
                </a:lnSpc>
              </a:pPr>
              <a:endParaRPr lang="en-US" sz="64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pPr>
                <a:lnSpc>
                  <a:spcPts val="3200"/>
                </a:lnSpc>
              </a:pPr>
              <a:endParaRPr lang="en-US" sz="64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pPr>
                <a:lnSpc>
                  <a:spcPts val="5184"/>
                </a:lnSpc>
              </a:pPr>
              <a:r>
                <a:rPr lang="en-US" sz="4800" dirty="0">
                  <a:solidFill>
                    <a:srgbClr val="053D57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(</a:t>
              </a:r>
              <a:r>
                <a:rPr lang="en-US" sz="4800" dirty="0" err="1">
                  <a:solidFill>
                    <a:srgbClr val="053D57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주는</a:t>
              </a:r>
              <a:r>
                <a:rPr lang="en-US" sz="4800" dirty="0">
                  <a:solidFill>
                    <a:srgbClr val="053D57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4800" dirty="0" err="1">
                  <a:solidFill>
                    <a:srgbClr val="053D57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그리스도시요</a:t>
              </a:r>
              <a:r>
                <a:rPr lang="en-US" sz="4800" dirty="0">
                  <a:solidFill>
                    <a:srgbClr val="053D57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4800" dirty="0" err="1">
                  <a:solidFill>
                    <a:srgbClr val="053D57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살아계신</a:t>
              </a:r>
              <a:r>
                <a:rPr lang="en-US" sz="4800" dirty="0">
                  <a:solidFill>
                    <a:srgbClr val="053D57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4800" dirty="0" err="1">
                  <a:solidFill>
                    <a:srgbClr val="053D57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하나님의</a:t>
              </a:r>
              <a:r>
                <a:rPr lang="en-US" sz="4800" dirty="0">
                  <a:solidFill>
                    <a:srgbClr val="053D57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4800" dirty="0" err="1">
                  <a:solidFill>
                    <a:srgbClr val="053D57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아들이십니다</a:t>
              </a:r>
              <a:r>
                <a:rPr lang="en-US" sz="4800" dirty="0">
                  <a:solidFill>
                    <a:srgbClr val="053D57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)</a:t>
              </a:r>
            </a:p>
            <a:p>
              <a:pPr>
                <a:lnSpc>
                  <a:spcPts val="5184"/>
                </a:lnSpc>
              </a:pPr>
              <a:endParaRPr lang="en-US" sz="4800" dirty="0">
                <a:solidFill>
                  <a:srgbClr val="053D57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BC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51992" y="8710091"/>
            <a:ext cx="13430916" cy="9526"/>
            <a:chOff x="0" y="0"/>
            <a:chExt cx="17907888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907888" cy="12700"/>
            </a:xfrm>
            <a:custGeom>
              <a:avLst/>
              <a:gdLst/>
              <a:ahLst/>
              <a:cxnLst/>
              <a:rect l="l" t="t" r="r" b="b"/>
              <a:pathLst>
                <a:path w="17907888" h="12700">
                  <a:moveTo>
                    <a:pt x="0" y="0"/>
                  </a:moveTo>
                  <a:lnTo>
                    <a:pt x="17907888" y="0"/>
                  </a:lnTo>
                  <a:lnTo>
                    <a:pt x="17907888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43840" y="964409"/>
            <a:ext cx="17398732" cy="8279606"/>
            <a:chOff x="-533927" y="-123191"/>
            <a:chExt cx="21998911" cy="11039475"/>
          </a:xfrm>
        </p:grpSpPr>
        <p:sp>
          <p:nvSpPr>
            <p:cNvPr id="5" name="Freeform 5"/>
            <p:cNvSpPr/>
            <p:nvPr/>
          </p:nvSpPr>
          <p:spPr>
            <a:xfrm>
              <a:off x="-533927" y="-56515"/>
              <a:ext cx="21998911" cy="10972799"/>
            </a:xfrm>
            <a:custGeom>
              <a:avLst/>
              <a:gdLst/>
              <a:ahLst/>
              <a:cxnLst/>
              <a:rect l="l" t="t" r="r" b="b"/>
              <a:pathLst>
                <a:path w="21640800" h="10972799">
                  <a:moveTo>
                    <a:pt x="0" y="0"/>
                  </a:moveTo>
                  <a:lnTo>
                    <a:pt x="21640800" y="0"/>
                  </a:lnTo>
                  <a:lnTo>
                    <a:pt x="21640800" y="10972799"/>
                  </a:lnTo>
                  <a:lnTo>
                    <a:pt x="0" y="1097279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-213110" y="-123191"/>
              <a:ext cx="21678094" cy="1103947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6216"/>
                </a:lnSpc>
              </a:pPr>
              <a:r>
                <a:rPr lang="en-US" sz="5600" dirty="0">
                  <a:solidFill>
                    <a:srgbClr val="053D57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2.성도간 </a:t>
              </a:r>
              <a:r>
                <a:rPr lang="en-US" sz="5600" dirty="0" err="1">
                  <a:solidFill>
                    <a:srgbClr val="053D57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인사</a:t>
              </a:r>
              <a:endParaRPr lang="en-US" sz="5600" dirty="0">
                <a:solidFill>
                  <a:srgbClr val="053D57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r>
                <a:rPr lang="fi-FI" sz="7000" b="1" spc="-100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Mari kita hanya mengikuti Yesus, penuntun yang sempurna</a:t>
              </a:r>
              <a:r>
                <a:rPr lang="fi-FI" sz="7000" b="1" spc="-100" dirty="0" smtClean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!</a:t>
              </a:r>
            </a:p>
            <a:p>
              <a:r>
                <a:rPr lang="ko-KR" altLang="en-US" sz="6400" b="1" spc="-100" dirty="0" smtClean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마리 </a:t>
              </a:r>
              <a:r>
                <a:rPr lang="ko-KR" altLang="en-US" sz="6400" b="1" spc="-100" dirty="0" err="1" smtClean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끼따</a:t>
              </a:r>
              <a:r>
                <a:rPr lang="ko-KR" altLang="en-US" sz="6400" b="1" spc="-100" dirty="0" smtClean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하냐 </a:t>
              </a:r>
              <a:r>
                <a:rPr lang="ko-KR" altLang="en-US" sz="6400" b="1" spc="-100" dirty="0" err="1" smtClean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믕이꾸띠</a:t>
              </a:r>
              <a:r>
                <a:rPr lang="ko-KR" altLang="en-US" sz="6400" b="1" spc="-100" dirty="0" smtClean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ko-KR" altLang="en-US" sz="6400" b="1" spc="-100" dirty="0" err="1" smtClean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예수스</a:t>
              </a:r>
              <a:r>
                <a:rPr lang="en-US" altLang="ko-KR" sz="6400" b="1" spc="-100" dirty="0" smtClean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, </a:t>
              </a:r>
            </a:p>
            <a:p>
              <a:r>
                <a:rPr lang="ko-KR" altLang="en-US" sz="6400" b="1" spc="-100" dirty="0" err="1" smtClean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쁘눈뚠</a:t>
              </a:r>
              <a:r>
                <a:rPr lang="ko-KR" altLang="en-US" sz="6400" b="1" spc="-100" dirty="0" smtClean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양 </a:t>
              </a:r>
              <a:r>
                <a:rPr lang="ko-KR" altLang="en-US" sz="6400" b="1" spc="-100" dirty="0" err="1" smtClean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슴뿌르나</a:t>
              </a:r>
              <a:r>
                <a:rPr lang="en-US" altLang="ko-KR" sz="6400" b="1" spc="-100" dirty="0" smtClean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!</a:t>
              </a:r>
              <a:endParaRPr lang="en-US" altLang="ko-KR" sz="6400" b="1" spc="-100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pPr>
                <a:lnSpc>
                  <a:spcPts val="11600"/>
                </a:lnSpc>
              </a:pPr>
              <a:r>
                <a:rPr lang="ko-KR" altLang="en-US" sz="64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600" b="1" dirty="0" smtClean="0">
                  <a:solidFill>
                    <a:srgbClr val="053D57"/>
                  </a:solidFill>
                  <a:latin typeface="Times New Roman Bold"/>
                  <a:ea typeface="Times New Roman"/>
                  <a:cs typeface="Times New Roman Bold"/>
                  <a:sym typeface="Times New Roman Bold"/>
                </a:rPr>
                <a:t>(</a:t>
              </a:r>
              <a:r>
                <a:rPr lang="ko-KR" altLang="en-US" sz="5600" dirty="0">
                  <a:solidFill>
                    <a:srgbClr val="053D57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완벽한 인도자</a:t>
              </a:r>
              <a:r>
                <a:rPr lang="en-US" altLang="ko-KR" sz="5600" dirty="0">
                  <a:solidFill>
                    <a:srgbClr val="053D57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, </a:t>
              </a:r>
              <a:r>
                <a:rPr lang="ko-KR" altLang="en-US" sz="5600" dirty="0">
                  <a:solidFill>
                    <a:srgbClr val="053D57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예수님만 </a:t>
              </a:r>
              <a:r>
                <a:rPr lang="ko-KR" altLang="en-US" sz="5600" dirty="0" smtClean="0">
                  <a:solidFill>
                    <a:srgbClr val="053D57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따라갑시다</a:t>
              </a:r>
              <a:r>
                <a:rPr lang="en-US" altLang="ko-KR" sz="5600" dirty="0" smtClean="0">
                  <a:solidFill>
                    <a:srgbClr val="053D57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! </a:t>
              </a:r>
              <a:r>
                <a:rPr lang="en-US" altLang="ko-KR" sz="5600" dirty="0">
                  <a:solidFill>
                    <a:srgbClr val="053D57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)</a:t>
              </a:r>
              <a:endParaRPr lang="en-US" sz="5600" dirty="0">
                <a:solidFill>
                  <a:srgbClr val="053D57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D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95362" y="9336852"/>
            <a:ext cx="10497312" cy="45720"/>
            <a:chOff x="0" y="0"/>
            <a:chExt cx="13996416" cy="609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996415" cy="60960"/>
            </a:xfrm>
            <a:custGeom>
              <a:avLst/>
              <a:gdLst/>
              <a:ahLst/>
              <a:cxnLst/>
              <a:rect l="l" t="t" r="r" b="b"/>
              <a:pathLst>
                <a:path w="13996415" h="60960">
                  <a:moveTo>
                    <a:pt x="0" y="0"/>
                  </a:moveTo>
                  <a:lnTo>
                    <a:pt x="13996415" y="0"/>
                  </a:lnTo>
                  <a:lnTo>
                    <a:pt x="13996415" y="60960"/>
                  </a:lnTo>
                  <a:lnTo>
                    <a:pt x="0" y="60960"/>
                  </a:lnTo>
                  <a:close/>
                </a:path>
              </a:pathLst>
            </a:custGeom>
            <a:solidFill>
              <a:srgbClr val="FBFD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28718" y="188366"/>
            <a:ext cx="16230600" cy="7729268"/>
            <a:chOff x="0" y="0"/>
            <a:chExt cx="21640800" cy="103056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640800" cy="10305690"/>
            </a:xfrm>
            <a:custGeom>
              <a:avLst/>
              <a:gdLst/>
              <a:ahLst/>
              <a:cxnLst/>
              <a:rect l="l" t="t" r="r" b="b"/>
              <a:pathLst>
                <a:path w="21640800" h="10305690">
                  <a:moveTo>
                    <a:pt x="0" y="0"/>
                  </a:moveTo>
                  <a:lnTo>
                    <a:pt x="21640800" y="0"/>
                  </a:lnTo>
                  <a:lnTo>
                    <a:pt x="21640800" y="10305690"/>
                  </a:lnTo>
                  <a:lnTo>
                    <a:pt x="0" y="103056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180975"/>
              <a:ext cx="21640800" cy="1048666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8064"/>
                </a:lnSpc>
              </a:pPr>
              <a:r>
                <a:rPr lang="en-US" sz="6400" spc="26" dirty="0" err="1">
                  <a:solidFill>
                    <a:srgbClr val="FBFD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광고</a:t>
              </a:r>
              <a:r>
                <a:rPr lang="en-US" sz="6400" spc="26" dirty="0">
                  <a:solidFill>
                    <a:srgbClr val="FBFD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및 </a:t>
              </a:r>
              <a:r>
                <a:rPr lang="en-US" sz="6400" spc="26" dirty="0" err="1">
                  <a:solidFill>
                    <a:srgbClr val="FBFD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새가족</a:t>
              </a:r>
              <a:r>
                <a:rPr lang="en-US" sz="6400" spc="26" dirty="0">
                  <a:solidFill>
                    <a:srgbClr val="FBFD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6400" spc="26" dirty="0" err="1">
                  <a:solidFill>
                    <a:srgbClr val="FBFD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소개</a:t>
              </a:r>
              <a:endParaRPr lang="en-US" sz="6400" spc="26" dirty="0">
                <a:solidFill>
                  <a:srgbClr val="FBFDFF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  <a:p>
              <a:pPr algn="ctr">
                <a:lnSpc>
                  <a:spcPts val="8064"/>
                </a:lnSpc>
              </a:pPr>
              <a:r>
                <a:rPr lang="en-US" sz="6400" b="1" spc="26" dirty="0" err="1">
                  <a:solidFill>
                    <a:srgbClr val="FBFD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Pengumuman</a:t>
              </a:r>
              <a:r>
                <a:rPr lang="en-US" sz="6400" b="1" spc="26" dirty="0">
                  <a:solidFill>
                    <a:srgbClr val="FBFD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/</a:t>
              </a:r>
              <a:r>
                <a:rPr lang="en-US" sz="6400" b="1" spc="26" dirty="0" err="1">
                  <a:solidFill>
                    <a:srgbClr val="FBFD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Perkenalkan</a:t>
              </a:r>
              <a:r>
                <a:rPr lang="en-US" sz="6400" b="1" spc="26" dirty="0">
                  <a:solidFill>
                    <a:srgbClr val="FBFD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</a:t>
              </a:r>
              <a:r>
                <a:rPr lang="en-US" sz="6400" b="1" spc="26" dirty="0" err="1">
                  <a:solidFill>
                    <a:srgbClr val="FBFD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Keluarga</a:t>
              </a:r>
              <a:r>
                <a:rPr lang="en-US" sz="6400" b="1" spc="26" dirty="0">
                  <a:solidFill>
                    <a:srgbClr val="FBFD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</a:t>
              </a:r>
              <a:r>
                <a:rPr lang="en-US" sz="6400" b="1" spc="26" dirty="0" err="1">
                  <a:solidFill>
                    <a:srgbClr val="FBFD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Baru</a:t>
              </a:r>
              <a:r>
                <a:rPr lang="en-US" sz="6400" b="1" spc="26" dirty="0">
                  <a:solidFill>
                    <a:srgbClr val="FBFD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</a:t>
              </a:r>
            </a:p>
            <a:p>
              <a:pPr algn="ctr">
                <a:lnSpc>
                  <a:spcPts val="7056"/>
                </a:lnSpc>
              </a:pPr>
              <a:r>
                <a:rPr lang="en-US" sz="5600" spc="22" dirty="0" err="1">
                  <a:solidFill>
                    <a:srgbClr val="FBFD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광고시간</a:t>
              </a:r>
              <a:r>
                <a:rPr lang="en-US" sz="5600" spc="22" dirty="0">
                  <a:solidFill>
                    <a:srgbClr val="FBFD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및 </a:t>
              </a:r>
              <a:r>
                <a:rPr lang="en-US" sz="5600" spc="22" dirty="0" err="1">
                  <a:solidFill>
                    <a:srgbClr val="FBFD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새가족</a:t>
              </a:r>
              <a:r>
                <a:rPr lang="en-US" sz="5600" spc="22" dirty="0">
                  <a:solidFill>
                    <a:srgbClr val="FBFD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5600" spc="22" dirty="0" err="1">
                  <a:solidFill>
                    <a:srgbClr val="FBFD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소개</a:t>
              </a:r>
              <a:r>
                <a:rPr lang="en-US" sz="5600" spc="22" dirty="0">
                  <a:solidFill>
                    <a:srgbClr val="FBFD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5600" spc="22" dirty="0" err="1">
                  <a:solidFill>
                    <a:srgbClr val="FBFD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시간입니다</a:t>
              </a:r>
              <a:r>
                <a:rPr lang="en-US" sz="5600" spc="22" dirty="0">
                  <a:solidFill>
                    <a:srgbClr val="FBFD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.</a:t>
              </a:r>
            </a:p>
            <a:p>
              <a:pPr algn="just">
                <a:lnSpc>
                  <a:spcPts val="8442"/>
                </a:lnSpc>
              </a:pPr>
              <a:endParaRPr lang="en-US" sz="5600" spc="22" dirty="0">
                <a:solidFill>
                  <a:srgbClr val="FBFDFF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  <a:p>
              <a:pPr>
                <a:lnSpc>
                  <a:spcPts val="9344"/>
                </a:lnSpc>
              </a:pPr>
              <a:r>
                <a:rPr lang="en-US" altLang="ko-KR" sz="6400" b="1" spc="20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1. </a:t>
              </a:r>
              <a:r>
                <a:rPr lang="ko-KR" altLang="en-US" sz="6400" b="1" spc="20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그리스도 예수의 마음으로 인니 </a:t>
              </a:r>
              <a:r>
                <a:rPr lang="en-US" altLang="ko-KR" sz="6400" b="1" spc="20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300</a:t>
              </a:r>
              <a:r>
                <a:rPr lang="ko-KR" altLang="en-US" sz="6400" b="1" spc="20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종족 살리는 주인공 되시길 기도합니다</a:t>
              </a:r>
              <a:r>
                <a:rPr lang="en-US" altLang="ko-KR" sz="6400" b="1" spc="20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. </a:t>
              </a:r>
              <a:endParaRPr lang="en-US" sz="6400" b="1" spc="20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579894" y="7308755"/>
            <a:ext cx="3651624" cy="2073818"/>
            <a:chOff x="0" y="0"/>
            <a:chExt cx="4868832" cy="276509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868799" cy="2765044"/>
            </a:xfrm>
            <a:custGeom>
              <a:avLst/>
              <a:gdLst/>
              <a:ahLst/>
              <a:cxnLst/>
              <a:rect l="l" t="t" r="r" b="b"/>
              <a:pathLst>
                <a:path w="4868799" h="2765044">
                  <a:moveTo>
                    <a:pt x="0" y="0"/>
                  </a:moveTo>
                  <a:lnTo>
                    <a:pt x="4868799" y="0"/>
                  </a:lnTo>
                  <a:lnTo>
                    <a:pt x="4868799" y="2765044"/>
                  </a:lnTo>
                  <a:lnTo>
                    <a:pt x="0" y="27650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64" b="-66"/>
              </a:stretch>
            </a:blipFill>
          </p:spPr>
        </p:sp>
      </p:grp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D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95362" y="9336852"/>
            <a:ext cx="10497312" cy="45720"/>
            <a:chOff x="0" y="0"/>
            <a:chExt cx="13996416" cy="609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996415" cy="60960"/>
            </a:xfrm>
            <a:custGeom>
              <a:avLst/>
              <a:gdLst/>
              <a:ahLst/>
              <a:cxnLst/>
              <a:rect l="l" t="t" r="r" b="b"/>
              <a:pathLst>
                <a:path w="13996415" h="60960">
                  <a:moveTo>
                    <a:pt x="0" y="0"/>
                  </a:moveTo>
                  <a:lnTo>
                    <a:pt x="13996415" y="0"/>
                  </a:lnTo>
                  <a:lnTo>
                    <a:pt x="13996415" y="60960"/>
                  </a:lnTo>
                  <a:lnTo>
                    <a:pt x="0" y="60960"/>
                  </a:lnTo>
                  <a:close/>
                </a:path>
              </a:pathLst>
            </a:custGeom>
            <a:solidFill>
              <a:srgbClr val="FBFD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28700" y="1028700"/>
            <a:ext cx="15941168" cy="6065776"/>
            <a:chOff x="0" y="0"/>
            <a:chExt cx="21254891" cy="808770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254890" cy="8087701"/>
            </a:xfrm>
            <a:custGeom>
              <a:avLst/>
              <a:gdLst/>
              <a:ahLst/>
              <a:cxnLst/>
              <a:rect l="l" t="t" r="r" b="b"/>
              <a:pathLst>
                <a:path w="21254890" h="8087701">
                  <a:moveTo>
                    <a:pt x="0" y="0"/>
                  </a:moveTo>
                  <a:lnTo>
                    <a:pt x="21254890" y="0"/>
                  </a:lnTo>
                  <a:lnTo>
                    <a:pt x="21254890" y="8087701"/>
                  </a:lnTo>
                  <a:lnTo>
                    <a:pt x="0" y="808770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00050"/>
              <a:ext cx="21254891" cy="848775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just"/>
              <a:r>
                <a:rPr lang="en-US" altLang="ko-KR" sz="6400" b="1" spc="20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2. </a:t>
              </a:r>
              <a:r>
                <a:rPr lang="ko-KR" altLang="en-US" sz="6400" b="1" spc="20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예배 후 그룹별로 모여서 말씀포럼하며 교제 나누시기 바랍니다</a:t>
              </a:r>
              <a:r>
                <a:rPr lang="en-US" altLang="ko-KR" sz="6400" b="1" spc="20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.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318206" y="7184483"/>
            <a:ext cx="3651624" cy="2073818"/>
            <a:chOff x="0" y="0"/>
            <a:chExt cx="4868832" cy="276509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868799" cy="2765044"/>
            </a:xfrm>
            <a:custGeom>
              <a:avLst/>
              <a:gdLst/>
              <a:ahLst/>
              <a:cxnLst/>
              <a:rect l="l" t="t" r="r" b="b"/>
              <a:pathLst>
                <a:path w="4868799" h="2765044">
                  <a:moveTo>
                    <a:pt x="0" y="0"/>
                  </a:moveTo>
                  <a:lnTo>
                    <a:pt x="4868799" y="0"/>
                  </a:lnTo>
                  <a:lnTo>
                    <a:pt x="4868799" y="2765044"/>
                  </a:lnTo>
                  <a:lnTo>
                    <a:pt x="0" y="27650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64" b="-66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4785978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D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95362" y="9336852"/>
            <a:ext cx="10497312" cy="45720"/>
            <a:chOff x="0" y="0"/>
            <a:chExt cx="13996416" cy="609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996415" cy="60960"/>
            </a:xfrm>
            <a:custGeom>
              <a:avLst/>
              <a:gdLst/>
              <a:ahLst/>
              <a:cxnLst/>
              <a:rect l="l" t="t" r="r" b="b"/>
              <a:pathLst>
                <a:path w="13996415" h="60960">
                  <a:moveTo>
                    <a:pt x="0" y="0"/>
                  </a:moveTo>
                  <a:lnTo>
                    <a:pt x="13996415" y="0"/>
                  </a:lnTo>
                  <a:lnTo>
                    <a:pt x="13996415" y="60960"/>
                  </a:lnTo>
                  <a:lnTo>
                    <a:pt x="0" y="60960"/>
                  </a:lnTo>
                  <a:close/>
                </a:path>
              </a:pathLst>
            </a:custGeom>
            <a:solidFill>
              <a:srgbClr val="FBFD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13459" y="1028700"/>
            <a:ext cx="15956408" cy="6975414"/>
            <a:chOff x="-20321" y="0"/>
            <a:chExt cx="21275211" cy="930055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254890" cy="8087701"/>
            </a:xfrm>
            <a:custGeom>
              <a:avLst/>
              <a:gdLst/>
              <a:ahLst/>
              <a:cxnLst/>
              <a:rect l="l" t="t" r="r" b="b"/>
              <a:pathLst>
                <a:path w="21254890" h="8087701">
                  <a:moveTo>
                    <a:pt x="0" y="0"/>
                  </a:moveTo>
                  <a:lnTo>
                    <a:pt x="21254890" y="0"/>
                  </a:lnTo>
                  <a:lnTo>
                    <a:pt x="21254890" y="8087701"/>
                  </a:lnTo>
                  <a:lnTo>
                    <a:pt x="0" y="808770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ko-KR" altLang="en-US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20321" y="0"/>
              <a:ext cx="21254891" cy="930055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just"/>
              <a:r>
                <a:rPr lang="en-US" altLang="ko-KR" sz="6400" b="1" spc="20" dirty="0" smtClean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3</a:t>
              </a:r>
              <a:r>
                <a:rPr lang="en-US" altLang="ko-KR" sz="6400" b="1" spc="20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. </a:t>
              </a:r>
              <a:r>
                <a:rPr lang="ko-KR" altLang="en-US" sz="6400" b="1" spc="20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다음 주일</a:t>
              </a:r>
              <a:r>
                <a:rPr lang="en-US" altLang="ko-KR" sz="6400" b="1" spc="20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(6/21)</a:t>
              </a:r>
              <a:r>
                <a:rPr lang="ko-KR" altLang="en-US" sz="6400" b="1" spc="20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은 </a:t>
              </a:r>
              <a:r>
                <a:rPr lang="ko-KR" altLang="en-US" sz="6400" b="1" spc="20" dirty="0" err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인니어예배국</a:t>
              </a:r>
              <a:r>
                <a:rPr lang="ko-KR" altLang="en-US" sz="6400" b="1" spc="20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설립 </a:t>
              </a:r>
              <a:r>
                <a:rPr lang="en-US" altLang="ko-KR" sz="6400" b="1" spc="20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8</a:t>
              </a:r>
              <a:r>
                <a:rPr lang="ko-KR" altLang="en-US" sz="6400" b="1" spc="20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주년 기념 감사 예배로 드립니다</a:t>
              </a:r>
              <a:r>
                <a:rPr lang="en-US" altLang="ko-KR" sz="6400" b="1" spc="20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. </a:t>
              </a:r>
              <a:r>
                <a:rPr lang="ko-KR" altLang="en-US" sz="6400" b="1" spc="20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주위에 친구들 많이 초대해주세요</a:t>
              </a:r>
              <a:r>
                <a:rPr lang="en-US" altLang="ko-KR" sz="6400" b="1" spc="20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. </a:t>
              </a:r>
              <a:r>
                <a:rPr lang="ko-KR" altLang="en-US" sz="6400" b="1" spc="20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이날 점심식사는 </a:t>
              </a:r>
              <a:r>
                <a:rPr lang="en-US" altLang="ko-KR" sz="6400" b="1" spc="20" dirty="0" err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nasi</a:t>
              </a:r>
              <a:r>
                <a:rPr lang="en-US" altLang="ko-KR" sz="6400" b="1" spc="20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tumpeng</a:t>
              </a:r>
              <a:r>
                <a:rPr lang="ko-KR" altLang="en-US" sz="6400" b="1" spc="20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을 준비할 예정입니다</a:t>
              </a:r>
              <a:r>
                <a:rPr lang="en-US" altLang="ko-KR" sz="6400" b="1" spc="20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.</a:t>
              </a:r>
              <a:endParaRPr lang="en-US" altLang="ko-KR" sz="6400" b="1" spc="20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318206" y="7184483"/>
            <a:ext cx="3651624" cy="2073818"/>
            <a:chOff x="0" y="0"/>
            <a:chExt cx="4868832" cy="276509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868799" cy="2765044"/>
            </a:xfrm>
            <a:custGeom>
              <a:avLst/>
              <a:gdLst/>
              <a:ahLst/>
              <a:cxnLst/>
              <a:rect l="l" t="t" r="r" b="b"/>
              <a:pathLst>
                <a:path w="4868799" h="2765044">
                  <a:moveTo>
                    <a:pt x="0" y="0"/>
                  </a:moveTo>
                  <a:lnTo>
                    <a:pt x="4868799" y="0"/>
                  </a:lnTo>
                  <a:lnTo>
                    <a:pt x="4868799" y="2765044"/>
                  </a:lnTo>
                  <a:lnTo>
                    <a:pt x="0" y="27650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64" b="-66"/>
              </a:stretch>
            </a:blipFill>
          </p:spPr>
        </p:sp>
      </p:grp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D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95362" y="9336852"/>
            <a:ext cx="10497312" cy="45720"/>
            <a:chOff x="0" y="0"/>
            <a:chExt cx="13996416" cy="609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996415" cy="60960"/>
            </a:xfrm>
            <a:custGeom>
              <a:avLst/>
              <a:gdLst/>
              <a:ahLst/>
              <a:cxnLst/>
              <a:rect l="l" t="t" r="r" b="b"/>
              <a:pathLst>
                <a:path w="13996415" h="60960">
                  <a:moveTo>
                    <a:pt x="0" y="0"/>
                  </a:moveTo>
                  <a:lnTo>
                    <a:pt x="13996415" y="0"/>
                  </a:lnTo>
                  <a:lnTo>
                    <a:pt x="13996415" y="60960"/>
                  </a:lnTo>
                  <a:lnTo>
                    <a:pt x="0" y="60960"/>
                  </a:lnTo>
                  <a:close/>
                </a:path>
              </a:pathLst>
            </a:custGeom>
            <a:solidFill>
              <a:srgbClr val="FBFD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28700" y="-800100"/>
            <a:ext cx="15956408" cy="7894576"/>
            <a:chOff x="0" y="-2438400"/>
            <a:chExt cx="21275211" cy="10526101"/>
          </a:xfrm>
        </p:grpSpPr>
        <p:sp>
          <p:nvSpPr>
            <p:cNvPr id="5" name="Freeform 5"/>
            <p:cNvSpPr/>
            <p:nvPr/>
          </p:nvSpPr>
          <p:spPr>
            <a:xfrm>
              <a:off x="20321" y="-2438400"/>
              <a:ext cx="21254890" cy="8087701"/>
            </a:xfrm>
            <a:custGeom>
              <a:avLst/>
              <a:gdLst/>
              <a:ahLst/>
              <a:cxnLst/>
              <a:rect l="l" t="t" r="r" b="b"/>
              <a:pathLst>
                <a:path w="21254890" h="8087701">
                  <a:moveTo>
                    <a:pt x="0" y="0"/>
                  </a:moveTo>
                  <a:lnTo>
                    <a:pt x="21254890" y="0"/>
                  </a:lnTo>
                  <a:lnTo>
                    <a:pt x="21254890" y="8087701"/>
                  </a:lnTo>
                  <a:lnTo>
                    <a:pt x="0" y="808770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00050"/>
              <a:ext cx="21254891" cy="848775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just"/>
              <a:r>
                <a:rPr lang="en-US" altLang="ko-KR" sz="6400" b="1" spc="20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4. 6</a:t>
              </a:r>
              <a:r>
                <a:rPr lang="ko-KR" altLang="en-US" sz="6400" b="1" spc="20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월 </a:t>
              </a:r>
              <a:r>
                <a:rPr lang="en-US" altLang="ko-KR" sz="6400" b="1" spc="20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22</a:t>
              </a:r>
              <a:r>
                <a:rPr lang="ko-KR" altLang="en-US" sz="6400" b="1" spc="20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일</a:t>
              </a:r>
              <a:r>
                <a:rPr lang="en-US" altLang="ko-KR" sz="6400" b="1" spc="20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~7</a:t>
              </a:r>
              <a:r>
                <a:rPr lang="ko-KR" altLang="en-US" sz="6400" b="1" spc="20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월</a:t>
              </a:r>
              <a:r>
                <a:rPr lang="en-US" altLang="ko-KR" sz="6400" b="1" spc="20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2</a:t>
              </a:r>
              <a:r>
                <a:rPr lang="ko-KR" altLang="en-US" sz="6400" b="1" spc="20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일 인도네시아 </a:t>
              </a:r>
              <a:r>
                <a:rPr lang="ko-KR" altLang="en-US" sz="6400" b="1" spc="20" dirty="0" err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메단</a:t>
              </a:r>
              <a:r>
                <a:rPr lang="ko-KR" altLang="en-US" sz="6400" b="1" spc="20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</a:t>
              </a:r>
              <a:r>
                <a:rPr lang="en-US" altLang="ko-KR" sz="6400" b="1" spc="20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GBKP </a:t>
              </a:r>
              <a:r>
                <a:rPr lang="ko-KR" altLang="en-US" sz="6400" b="1" spc="20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교단 청소년 수련회와 </a:t>
              </a:r>
              <a:r>
                <a:rPr lang="ko-KR" altLang="en-US" sz="6400" b="1" spc="20" dirty="0" err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메단</a:t>
              </a:r>
              <a:r>
                <a:rPr lang="ko-KR" altLang="en-US" sz="6400" b="1" spc="20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성도 가정</a:t>
              </a:r>
              <a:r>
                <a:rPr lang="en-US" altLang="ko-KR" sz="6400" b="1" spc="20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(</a:t>
              </a:r>
              <a:r>
                <a:rPr lang="ko-KR" altLang="en-US" sz="6400" b="1" spc="20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예사야</a:t>
              </a:r>
              <a:r>
                <a:rPr lang="en-US" altLang="ko-KR" sz="6400" b="1" spc="20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, </a:t>
              </a:r>
              <a:r>
                <a:rPr lang="ko-KR" altLang="en-US" sz="6400" b="1" spc="20" dirty="0" err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주프리</a:t>
              </a:r>
              <a:r>
                <a:rPr lang="en-US" altLang="ko-KR" sz="6400" b="1" spc="20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) </a:t>
              </a:r>
              <a:r>
                <a:rPr lang="ko-KR" altLang="en-US" sz="6400" b="1" spc="20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방문 예정입니다</a:t>
              </a:r>
              <a:r>
                <a:rPr lang="en-US" altLang="ko-KR" sz="6400" b="1" spc="20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. </a:t>
              </a:r>
              <a:r>
                <a:rPr lang="ko-KR" altLang="en-US" sz="6400" b="1" spc="20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우리 </a:t>
              </a:r>
              <a:r>
                <a:rPr lang="ko-KR" altLang="en-US" sz="6400" b="1" spc="20" dirty="0" err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예배국의</a:t>
              </a:r>
              <a:r>
                <a:rPr lang="ko-KR" altLang="en-US" sz="6400" b="1" spc="20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선교의 지경을 넓혀가심에 </a:t>
              </a:r>
              <a:r>
                <a:rPr lang="ko-KR" altLang="en-US" sz="6400" b="1" spc="20" dirty="0" err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감사드리며</a:t>
              </a:r>
              <a:r>
                <a:rPr lang="ko-KR" altLang="en-US" sz="6400" b="1" spc="20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함께 기도로 동참하시기 바랍니다</a:t>
              </a:r>
              <a:r>
                <a:rPr lang="en-US" altLang="ko-KR" sz="6400" b="1" spc="20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.</a:t>
              </a:r>
              <a:endParaRPr lang="en-US" altLang="ko-KR" sz="6400" b="1" spc="20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318206" y="7184483"/>
            <a:ext cx="3651624" cy="2073818"/>
            <a:chOff x="0" y="0"/>
            <a:chExt cx="4868832" cy="276509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868799" cy="2765044"/>
            </a:xfrm>
            <a:custGeom>
              <a:avLst/>
              <a:gdLst/>
              <a:ahLst/>
              <a:cxnLst/>
              <a:rect l="l" t="t" r="r" b="b"/>
              <a:pathLst>
                <a:path w="4868799" h="2765044">
                  <a:moveTo>
                    <a:pt x="0" y="0"/>
                  </a:moveTo>
                  <a:lnTo>
                    <a:pt x="4868799" y="0"/>
                  </a:lnTo>
                  <a:lnTo>
                    <a:pt x="4868799" y="2765044"/>
                  </a:lnTo>
                  <a:lnTo>
                    <a:pt x="0" y="27650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64" b="-66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136716389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BC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7463980"/>
            <a:chOff x="0" y="0"/>
            <a:chExt cx="21640800" cy="99519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640800" cy="9951974"/>
            </a:xfrm>
            <a:custGeom>
              <a:avLst/>
              <a:gdLst/>
              <a:ahLst/>
              <a:cxnLst/>
              <a:rect l="l" t="t" r="r" b="b"/>
              <a:pathLst>
                <a:path w="21640800" h="9951974">
                  <a:moveTo>
                    <a:pt x="0" y="0"/>
                  </a:moveTo>
                  <a:lnTo>
                    <a:pt x="21640800" y="0"/>
                  </a:lnTo>
                  <a:lnTo>
                    <a:pt x="21640800" y="9951974"/>
                  </a:lnTo>
                  <a:lnTo>
                    <a:pt x="0" y="995197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447675"/>
              <a:ext cx="21640800" cy="950429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4000"/>
                </a:lnSpc>
              </a:pPr>
              <a:endParaRPr lang="en-US" sz="8000" dirty="0">
                <a:solidFill>
                  <a:srgbClr val="053D57"/>
                </a:solidFill>
                <a:latin typeface="Hatton"/>
                <a:ea typeface="Hatton"/>
                <a:cs typeface="Hatton"/>
                <a:sym typeface="Hatton"/>
              </a:endParaRPr>
            </a:p>
            <a:p>
              <a:pPr algn="ctr">
                <a:lnSpc>
                  <a:spcPts val="4000"/>
                </a:lnSpc>
              </a:pPr>
              <a:endParaRPr lang="en-US" sz="8000" dirty="0">
                <a:solidFill>
                  <a:srgbClr val="053D57"/>
                </a:solidFill>
                <a:latin typeface="Hatton"/>
                <a:ea typeface="Hatton"/>
                <a:cs typeface="Hatton"/>
                <a:sym typeface="Hatton"/>
              </a:endParaRPr>
            </a:p>
            <a:p>
              <a:pPr algn="ctr">
                <a:lnSpc>
                  <a:spcPts val="4000"/>
                </a:lnSpc>
              </a:pPr>
              <a:endParaRPr lang="en-US" sz="8000" dirty="0">
                <a:solidFill>
                  <a:srgbClr val="053D57"/>
                </a:solidFill>
                <a:latin typeface="Hatton"/>
                <a:ea typeface="Hatton"/>
                <a:cs typeface="Hatton"/>
                <a:sym typeface="Hatton"/>
              </a:endParaRPr>
            </a:p>
            <a:p>
              <a:pPr algn="ctr">
                <a:lnSpc>
                  <a:spcPts val="4000"/>
                </a:lnSpc>
              </a:pPr>
              <a:endParaRPr lang="en-US" sz="8000" dirty="0">
                <a:solidFill>
                  <a:srgbClr val="053D57"/>
                </a:solidFill>
                <a:latin typeface="Hatton"/>
                <a:ea typeface="Hatton"/>
                <a:cs typeface="Hatton"/>
                <a:sym typeface="Hatton"/>
              </a:endParaRPr>
            </a:p>
            <a:p>
              <a:pPr algn="ctr">
                <a:lnSpc>
                  <a:spcPts val="4000"/>
                </a:lnSpc>
              </a:pPr>
              <a:endParaRPr lang="en-US" sz="8000" dirty="0">
                <a:solidFill>
                  <a:srgbClr val="053D57"/>
                </a:solidFill>
                <a:latin typeface="Hatton"/>
                <a:ea typeface="Hatton"/>
                <a:cs typeface="Hatton"/>
                <a:sym typeface="Hatton"/>
              </a:endParaRPr>
            </a:p>
            <a:p>
              <a:pPr algn="ctr">
                <a:lnSpc>
                  <a:spcPts val="7832"/>
                </a:lnSpc>
              </a:pPr>
              <a:r>
                <a:rPr lang="ko-KR" altLang="en-US" sz="8000" b="1" dirty="0">
                  <a:solidFill>
                    <a:srgbClr val="053D57"/>
                  </a:solidFill>
                  <a:latin typeface="Hatton Bold"/>
                  <a:ea typeface="Hatton Bold"/>
                  <a:cs typeface="Hatton Bold"/>
                  <a:sym typeface="Hatton Bold"/>
                </a:rPr>
                <a:t>성도의 교제</a:t>
              </a:r>
              <a:endParaRPr lang="en-US" altLang="ko-KR" sz="8000" b="1" dirty="0">
                <a:solidFill>
                  <a:srgbClr val="053D57"/>
                </a:solidFill>
                <a:latin typeface="Hatton Bold"/>
                <a:ea typeface="Hatton Bold"/>
                <a:cs typeface="Hatton Bold"/>
                <a:sym typeface="Hatton Bold"/>
              </a:endParaRPr>
            </a:p>
            <a:p>
              <a:pPr algn="ctr">
                <a:lnSpc>
                  <a:spcPts val="7832"/>
                </a:lnSpc>
              </a:pPr>
              <a:endParaRPr lang="en-US" sz="8000" b="1" dirty="0">
                <a:solidFill>
                  <a:srgbClr val="053D57"/>
                </a:solidFill>
                <a:latin typeface="Hatton Bold"/>
                <a:ea typeface="Hatton Bold"/>
                <a:cs typeface="Hatton Bold"/>
                <a:sym typeface="Hatton Bold"/>
              </a:endParaRPr>
            </a:p>
            <a:p>
              <a:pPr algn="ctr">
                <a:lnSpc>
                  <a:spcPts val="7832"/>
                </a:lnSpc>
              </a:pPr>
              <a:r>
                <a:rPr lang="en-US" sz="8000" b="1" dirty="0">
                  <a:solidFill>
                    <a:srgbClr val="053D57"/>
                  </a:solidFill>
                  <a:latin typeface="Hatton Bold"/>
                  <a:ea typeface="Hatton Bold"/>
                  <a:cs typeface="Hatton Bold"/>
                  <a:sym typeface="Hatton Bold"/>
                </a:rPr>
                <a:t>Persekutuan </a:t>
              </a:r>
              <a:r>
                <a:rPr lang="en-US" sz="8000" b="1" dirty="0" err="1">
                  <a:solidFill>
                    <a:srgbClr val="053D57"/>
                  </a:solidFill>
                  <a:latin typeface="Hatton Bold"/>
                  <a:ea typeface="Hatton Bold"/>
                  <a:cs typeface="Hatton Bold"/>
                  <a:sym typeface="Hatton Bold"/>
                </a:rPr>
                <a:t>Jemaat</a:t>
              </a:r>
              <a:endParaRPr lang="en-US" sz="8000" b="1" dirty="0">
                <a:solidFill>
                  <a:srgbClr val="053D57"/>
                </a:solidFill>
                <a:latin typeface="Hatton Bold"/>
                <a:ea typeface="Hatton Bold"/>
                <a:cs typeface="Hatton Bold"/>
                <a:sym typeface="Hatton Bold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1" y="1028700"/>
            <a:ext cx="782470" cy="1163524"/>
          </a:xfrm>
          <a:custGeom>
            <a:avLst/>
            <a:gdLst/>
            <a:ahLst/>
            <a:cxnLst/>
            <a:rect l="l" t="t" r="r" b="b"/>
            <a:pathLst>
              <a:path w="782469" h="1163523">
                <a:moveTo>
                  <a:pt x="0" y="0"/>
                </a:moveTo>
                <a:lnTo>
                  <a:pt x="782469" y="0"/>
                </a:lnTo>
                <a:lnTo>
                  <a:pt x="782469" y="1163523"/>
                </a:lnTo>
                <a:lnTo>
                  <a:pt x="0" y="11635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170" r="-170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28701" y="8094778"/>
            <a:ext cx="782470" cy="1163524"/>
          </a:xfrm>
          <a:custGeom>
            <a:avLst/>
            <a:gdLst/>
            <a:ahLst/>
            <a:cxnLst/>
            <a:rect l="l" t="t" r="r" b="b"/>
            <a:pathLst>
              <a:path w="782469" h="1163523">
                <a:moveTo>
                  <a:pt x="0" y="0"/>
                </a:moveTo>
                <a:lnTo>
                  <a:pt x="782469" y="0"/>
                </a:lnTo>
                <a:lnTo>
                  <a:pt x="782469" y="1163523"/>
                </a:lnTo>
                <a:lnTo>
                  <a:pt x="0" y="11635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170" r="-170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476833" y="8094778"/>
            <a:ext cx="782470" cy="1163524"/>
          </a:xfrm>
          <a:custGeom>
            <a:avLst/>
            <a:gdLst/>
            <a:ahLst/>
            <a:cxnLst/>
            <a:rect l="l" t="t" r="r" b="b"/>
            <a:pathLst>
              <a:path w="782469" h="1163523">
                <a:moveTo>
                  <a:pt x="0" y="0"/>
                </a:moveTo>
                <a:lnTo>
                  <a:pt x="782469" y="0"/>
                </a:lnTo>
                <a:lnTo>
                  <a:pt x="782469" y="1163523"/>
                </a:lnTo>
                <a:lnTo>
                  <a:pt x="0" y="11635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170" r="-170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476833" y="1028700"/>
            <a:ext cx="782470" cy="1163524"/>
          </a:xfrm>
          <a:custGeom>
            <a:avLst/>
            <a:gdLst/>
            <a:ahLst/>
            <a:cxnLst/>
            <a:rect l="l" t="t" r="r" b="b"/>
            <a:pathLst>
              <a:path w="782469" h="1163523">
                <a:moveTo>
                  <a:pt x="0" y="0"/>
                </a:moveTo>
                <a:lnTo>
                  <a:pt x="782469" y="0"/>
                </a:lnTo>
                <a:lnTo>
                  <a:pt x="782469" y="1163523"/>
                </a:lnTo>
                <a:lnTo>
                  <a:pt x="0" y="11635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170" r="-170"/>
            </a:stretch>
          </a:blipFill>
        </p:spPr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757110" y="9036425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5953092"/>
            <a:chOff x="0" y="0"/>
            <a:chExt cx="21640800" cy="793745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640800" cy="7937455"/>
            </a:xfrm>
            <a:custGeom>
              <a:avLst/>
              <a:gdLst/>
              <a:ahLst/>
              <a:cxnLst/>
              <a:rect l="l" t="t" r="r" b="b"/>
              <a:pathLst>
                <a:path w="21640800" h="7937455">
                  <a:moveTo>
                    <a:pt x="0" y="0"/>
                  </a:moveTo>
                  <a:lnTo>
                    <a:pt x="21640800" y="0"/>
                  </a:lnTo>
                  <a:lnTo>
                    <a:pt x="21640800" y="7937455"/>
                  </a:lnTo>
                  <a:lnTo>
                    <a:pt x="0" y="793745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66700"/>
              <a:ext cx="21640800" cy="820415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8640"/>
                </a:lnSpc>
              </a:pPr>
              <a:r>
                <a:rPr lang="ko-KR" altLang="en-US" sz="5400" spc="162" dirty="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이제 “이 삶은 기회입니다” 찬양을 부르며</a:t>
              </a:r>
            </a:p>
            <a:p>
              <a:pPr algn="ctr">
                <a:lnSpc>
                  <a:spcPts val="8640"/>
                </a:lnSpc>
              </a:pPr>
              <a:r>
                <a:rPr lang="ko-KR" altLang="en-US" sz="5400" spc="162" dirty="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준비하신 헌금을 드리겠습니다</a:t>
              </a:r>
              <a:r>
                <a:rPr lang="en-US" altLang="ko-KR" sz="5400" spc="162" dirty="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  <a:p>
              <a:pPr algn="ctr">
                <a:lnSpc>
                  <a:spcPts val="8640"/>
                </a:lnSpc>
              </a:pPr>
              <a:r>
                <a:rPr lang="ko-KR" altLang="en-US" sz="5400" spc="162" dirty="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그리고 이어서 </a:t>
              </a:r>
              <a:r>
                <a:rPr lang="ko-KR" altLang="en-US" sz="5400" spc="162" dirty="0" err="1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준목님께서</a:t>
              </a:r>
              <a:r>
                <a:rPr lang="ko-KR" altLang="en-US" sz="5400" spc="162" dirty="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 헌금을 위해 기도해 </a:t>
              </a:r>
            </a:p>
            <a:p>
              <a:pPr algn="ctr">
                <a:lnSpc>
                  <a:spcPts val="8640"/>
                </a:lnSpc>
              </a:pPr>
              <a:r>
                <a:rPr lang="ko-KR" altLang="en-US" sz="5400" spc="162" dirty="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주시고</a:t>
              </a:r>
            </a:p>
            <a:p>
              <a:pPr algn="ctr">
                <a:lnSpc>
                  <a:spcPts val="8640"/>
                </a:lnSpc>
              </a:pPr>
              <a:r>
                <a:rPr lang="ko-KR" altLang="en-US" sz="5400" spc="162" dirty="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주기도문으로 예배를 마무리하겠습니다</a:t>
              </a:r>
              <a:r>
                <a:rPr lang="en-US" altLang="ko-KR" sz="5400" spc="162" dirty="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  <a:p>
              <a:pPr algn="ctr">
                <a:lnSpc>
                  <a:spcPts val="8640"/>
                </a:lnSpc>
              </a:pPr>
              <a:endParaRPr lang="en-US" sz="5400" spc="162" dirty="0">
                <a:solidFill>
                  <a:srgbClr val="053D57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09676" y="8710091"/>
            <a:ext cx="8115300" cy="9526"/>
            <a:chOff x="0" y="0"/>
            <a:chExt cx="10820400" cy="127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BC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757110" y="9036425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819400" y="952500"/>
            <a:ext cx="12725400" cy="6860824"/>
            <a:chOff x="-452596" y="-1181715"/>
            <a:chExt cx="16733247" cy="914776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6280650" cy="7966049"/>
            </a:xfrm>
            <a:custGeom>
              <a:avLst/>
              <a:gdLst/>
              <a:ahLst/>
              <a:cxnLst/>
              <a:rect l="l" t="t" r="r" b="b"/>
              <a:pathLst>
                <a:path w="16280650" h="7966049">
                  <a:moveTo>
                    <a:pt x="0" y="0"/>
                  </a:moveTo>
                  <a:lnTo>
                    <a:pt x="16280650" y="0"/>
                  </a:lnTo>
                  <a:lnTo>
                    <a:pt x="16280650" y="7966049"/>
                  </a:lnTo>
                  <a:lnTo>
                    <a:pt x="0" y="796604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-452596" y="-1181715"/>
              <a:ext cx="16733247" cy="914776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/>
              <a:endParaRPr dirty="0">
                <a:solidFill>
                  <a:prstClr val="black"/>
                </a:solidFill>
              </a:endParaRPr>
            </a:p>
            <a:p>
              <a:pPr algn="ctr"/>
              <a:r>
                <a:rPr lang="en-US" altLang="ko-KR" sz="8000" b="1" dirty="0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(</a:t>
              </a:r>
              <a:r>
                <a:rPr lang="ko-KR" altLang="en-US" sz="8000" b="1" dirty="0" err="1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헌금송</a:t>
              </a:r>
              <a:r>
                <a:rPr lang="en-US" altLang="ko-KR" sz="8000" b="1" dirty="0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)</a:t>
              </a:r>
            </a:p>
            <a:p>
              <a:pPr algn="ctr"/>
              <a:endParaRPr lang="en-US" altLang="ko-KR" sz="7000" b="1" dirty="0">
                <a:solidFill>
                  <a:srgbClr val="053D57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  <a:p>
              <a:pPr algn="ctr"/>
              <a:r>
                <a:rPr lang="en-US" altLang="ko-KR" sz="9000" b="1" dirty="0" err="1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Hidup</a:t>
              </a:r>
              <a:r>
                <a:rPr lang="en-US" altLang="ko-KR" sz="9000" b="1" dirty="0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altLang="ko-KR" sz="9000" b="1" dirty="0" err="1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ini</a:t>
              </a:r>
              <a:r>
                <a:rPr lang="en-US" altLang="ko-KR" sz="9000" b="1" dirty="0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altLang="ko-KR" sz="9000" b="1" dirty="0" err="1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adalah</a:t>
              </a:r>
              <a:r>
                <a:rPr lang="en-US" altLang="ko-KR" sz="9000" b="1" dirty="0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altLang="ko-KR" sz="9000" b="1" dirty="0" err="1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kesempatan</a:t>
              </a:r>
              <a:r>
                <a:rPr lang="en-US" altLang="ko-KR" sz="9000" b="1" dirty="0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</a:p>
            <a:p>
              <a:pPr algn="ctr"/>
              <a:r>
                <a:rPr lang="ko-KR" altLang="en-US" sz="7000" b="1" dirty="0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이 삶은 기회입니다</a:t>
              </a:r>
              <a:endParaRPr lang="en-US" altLang="ko-KR" sz="7000" b="1" dirty="0">
                <a:solidFill>
                  <a:srgbClr val="053D57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  <a:p>
              <a:pPr algn="ctr"/>
              <a:endParaRPr lang="en-US" altLang="ko-KR" sz="7000" b="1" dirty="0">
                <a:solidFill>
                  <a:srgbClr val="053D57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  <a:p>
              <a:pPr algn="r"/>
              <a:r>
                <a:rPr lang="en-US" altLang="ko-KR" sz="3000" b="1" dirty="0" err="1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cipt</a:t>
              </a:r>
              <a:r>
                <a:rPr lang="en-US" altLang="ko-KR" sz="3000" b="1" dirty="0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: </a:t>
              </a:r>
              <a:r>
                <a:rPr lang="en-US" altLang="ko-KR" sz="3000" b="1" dirty="0" err="1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Pdt</a:t>
              </a:r>
              <a:r>
                <a:rPr lang="en-US" altLang="ko-KR" sz="3000" b="1" dirty="0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. </a:t>
              </a:r>
              <a:r>
                <a:rPr lang="en-US" altLang="ko-KR" sz="3000" b="1" dirty="0" err="1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Wihelmus</a:t>
              </a:r>
              <a:r>
                <a:rPr lang="en-US" altLang="ko-KR" sz="3000" b="1" dirty="0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altLang="ko-KR" sz="3000" b="1" dirty="0" err="1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Latumahina</a:t>
              </a:r>
              <a:endParaRPr lang="en-US" sz="3000" b="1" dirty="0">
                <a:solidFill>
                  <a:srgbClr val="053D57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1028701" y="8106639"/>
            <a:ext cx="774494" cy="1151662"/>
          </a:xfrm>
          <a:custGeom>
            <a:avLst/>
            <a:gdLst/>
            <a:ahLst/>
            <a:cxnLst/>
            <a:rect l="l" t="t" r="r" b="b"/>
            <a:pathLst>
              <a:path w="774493" h="1151662">
                <a:moveTo>
                  <a:pt x="0" y="0"/>
                </a:moveTo>
                <a:lnTo>
                  <a:pt x="774493" y="0"/>
                </a:lnTo>
                <a:lnTo>
                  <a:pt x="774493" y="1151662"/>
                </a:lnTo>
                <a:lnTo>
                  <a:pt x="0" y="11516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l="-156" r="-156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28701" y="1028701"/>
            <a:ext cx="774494" cy="1151662"/>
          </a:xfrm>
          <a:custGeom>
            <a:avLst/>
            <a:gdLst/>
            <a:ahLst/>
            <a:cxnLst/>
            <a:rect l="l" t="t" r="r" b="b"/>
            <a:pathLst>
              <a:path w="774493" h="1151662">
                <a:moveTo>
                  <a:pt x="0" y="0"/>
                </a:moveTo>
                <a:lnTo>
                  <a:pt x="774493" y="0"/>
                </a:lnTo>
                <a:lnTo>
                  <a:pt x="774493" y="1151662"/>
                </a:lnTo>
                <a:lnTo>
                  <a:pt x="0" y="11516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l="-156" r="-156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484809" y="8106639"/>
            <a:ext cx="774494" cy="1151662"/>
          </a:xfrm>
          <a:custGeom>
            <a:avLst/>
            <a:gdLst/>
            <a:ahLst/>
            <a:cxnLst/>
            <a:rect l="l" t="t" r="r" b="b"/>
            <a:pathLst>
              <a:path w="774493" h="1151662">
                <a:moveTo>
                  <a:pt x="0" y="0"/>
                </a:moveTo>
                <a:lnTo>
                  <a:pt x="774493" y="0"/>
                </a:lnTo>
                <a:lnTo>
                  <a:pt x="774493" y="1151662"/>
                </a:lnTo>
                <a:lnTo>
                  <a:pt x="0" y="11516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l="-156" r="-156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487369" y="1028701"/>
            <a:ext cx="774494" cy="1151662"/>
          </a:xfrm>
          <a:custGeom>
            <a:avLst/>
            <a:gdLst/>
            <a:ahLst/>
            <a:cxnLst/>
            <a:rect l="l" t="t" r="r" b="b"/>
            <a:pathLst>
              <a:path w="774493" h="1151662">
                <a:moveTo>
                  <a:pt x="0" y="0"/>
                </a:moveTo>
                <a:lnTo>
                  <a:pt x="774492" y="0"/>
                </a:lnTo>
                <a:lnTo>
                  <a:pt x="774492" y="1151662"/>
                </a:lnTo>
                <a:lnTo>
                  <a:pt x="0" y="11516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l="-156" r="-156"/>
            </a:stretch>
          </a:blipFill>
        </p:spPr>
      </p:sp>
    </p:spTree>
    <p:extLst>
      <p:ext uri="{BB962C8B-B14F-4D97-AF65-F5344CB8AC3E}">
        <p14:creationId xmlns:p14="http://schemas.microsoft.com/office/powerpoint/2010/main" val="44165923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15174" y="8710091"/>
            <a:ext cx="8115300" cy="9526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4137128" y="8599153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28700" y="1028701"/>
            <a:ext cx="16802100" cy="7058954"/>
            <a:chOff x="0" y="0"/>
            <a:chExt cx="19592559" cy="941193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592559" cy="9411936"/>
            </a:xfrm>
            <a:custGeom>
              <a:avLst/>
              <a:gdLst/>
              <a:ahLst/>
              <a:cxnLst/>
              <a:rect l="l" t="t" r="r" b="b"/>
              <a:pathLst>
                <a:path w="19592559" h="9411936">
                  <a:moveTo>
                    <a:pt x="0" y="0"/>
                  </a:moveTo>
                  <a:lnTo>
                    <a:pt x="19592559" y="0"/>
                  </a:lnTo>
                  <a:lnTo>
                    <a:pt x="19592559" y="9411936"/>
                  </a:lnTo>
                  <a:lnTo>
                    <a:pt x="0" y="941193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38125"/>
              <a:ext cx="19592559" cy="965006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1143000" indent="-1143000">
                <a:buFontTx/>
                <a:buAutoNum type="arabicPeriod"/>
              </a:pP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Hidup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ini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adalah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kesempatan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 </a:t>
              </a:r>
            </a:p>
            <a:p>
              <a:r>
                <a:rPr lang="en-US" altLang="ko-KR" sz="42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	</a:t>
              </a:r>
              <a:r>
                <a:rPr lang="ko-KR" altLang="en-US" sz="42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이 삶은 주신 기회라네</a:t>
              </a:r>
            </a:p>
            <a:p>
              <a:r>
                <a:rPr lang="ko-KR" altLang="en-US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히둡</a:t>
              </a:r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이니 </a:t>
              </a:r>
              <a:r>
                <a:rPr lang="ko-KR" altLang="en-US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아달라</a:t>
              </a:r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ko-KR" altLang="en-US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끄슴빠딴</a:t>
              </a:r>
              <a:endParaRPr lang="en-US" altLang="ko-KR" sz="70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endParaRPr lang="ko-KR" altLang="en-US" sz="42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Hidup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ini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untuk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melayani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Tuhan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</a:p>
            <a:p>
              <a:r>
                <a:rPr lang="ko-KR" altLang="en-US" sz="42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이 삶은 주님을 섬기기 위해</a:t>
              </a:r>
            </a:p>
            <a:p>
              <a:r>
                <a:rPr lang="ko-KR" altLang="en-US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히둡</a:t>
              </a:r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이니 </a:t>
              </a:r>
              <a:r>
                <a:rPr lang="ko-KR" altLang="en-US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운뚝</a:t>
              </a:r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ko-KR" altLang="en-US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믈라야니</a:t>
              </a:r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ko-KR" altLang="en-US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뚜한</a:t>
              </a:r>
              <a:endParaRPr lang="en-US" sz="70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5953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15174" y="8710091"/>
            <a:ext cx="8115300" cy="9526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4137128" y="8599153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28700" y="1028700"/>
            <a:ext cx="16116300" cy="7753732"/>
            <a:chOff x="0" y="0"/>
            <a:chExt cx="19592559" cy="1033830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592559" cy="10338308"/>
            </a:xfrm>
            <a:custGeom>
              <a:avLst/>
              <a:gdLst/>
              <a:ahLst/>
              <a:cxnLst/>
              <a:rect l="l" t="t" r="r" b="b"/>
              <a:pathLst>
                <a:path w="19592559" h="10338308">
                  <a:moveTo>
                    <a:pt x="0" y="0"/>
                  </a:moveTo>
                  <a:lnTo>
                    <a:pt x="19592559" y="0"/>
                  </a:lnTo>
                  <a:lnTo>
                    <a:pt x="19592559" y="10338308"/>
                  </a:lnTo>
                  <a:lnTo>
                    <a:pt x="0" y="1033830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33350"/>
              <a:ext cx="19592559" cy="1047165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당신은 </a:t>
              </a:r>
              <a:r>
                <a:rPr lang="ko-KR" altLang="en-US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사랑받기</a:t>
              </a:r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위해 태어난 사람</a:t>
              </a:r>
            </a:p>
            <a:p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Kau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terlahir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untuk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dicintai</a:t>
              </a:r>
              <a:endParaRPr lang="en-US" altLang="ko-KR" sz="70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endParaRPr lang="en-US" altLang="ko-KR" sz="70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지금도 그 사랑 받고 있지요</a:t>
              </a:r>
            </a:p>
            <a:p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Saat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ini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pun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kau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sedang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menerima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kasih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itu</a:t>
              </a:r>
              <a:endParaRPr lang="en-US" altLang="ko-KR" sz="70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195283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15174" y="8710091"/>
            <a:ext cx="8115300" cy="9526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4137128" y="8599153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28700" y="900114"/>
            <a:ext cx="15954848" cy="8200896"/>
            <a:chOff x="0" y="0"/>
            <a:chExt cx="21273129" cy="1093452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273129" cy="10934527"/>
            </a:xfrm>
            <a:custGeom>
              <a:avLst/>
              <a:gdLst/>
              <a:ahLst/>
              <a:cxnLst/>
              <a:rect l="l" t="t" r="r" b="b"/>
              <a:pathLst>
                <a:path w="21273129" h="10934527">
                  <a:moveTo>
                    <a:pt x="0" y="0"/>
                  </a:moveTo>
                  <a:lnTo>
                    <a:pt x="21273129" y="0"/>
                  </a:lnTo>
                  <a:lnTo>
                    <a:pt x="21273129" y="10934527"/>
                  </a:lnTo>
                  <a:lnTo>
                    <a:pt x="0" y="1093452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04800"/>
              <a:ext cx="21273129" cy="1123932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Jangan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sia-siakan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waktu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yang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Tuhan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beri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ko-KR" altLang="en-US" sz="42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주께서 주신 시간을 헛되이 하지 말고</a:t>
              </a:r>
            </a:p>
            <a:p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장안 </a:t>
              </a:r>
              <a:r>
                <a:rPr lang="ko-KR" altLang="en-US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시아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-</a:t>
              </a:r>
              <a:r>
                <a:rPr lang="ko-KR" altLang="en-US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시아깐</a:t>
              </a:r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ko-KR" altLang="en-US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왁뚜</a:t>
              </a:r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양 </a:t>
              </a:r>
              <a:r>
                <a:rPr lang="ko-KR" altLang="en-US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뚜한</a:t>
              </a:r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ko-KR" altLang="en-US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브리</a:t>
              </a:r>
              <a:endParaRPr lang="en-US" altLang="ko-KR" sz="70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endParaRPr lang="ko-KR" altLang="en-US" sz="42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Hidup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ini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hanya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sementara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</a:p>
            <a:p>
              <a:r>
                <a:rPr lang="ko-KR" altLang="en-US" sz="42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이 삶은 잠시뿐이라네</a:t>
              </a:r>
            </a:p>
            <a:p>
              <a:r>
                <a:rPr lang="ko-KR" altLang="en-US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히둡</a:t>
              </a:r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이니 하냐 </a:t>
              </a:r>
              <a:r>
                <a:rPr lang="ko-KR" altLang="en-US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스믄따라</a:t>
              </a:r>
              <a:endParaRPr lang="en-US" sz="70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443720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15174" y="8710091"/>
            <a:ext cx="8115300" cy="9526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4137128" y="8599153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28700" y="1028701"/>
            <a:ext cx="16802100" cy="7058954"/>
            <a:chOff x="0" y="0"/>
            <a:chExt cx="19592559" cy="941193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592559" cy="9411936"/>
            </a:xfrm>
            <a:custGeom>
              <a:avLst/>
              <a:gdLst/>
              <a:ahLst/>
              <a:cxnLst/>
              <a:rect l="l" t="t" r="r" b="b"/>
              <a:pathLst>
                <a:path w="19592559" h="9411936">
                  <a:moveTo>
                    <a:pt x="0" y="0"/>
                  </a:moveTo>
                  <a:lnTo>
                    <a:pt x="19592559" y="0"/>
                  </a:lnTo>
                  <a:lnTo>
                    <a:pt x="19592559" y="9411936"/>
                  </a:lnTo>
                  <a:lnTo>
                    <a:pt x="0" y="941193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38125"/>
              <a:ext cx="19592559" cy="965006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Sekuntum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bunga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di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pagi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hari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</a:p>
            <a:p>
              <a:r>
                <a:rPr lang="ko-KR" altLang="en-US" sz="42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푸른 들판에 아름답고 향기롭게 피어난</a:t>
              </a:r>
            </a:p>
            <a:p>
              <a:r>
                <a:rPr lang="ko-KR" altLang="en-US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스꾼뚬</a:t>
              </a:r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ko-KR" altLang="en-US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붕아</a:t>
              </a:r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ko-KR" altLang="en-US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디</a:t>
              </a:r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ko-KR" altLang="en-US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빠기</a:t>
              </a:r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하리</a:t>
              </a:r>
              <a:endParaRPr lang="en-US" altLang="ko-KR" sz="70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endParaRPr lang="ko-KR" altLang="en-US" sz="42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Mekar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indah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harum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di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padang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yang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hijau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ko-KR" altLang="en-US" sz="42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아침의 한 송이의 꽃도</a:t>
              </a:r>
            </a:p>
            <a:p>
              <a:r>
                <a:rPr lang="ko-KR" altLang="en-US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므까르</a:t>
              </a:r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인다 </a:t>
              </a:r>
              <a:r>
                <a:rPr lang="ko-KR" altLang="en-US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하룸</a:t>
              </a:r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ko-KR" altLang="en-US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디</a:t>
              </a:r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ko-KR" altLang="en-US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빠당</a:t>
              </a:r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양 </a:t>
              </a:r>
              <a:r>
                <a:rPr lang="ko-KR" altLang="en-US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히자우</a:t>
              </a:r>
              <a:endParaRPr lang="en-US" sz="70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71071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15174" y="8710091"/>
            <a:ext cx="8115300" cy="9526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4137128" y="8599153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28700" y="900114"/>
            <a:ext cx="15954848" cy="8200896"/>
            <a:chOff x="0" y="0"/>
            <a:chExt cx="21273129" cy="1093452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273129" cy="10934527"/>
            </a:xfrm>
            <a:custGeom>
              <a:avLst/>
              <a:gdLst/>
              <a:ahLst/>
              <a:cxnLst/>
              <a:rect l="l" t="t" r="r" b="b"/>
              <a:pathLst>
                <a:path w="21273129" h="10934527">
                  <a:moveTo>
                    <a:pt x="0" y="0"/>
                  </a:moveTo>
                  <a:lnTo>
                    <a:pt x="21273129" y="0"/>
                  </a:lnTo>
                  <a:lnTo>
                    <a:pt x="21273129" y="10934527"/>
                  </a:lnTo>
                  <a:lnTo>
                    <a:pt x="0" y="1093452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04800"/>
              <a:ext cx="21273129" cy="1123932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Demikian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Tuhan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mendandani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rumput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ko-KR" altLang="en-US" sz="42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주님이 멋있게 단장시킨 들풀도</a:t>
              </a:r>
            </a:p>
            <a:p>
              <a:r>
                <a:rPr lang="ko-KR" altLang="en-US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드미끼안</a:t>
              </a:r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ko-KR" altLang="en-US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뚜한</a:t>
              </a:r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ko-KR" altLang="en-US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믄단다니</a:t>
              </a:r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ko-KR" altLang="en-US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룸뿟</a:t>
              </a:r>
              <a:endParaRPr lang="en-US" altLang="ko-KR" sz="70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endParaRPr lang="ko-KR" altLang="en-US" sz="42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Gugur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bunga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bila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panas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terik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</a:p>
            <a:p>
              <a:r>
                <a:rPr lang="ko-KR" altLang="en-US" sz="42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뜨거운 햇볕 아래 지고 마네</a:t>
              </a:r>
            </a:p>
            <a:p>
              <a:r>
                <a:rPr lang="ko-KR" altLang="en-US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구구르</a:t>
              </a:r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ko-KR" altLang="en-US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붕아</a:t>
              </a:r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빌라 </a:t>
              </a:r>
              <a:r>
                <a:rPr lang="ko-KR" altLang="en-US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빠나스</a:t>
              </a:r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ko-KR" altLang="en-US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뜨릭</a:t>
              </a:r>
              <a:endParaRPr lang="en-US" sz="70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160592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15174" y="8710091"/>
            <a:ext cx="8115300" cy="9526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4137128" y="8599153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28700" y="1028701"/>
            <a:ext cx="16802100" cy="7058954"/>
            <a:chOff x="0" y="0"/>
            <a:chExt cx="19592559" cy="941193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592559" cy="9411936"/>
            </a:xfrm>
            <a:custGeom>
              <a:avLst/>
              <a:gdLst/>
              <a:ahLst/>
              <a:cxnLst/>
              <a:rect l="l" t="t" r="r" b="b"/>
              <a:pathLst>
                <a:path w="19592559" h="9411936">
                  <a:moveTo>
                    <a:pt x="0" y="0"/>
                  </a:moveTo>
                  <a:lnTo>
                    <a:pt x="19592559" y="0"/>
                  </a:lnTo>
                  <a:lnTo>
                    <a:pt x="19592559" y="9411936"/>
                  </a:lnTo>
                  <a:lnTo>
                    <a:pt x="0" y="941193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38125"/>
              <a:ext cx="19592559" cy="965006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r>
                <a:rPr lang="en-US" altLang="ko-KR" sz="6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Reff</a:t>
              </a:r>
              <a:r>
                <a:rPr lang="en-US" altLang="ko-KR" sz="6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:</a:t>
              </a:r>
            </a:p>
            <a:p>
              <a:endParaRPr lang="en-US" altLang="ko-KR" sz="20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Oh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Tuhan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pakailah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hidupku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</a:p>
            <a:p>
              <a:r>
                <a:rPr lang="ko-KR" altLang="en-US" sz="42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오 주여</a:t>
              </a:r>
              <a:r>
                <a:rPr lang="en-US" altLang="ko-KR" sz="42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, </a:t>
              </a:r>
              <a:r>
                <a:rPr lang="ko-KR" altLang="en-US" sz="42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내 삶을 사용하소서</a:t>
              </a:r>
            </a:p>
            <a:p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오 </a:t>
              </a:r>
              <a:r>
                <a:rPr lang="ko-KR" altLang="en-US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뚜한</a:t>
              </a:r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ko-KR" altLang="en-US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빠까일라</a:t>
              </a:r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ko-KR" altLang="en-US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히둡꾸</a:t>
              </a:r>
              <a:endParaRPr lang="en-US" altLang="ko-KR" sz="70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endParaRPr lang="ko-KR" altLang="en-US" sz="42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Selagi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aku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masih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kuat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ko-KR" altLang="en-US" sz="42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내가 아직 강할 때에</a:t>
              </a:r>
            </a:p>
            <a:p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슬라기 </a:t>
              </a:r>
              <a:r>
                <a:rPr lang="ko-KR" altLang="en-US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아꾸</a:t>
              </a:r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ko-KR" altLang="en-US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마시</a:t>
              </a:r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ko-KR" altLang="en-US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꾸앗</a:t>
              </a:r>
              <a:endParaRPr lang="en-US" sz="70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411923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15174" y="8710091"/>
            <a:ext cx="8115300" cy="9526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4137128" y="8599153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28700" y="900114"/>
            <a:ext cx="15954848" cy="8200896"/>
            <a:chOff x="0" y="0"/>
            <a:chExt cx="21273129" cy="1093452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273129" cy="10934527"/>
            </a:xfrm>
            <a:custGeom>
              <a:avLst/>
              <a:gdLst/>
              <a:ahLst/>
              <a:cxnLst/>
              <a:rect l="l" t="t" r="r" b="b"/>
              <a:pathLst>
                <a:path w="21273129" h="10934527">
                  <a:moveTo>
                    <a:pt x="0" y="0"/>
                  </a:moveTo>
                  <a:lnTo>
                    <a:pt x="21273129" y="0"/>
                  </a:lnTo>
                  <a:lnTo>
                    <a:pt x="21273129" y="10934527"/>
                  </a:lnTo>
                  <a:lnTo>
                    <a:pt x="0" y="1093452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04800"/>
              <a:ext cx="21273129" cy="1123932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Bila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saatnya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nanti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Ku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tak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berdaya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lagi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ko-KR" altLang="en-US" sz="42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언젠가 내가 더 이상 힘이 없을 때</a:t>
              </a:r>
            </a:p>
            <a:p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빌라 </a:t>
              </a:r>
              <a:r>
                <a:rPr lang="ko-KR" altLang="en-US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사앗냐</a:t>
              </a:r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ko-KR" altLang="en-US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난띠</a:t>
              </a:r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ko-KR" altLang="en-US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꾸</a:t>
              </a:r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딱 </a:t>
              </a:r>
              <a:r>
                <a:rPr lang="ko-KR" altLang="en-US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브르다야</a:t>
              </a:r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라기</a:t>
              </a:r>
              <a:endParaRPr lang="en-US" altLang="ko-KR" sz="70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endParaRPr lang="ko-KR" altLang="en-US" sz="42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Hidup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ini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sudah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jadi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berkat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</a:p>
            <a:p>
              <a:r>
                <a:rPr lang="ko-KR" altLang="en-US" sz="42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이 삶은 이미 복이 되었네</a:t>
              </a:r>
            </a:p>
            <a:p>
              <a:r>
                <a:rPr lang="ko-KR" altLang="en-US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히둡</a:t>
              </a:r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이니 수다 자디 </a:t>
              </a:r>
              <a:r>
                <a:rPr lang="ko-KR" altLang="en-US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브르깟</a:t>
              </a:r>
              <a:endParaRPr lang="en-US" altLang="ko-KR" sz="70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endParaRPr lang="en-US" altLang="ko-KR" sz="70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r>
                <a:rPr lang="en-US" altLang="ko-KR" sz="7000" b="1" dirty="0">
                  <a:solidFill>
                    <a:srgbClr val="FF00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End</a:t>
              </a:r>
              <a:endParaRPr lang="ko-KR" altLang="en-US" sz="7000" b="1" dirty="0">
                <a:solidFill>
                  <a:srgbClr val="FF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731406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BC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757110" y="9036425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417460" y="8710091"/>
            <a:ext cx="7052216" cy="9526"/>
            <a:chOff x="0" y="0"/>
            <a:chExt cx="9402953" cy="127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402953" cy="12700"/>
            </a:xfrm>
            <a:custGeom>
              <a:avLst/>
              <a:gdLst/>
              <a:ahLst/>
              <a:cxnLst/>
              <a:rect l="l" t="t" r="r" b="b"/>
              <a:pathLst>
                <a:path w="9402953" h="12700">
                  <a:moveTo>
                    <a:pt x="0" y="0"/>
                  </a:moveTo>
                  <a:lnTo>
                    <a:pt x="9402953" y="0"/>
                  </a:lnTo>
                  <a:lnTo>
                    <a:pt x="9402953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14607540" y="1823746"/>
            <a:ext cx="2651760" cy="4114800"/>
          </a:xfrm>
          <a:custGeom>
            <a:avLst/>
            <a:gdLst/>
            <a:ahLst/>
            <a:cxnLst/>
            <a:rect l="l" t="t" r="r" b="b"/>
            <a:pathLst>
              <a:path w="2651760" h="4114800">
                <a:moveTo>
                  <a:pt x="0" y="0"/>
                </a:moveTo>
                <a:lnTo>
                  <a:pt x="2651760" y="0"/>
                </a:lnTo>
                <a:lnTo>
                  <a:pt x="26517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107" r="-107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1" y="1592441"/>
            <a:ext cx="13110418" cy="5910710"/>
            <a:chOff x="0" y="0"/>
            <a:chExt cx="17480557" cy="788094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480558" cy="7880945"/>
            </a:xfrm>
            <a:custGeom>
              <a:avLst/>
              <a:gdLst/>
              <a:ahLst/>
              <a:cxnLst/>
              <a:rect l="l" t="t" r="r" b="b"/>
              <a:pathLst>
                <a:path w="17480558" h="7880945">
                  <a:moveTo>
                    <a:pt x="0" y="0"/>
                  </a:moveTo>
                  <a:lnTo>
                    <a:pt x="17480558" y="0"/>
                  </a:lnTo>
                  <a:lnTo>
                    <a:pt x="17480558" y="7880945"/>
                  </a:lnTo>
                  <a:lnTo>
                    <a:pt x="0" y="788094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381000"/>
              <a:ext cx="17480557" cy="749994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9120"/>
                </a:lnSpc>
              </a:pPr>
              <a:r>
                <a:rPr lang="en-US" sz="12000" b="1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주기도문</a:t>
              </a:r>
            </a:p>
            <a:p>
              <a:pPr algn="ctr">
                <a:lnSpc>
                  <a:spcPts val="6000"/>
                </a:lnSpc>
              </a:pPr>
              <a:endParaRPr lang="en-US" sz="12000" b="1">
                <a:solidFill>
                  <a:srgbClr val="053D57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  <a:p>
              <a:pPr algn="ctr">
                <a:lnSpc>
                  <a:spcPts val="11520"/>
                </a:lnSpc>
              </a:pPr>
              <a:r>
                <a:rPr lang="en-US" sz="12000" b="1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Doa Bapa Kami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912800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38450" y="8710091"/>
            <a:ext cx="8115300" cy="9526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5899876" y="8710091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2470608" y="971550"/>
            <a:ext cx="13689888" cy="9327040"/>
            <a:chOff x="0" y="0"/>
            <a:chExt cx="18253183" cy="1243605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253182" cy="12436052"/>
            </a:xfrm>
            <a:custGeom>
              <a:avLst/>
              <a:gdLst/>
              <a:ahLst/>
              <a:cxnLst/>
              <a:rect l="l" t="t" r="r" b="b"/>
              <a:pathLst>
                <a:path w="18253182" h="12436052">
                  <a:moveTo>
                    <a:pt x="0" y="0"/>
                  </a:moveTo>
                  <a:lnTo>
                    <a:pt x="18253182" y="0"/>
                  </a:lnTo>
                  <a:lnTo>
                    <a:pt x="18253182" y="12436052"/>
                  </a:lnTo>
                  <a:lnTo>
                    <a:pt x="0" y="1243605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85725"/>
              <a:ext cx="18253183" cy="1252177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7056"/>
                </a:lnSpc>
              </a:pPr>
              <a:r>
                <a:rPr lang="en-US" sz="5600" b="1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Bapa kami yang di sorga,</a:t>
              </a:r>
            </a:p>
            <a:p>
              <a:pPr algn="ctr">
                <a:lnSpc>
                  <a:spcPts val="7056"/>
                </a:lnSpc>
              </a:pPr>
              <a:r>
                <a:rPr lang="en-US" sz="560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바빠 까미 양 디 소르가</a:t>
              </a:r>
            </a:p>
            <a:p>
              <a:pPr algn="ctr">
                <a:lnSpc>
                  <a:spcPts val="7056"/>
                </a:lnSpc>
              </a:pPr>
              <a:r>
                <a:rPr lang="en-US" sz="5600" b="1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Dikuduskanlah nama-Mu,</a:t>
              </a:r>
            </a:p>
            <a:p>
              <a:pPr algn="ctr">
                <a:lnSpc>
                  <a:spcPts val="7056"/>
                </a:lnSpc>
              </a:pPr>
              <a:r>
                <a:rPr lang="en-US" sz="560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디꾸두스깐라 나마 무</a:t>
              </a:r>
            </a:p>
            <a:p>
              <a:pPr algn="ctr">
                <a:lnSpc>
                  <a:spcPts val="7056"/>
                </a:lnSpc>
              </a:pPr>
              <a:r>
                <a:rPr lang="en-US" sz="5600" b="1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Datanglah Kerajaan-Mu,</a:t>
              </a:r>
            </a:p>
            <a:p>
              <a:pPr algn="ctr">
                <a:lnSpc>
                  <a:spcPts val="7056"/>
                </a:lnSpc>
              </a:pPr>
              <a:r>
                <a:rPr lang="en-US" sz="560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다땅라 끄라자안 무</a:t>
              </a:r>
            </a:p>
            <a:p>
              <a:pPr algn="ctr">
                <a:lnSpc>
                  <a:spcPts val="3024"/>
                </a:lnSpc>
              </a:pPr>
              <a:endParaRPr lang="en-US" sz="5600">
                <a:solidFill>
                  <a:srgbClr val="053D57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4032"/>
                </a:lnSpc>
              </a:pPr>
              <a:r>
                <a:rPr lang="en-US" sz="3200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하늘에 계신 우리 아버지여</a:t>
              </a:r>
            </a:p>
            <a:p>
              <a:pPr algn="ctr">
                <a:lnSpc>
                  <a:spcPts val="4032"/>
                </a:lnSpc>
              </a:pPr>
              <a:r>
                <a:rPr lang="en-US" sz="3200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이름이 거룩히 여김을 받으시오며</a:t>
              </a:r>
            </a:p>
            <a:p>
              <a:pPr algn="ctr">
                <a:lnSpc>
                  <a:spcPts val="4032"/>
                </a:lnSpc>
              </a:pPr>
              <a:r>
                <a:rPr lang="en-US" sz="3200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나라이 임하옵시며</a:t>
              </a:r>
            </a:p>
            <a:p>
              <a:pPr algn="ctr">
                <a:lnSpc>
                  <a:spcPts val="6048"/>
                </a:lnSpc>
              </a:pPr>
              <a:endParaRPr lang="en-US" sz="3200">
                <a:solidFill>
                  <a:srgbClr val="D63022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6048"/>
                </a:lnSpc>
              </a:pPr>
              <a:endParaRPr lang="en-US" sz="3200">
                <a:solidFill>
                  <a:srgbClr val="D6302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06651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38450" y="8710091"/>
            <a:ext cx="8115300" cy="9526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5194776" y="8599153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28701" y="843511"/>
            <a:ext cx="15981634" cy="8652230"/>
            <a:chOff x="0" y="0"/>
            <a:chExt cx="21308844" cy="1153630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308845" cy="11536307"/>
            </a:xfrm>
            <a:custGeom>
              <a:avLst/>
              <a:gdLst/>
              <a:ahLst/>
              <a:cxnLst/>
              <a:rect l="l" t="t" r="r" b="b"/>
              <a:pathLst>
                <a:path w="21308845" h="11536307">
                  <a:moveTo>
                    <a:pt x="0" y="0"/>
                  </a:moveTo>
                  <a:lnTo>
                    <a:pt x="21308845" y="0"/>
                  </a:lnTo>
                  <a:lnTo>
                    <a:pt x="21308845" y="11536307"/>
                  </a:lnTo>
                  <a:lnTo>
                    <a:pt x="0" y="1153630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1308844" cy="1158393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6544"/>
                </a:lnSpc>
              </a:pPr>
              <a:r>
                <a:rPr lang="en-US" sz="5400" b="1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Jadilah kehendak-Mu</a:t>
              </a:r>
            </a:p>
            <a:p>
              <a:pPr algn="ctr">
                <a:lnSpc>
                  <a:spcPts val="6544"/>
                </a:lnSpc>
              </a:pPr>
              <a:r>
                <a:rPr lang="en-US" sz="540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자딜라 끄흔닥 무</a:t>
              </a:r>
            </a:p>
            <a:p>
              <a:pPr algn="ctr">
                <a:lnSpc>
                  <a:spcPts val="6544"/>
                </a:lnSpc>
              </a:pPr>
              <a:r>
                <a:rPr lang="en-US" sz="5400" b="1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Di bumi seperti di sorga.</a:t>
              </a:r>
            </a:p>
            <a:p>
              <a:pPr algn="ctr">
                <a:lnSpc>
                  <a:spcPts val="6544"/>
                </a:lnSpc>
              </a:pPr>
              <a:r>
                <a:rPr lang="en-US" sz="540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디 부미 스뻐르띠 디 소르가</a:t>
              </a:r>
            </a:p>
            <a:p>
              <a:pPr algn="ctr">
                <a:lnSpc>
                  <a:spcPts val="6380"/>
                </a:lnSpc>
              </a:pPr>
              <a:r>
                <a:rPr lang="en-US" sz="5400" b="1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Berikanlah kami pada hari ini makanan kami yang secukupnya</a:t>
              </a:r>
            </a:p>
            <a:p>
              <a:pPr algn="ctr">
                <a:lnSpc>
                  <a:spcPts val="8634"/>
                </a:lnSpc>
              </a:pPr>
              <a:r>
                <a:rPr lang="en-US" sz="540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브리깐라 까미 빠다 하리 이니 마까난 까미 양 스쭈꿉냐</a:t>
              </a:r>
            </a:p>
            <a:p>
              <a:pPr algn="ctr">
                <a:lnSpc>
                  <a:spcPts val="1600"/>
                </a:lnSpc>
              </a:pPr>
              <a:endParaRPr lang="en-US" sz="5400">
                <a:solidFill>
                  <a:srgbClr val="053D57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2400"/>
                </a:lnSpc>
              </a:pPr>
              <a:endParaRPr lang="en-US" sz="5400">
                <a:solidFill>
                  <a:srgbClr val="053D57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3808"/>
                </a:lnSpc>
              </a:pPr>
              <a:r>
                <a:rPr lang="en-US" sz="3200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뜻이 하늘에서 이룬 것 같이 땅에서도 이루어지이다</a:t>
              </a:r>
            </a:p>
            <a:p>
              <a:pPr algn="ctr">
                <a:lnSpc>
                  <a:spcPts val="3808"/>
                </a:lnSpc>
              </a:pPr>
              <a:r>
                <a:rPr lang="en-US" sz="3200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오늘날 우리에게 일용할 양식을 주옵시고</a:t>
              </a:r>
            </a:p>
            <a:p>
              <a:pPr algn="ctr">
                <a:lnSpc>
                  <a:spcPts val="4758"/>
                </a:lnSpc>
              </a:pPr>
              <a:endParaRPr lang="en-US" sz="3200">
                <a:solidFill>
                  <a:srgbClr val="D6302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884445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38450" y="8710091"/>
            <a:ext cx="8115300" cy="9526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4566200" y="8599153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132167" y="1028700"/>
            <a:ext cx="16127134" cy="8447152"/>
            <a:chOff x="0" y="0"/>
            <a:chExt cx="21502845" cy="1126287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502844" cy="11262870"/>
            </a:xfrm>
            <a:custGeom>
              <a:avLst/>
              <a:gdLst/>
              <a:ahLst/>
              <a:cxnLst/>
              <a:rect l="l" t="t" r="r" b="b"/>
              <a:pathLst>
                <a:path w="21502844" h="11262870">
                  <a:moveTo>
                    <a:pt x="0" y="0"/>
                  </a:moveTo>
                  <a:lnTo>
                    <a:pt x="21502844" y="0"/>
                  </a:lnTo>
                  <a:lnTo>
                    <a:pt x="21502844" y="11262870"/>
                  </a:lnTo>
                  <a:lnTo>
                    <a:pt x="0" y="1126287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14300"/>
              <a:ext cx="21502845" cy="1137717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7336"/>
                </a:lnSpc>
              </a:pPr>
              <a:r>
                <a:rPr lang="en-US" sz="5600" b="1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Dan ampunilah kami akan kesalahan kami,</a:t>
              </a:r>
            </a:p>
            <a:p>
              <a:pPr algn="ctr">
                <a:lnSpc>
                  <a:spcPts val="7336"/>
                </a:lnSpc>
              </a:pPr>
              <a:r>
                <a:rPr lang="en-US" sz="560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단 암뿌닐라 까미 아깐 끄살라한 까미</a:t>
              </a:r>
            </a:p>
            <a:p>
              <a:pPr algn="ctr">
                <a:lnSpc>
                  <a:spcPts val="7336"/>
                </a:lnSpc>
              </a:pPr>
              <a:r>
                <a:rPr lang="en-US" sz="5600" b="1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Seperti kami juga mengampuni orang yang bersalah kepada kami;</a:t>
              </a:r>
            </a:p>
            <a:p>
              <a:pPr algn="ctr">
                <a:lnSpc>
                  <a:spcPts val="7336"/>
                </a:lnSpc>
              </a:pPr>
              <a:r>
                <a:rPr lang="en-US" sz="560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스뻐르띠 까미 주가 믕암뿌니 오랑 양 </a:t>
              </a:r>
            </a:p>
            <a:p>
              <a:pPr algn="ctr">
                <a:lnSpc>
                  <a:spcPts val="7336"/>
                </a:lnSpc>
              </a:pPr>
              <a:r>
                <a:rPr lang="en-US" sz="560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브르살라 끄빠다 까미</a:t>
              </a:r>
            </a:p>
            <a:p>
              <a:pPr algn="ctr">
                <a:lnSpc>
                  <a:spcPts val="2752"/>
                </a:lnSpc>
              </a:pPr>
              <a:endParaRPr lang="en-US" sz="5600">
                <a:solidFill>
                  <a:srgbClr val="053D57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4192"/>
                </a:lnSpc>
              </a:pPr>
              <a:r>
                <a:rPr lang="en-US" sz="3200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우리가 우리에게 죄 지은 자를 사하여 준 것 같이</a:t>
              </a:r>
            </a:p>
            <a:p>
              <a:pPr algn="ctr">
                <a:lnSpc>
                  <a:spcPts val="4192"/>
                </a:lnSpc>
              </a:pPr>
              <a:r>
                <a:rPr lang="en-US" sz="3200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우리 죄를 사하여 주옵시고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852407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38450" y="8710091"/>
            <a:ext cx="8115300" cy="9526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5290926" y="8497739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99161" y="1028700"/>
            <a:ext cx="16089682" cy="8439824"/>
            <a:chOff x="0" y="0"/>
            <a:chExt cx="21452908" cy="1125309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452909" cy="11253098"/>
            </a:xfrm>
            <a:custGeom>
              <a:avLst/>
              <a:gdLst/>
              <a:ahLst/>
              <a:cxnLst/>
              <a:rect l="l" t="t" r="r" b="b"/>
              <a:pathLst>
                <a:path w="21452909" h="11253098">
                  <a:moveTo>
                    <a:pt x="0" y="0"/>
                  </a:moveTo>
                  <a:lnTo>
                    <a:pt x="21452909" y="0"/>
                  </a:lnTo>
                  <a:lnTo>
                    <a:pt x="21452909" y="11253098"/>
                  </a:lnTo>
                  <a:lnTo>
                    <a:pt x="0" y="1125309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21452908" cy="1131977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6448"/>
                </a:lnSpc>
              </a:pPr>
              <a:r>
                <a:rPr lang="en-US" sz="5200" b="1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Dan janganlah membawa kami</a:t>
              </a:r>
            </a:p>
            <a:p>
              <a:pPr algn="ctr">
                <a:lnSpc>
                  <a:spcPts val="6448"/>
                </a:lnSpc>
              </a:pPr>
              <a:r>
                <a:rPr lang="en-US" sz="520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단 장안라 믐바와 까미</a:t>
              </a:r>
            </a:p>
            <a:p>
              <a:pPr algn="ctr">
                <a:lnSpc>
                  <a:spcPts val="6448"/>
                </a:lnSpc>
              </a:pPr>
              <a:r>
                <a:rPr lang="en-US" sz="5200" b="1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ke dalam pencobaan,</a:t>
              </a:r>
            </a:p>
            <a:p>
              <a:pPr algn="ctr">
                <a:lnSpc>
                  <a:spcPts val="6448"/>
                </a:lnSpc>
              </a:pPr>
              <a:r>
                <a:rPr lang="en-US" sz="520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끄 달람 쁜쪼바안</a:t>
              </a:r>
            </a:p>
            <a:p>
              <a:pPr algn="ctr">
                <a:lnSpc>
                  <a:spcPts val="6448"/>
                </a:lnSpc>
              </a:pPr>
              <a:r>
                <a:rPr lang="en-US" sz="5200" b="1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Tetapi lepaskanlah kami dari pada yang jahat.</a:t>
              </a:r>
            </a:p>
            <a:p>
              <a:pPr algn="ctr">
                <a:lnSpc>
                  <a:spcPts val="6448"/>
                </a:lnSpc>
              </a:pPr>
              <a:r>
                <a:rPr lang="en-US" sz="520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뜨따삐 르빠스깐라 까미 다리 빠다 양 자핫</a:t>
              </a:r>
            </a:p>
            <a:p>
              <a:pPr algn="ctr">
                <a:lnSpc>
                  <a:spcPts val="2602"/>
                </a:lnSpc>
              </a:pPr>
              <a:endParaRPr lang="en-US" sz="5200">
                <a:solidFill>
                  <a:srgbClr val="053D57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2604"/>
                </a:lnSpc>
              </a:pPr>
              <a:endParaRPr lang="en-US" sz="5200">
                <a:solidFill>
                  <a:srgbClr val="053D57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3968"/>
                </a:lnSpc>
              </a:pPr>
              <a:r>
                <a:rPr lang="en-US" sz="3200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우리를 시험에 들게 하지 마옵시고</a:t>
              </a:r>
            </a:p>
            <a:p>
              <a:pPr algn="ctr">
                <a:lnSpc>
                  <a:spcPts val="3968"/>
                </a:lnSpc>
              </a:pPr>
              <a:r>
                <a:rPr lang="en-US" sz="3200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다만 악에서 구하옵소서</a:t>
              </a:r>
            </a:p>
            <a:p>
              <a:pPr algn="ctr">
                <a:lnSpc>
                  <a:spcPts val="5952"/>
                </a:lnSpc>
              </a:pPr>
              <a:endParaRPr lang="en-US" sz="3200">
                <a:solidFill>
                  <a:srgbClr val="D6302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6534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15174" y="8710091"/>
            <a:ext cx="8115300" cy="9526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4137128" y="8599153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28700" y="1028700"/>
            <a:ext cx="15963900" cy="7441164"/>
            <a:chOff x="0" y="0"/>
            <a:chExt cx="19592559" cy="992155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592559" cy="9921552"/>
            </a:xfrm>
            <a:custGeom>
              <a:avLst/>
              <a:gdLst/>
              <a:ahLst/>
              <a:cxnLst/>
              <a:rect l="l" t="t" r="r" b="b"/>
              <a:pathLst>
                <a:path w="19592559" h="9921552">
                  <a:moveTo>
                    <a:pt x="0" y="0"/>
                  </a:moveTo>
                  <a:lnTo>
                    <a:pt x="19592559" y="0"/>
                  </a:lnTo>
                  <a:lnTo>
                    <a:pt x="19592559" y="9921552"/>
                  </a:lnTo>
                  <a:lnTo>
                    <a:pt x="0" y="992155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38125"/>
              <a:ext cx="19592559" cy="1015967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당신은 </a:t>
              </a:r>
              <a:r>
                <a:rPr lang="ko-KR" altLang="en-US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사랑받기</a:t>
              </a:r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위해 태어난 사람</a:t>
              </a:r>
            </a:p>
            <a:p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Kau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terlahir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untuk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dicintai</a:t>
              </a:r>
              <a:endParaRPr lang="en-US" altLang="ko-KR" sz="70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endParaRPr lang="en-US" altLang="ko-KR" sz="70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지금도 그 사랑 받고 있지요</a:t>
              </a:r>
            </a:p>
            <a:p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Saat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ini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pun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kau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sedang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menerima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kasih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itu</a:t>
              </a:r>
              <a:endParaRPr lang="en-US" altLang="ko-KR" sz="70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652434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38450" y="8710091"/>
            <a:ext cx="8115300" cy="9526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4585828" y="8488215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758090" y="915295"/>
            <a:ext cx="14251516" cy="9031146"/>
            <a:chOff x="0" y="0"/>
            <a:chExt cx="19002021" cy="1204152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002022" cy="12041529"/>
            </a:xfrm>
            <a:custGeom>
              <a:avLst/>
              <a:gdLst/>
              <a:ahLst/>
              <a:cxnLst/>
              <a:rect l="l" t="t" r="r" b="b"/>
              <a:pathLst>
                <a:path w="19002022" h="12041529">
                  <a:moveTo>
                    <a:pt x="0" y="0"/>
                  </a:moveTo>
                  <a:lnTo>
                    <a:pt x="19002022" y="0"/>
                  </a:lnTo>
                  <a:lnTo>
                    <a:pt x="19002022" y="12041529"/>
                  </a:lnTo>
                  <a:lnTo>
                    <a:pt x="0" y="1204152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19002021" cy="1204152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5232"/>
                </a:lnSpc>
              </a:pPr>
              <a:r>
                <a:rPr lang="en-US" sz="4800" b="1" dirty="0" err="1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Karena</a:t>
              </a:r>
              <a:r>
                <a:rPr lang="en-US" sz="4800" b="1" dirty="0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4800" b="1" dirty="0" err="1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Engkaulah</a:t>
              </a:r>
              <a:endParaRPr lang="en-US" sz="4800" b="1" dirty="0">
                <a:solidFill>
                  <a:srgbClr val="053D57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  <a:p>
              <a:pPr algn="ctr">
                <a:lnSpc>
                  <a:spcPts val="5232"/>
                </a:lnSpc>
              </a:pPr>
              <a:r>
                <a:rPr lang="en-US" sz="4800" dirty="0" err="1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까르나</a:t>
              </a:r>
              <a:r>
                <a:rPr lang="en-US" sz="4800" dirty="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4800" dirty="0" err="1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응까울라</a:t>
              </a:r>
              <a:r>
                <a:rPr lang="en-US" sz="4800" dirty="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</a:p>
            <a:p>
              <a:pPr algn="ctr">
                <a:lnSpc>
                  <a:spcPts val="5232"/>
                </a:lnSpc>
              </a:pPr>
              <a:r>
                <a:rPr lang="en-US" sz="4800" b="1" dirty="0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yang </a:t>
              </a:r>
              <a:r>
                <a:rPr lang="en-US" sz="4800" b="1" dirty="0" err="1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empunya</a:t>
              </a:r>
              <a:r>
                <a:rPr lang="en-US" sz="4800" b="1" dirty="0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4800" b="1" dirty="0" err="1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Kerajaan</a:t>
              </a:r>
              <a:endParaRPr lang="en-US" sz="4800" b="1" dirty="0">
                <a:solidFill>
                  <a:srgbClr val="053D57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  <a:p>
              <a:pPr algn="ctr">
                <a:lnSpc>
                  <a:spcPts val="5232"/>
                </a:lnSpc>
              </a:pPr>
              <a:r>
                <a:rPr lang="en-US" sz="4800" dirty="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양 </a:t>
              </a:r>
              <a:r>
                <a:rPr lang="en-US" sz="4800" dirty="0" err="1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음뿌냐</a:t>
              </a:r>
              <a:r>
                <a:rPr lang="en-US" sz="4800" dirty="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4800" dirty="0" err="1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끄라자안</a:t>
              </a:r>
              <a:endParaRPr lang="en-US" sz="4800" dirty="0">
                <a:solidFill>
                  <a:srgbClr val="053D57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5232"/>
                </a:lnSpc>
              </a:pPr>
              <a:r>
                <a:rPr lang="en-US" sz="4800" b="1" dirty="0" err="1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dan</a:t>
              </a:r>
              <a:r>
                <a:rPr lang="en-US" sz="4800" b="1" dirty="0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4800" b="1" dirty="0" err="1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kuasa</a:t>
              </a:r>
              <a:r>
                <a:rPr lang="en-US" sz="4800" b="1" dirty="0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4800" b="1" dirty="0" err="1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dan</a:t>
              </a:r>
              <a:r>
                <a:rPr lang="en-US" sz="4800" b="1" dirty="0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4800" b="1" dirty="0" err="1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kemuliaan</a:t>
              </a:r>
              <a:endParaRPr lang="en-US" sz="4800" b="1" dirty="0">
                <a:solidFill>
                  <a:srgbClr val="053D57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  <a:p>
              <a:pPr algn="ctr">
                <a:lnSpc>
                  <a:spcPts val="5232"/>
                </a:lnSpc>
              </a:pPr>
              <a:r>
                <a:rPr lang="en-US" sz="4800" dirty="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단 </a:t>
              </a:r>
              <a:r>
                <a:rPr lang="en-US" sz="4800" dirty="0" err="1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꾸아사</a:t>
              </a:r>
              <a:r>
                <a:rPr lang="en-US" sz="4800" dirty="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  단 </a:t>
              </a:r>
              <a:r>
                <a:rPr lang="en-US" sz="4800" dirty="0" err="1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끄물리아안</a:t>
              </a:r>
              <a:endParaRPr lang="en-US" sz="4800" dirty="0">
                <a:solidFill>
                  <a:srgbClr val="053D57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5232"/>
                </a:lnSpc>
              </a:pPr>
              <a:r>
                <a:rPr lang="en-US" sz="4800" b="1" dirty="0" err="1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sampai</a:t>
              </a:r>
              <a:r>
                <a:rPr lang="en-US" sz="4800" b="1" dirty="0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4800" b="1" dirty="0" err="1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selama-lamanya</a:t>
              </a:r>
              <a:r>
                <a:rPr lang="en-US" sz="4800" b="1" dirty="0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.</a:t>
              </a:r>
            </a:p>
            <a:p>
              <a:pPr algn="ctr">
                <a:lnSpc>
                  <a:spcPts val="5232"/>
                </a:lnSpc>
              </a:pPr>
              <a:r>
                <a:rPr lang="en-US" sz="4800" dirty="0" err="1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삼빠이</a:t>
              </a:r>
              <a:r>
                <a:rPr lang="en-US" sz="4800" dirty="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4800" dirty="0" err="1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슬라마</a:t>
              </a:r>
              <a:r>
                <a:rPr lang="en-US" sz="4800" dirty="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4800" dirty="0" err="1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라마냐</a:t>
              </a:r>
              <a:endParaRPr lang="en-US" sz="4800" dirty="0">
                <a:solidFill>
                  <a:srgbClr val="053D57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5232"/>
                </a:lnSpc>
              </a:pPr>
              <a:r>
                <a:rPr lang="en-US" sz="4800" b="1" dirty="0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Amin. </a:t>
              </a:r>
            </a:p>
            <a:p>
              <a:pPr algn="ctr">
                <a:lnSpc>
                  <a:spcPts val="5232"/>
                </a:lnSpc>
              </a:pPr>
              <a:r>
                <a:rPr lang="en-US" sz="4800" dirty="0" err="1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아민</a:t>
              </a:r>
              <a:endParaRPr lang="en-US" sz="4800" dirty="0">
                <a:solidFill>
                  <a:srgbClr val="053D57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1308"/>
                </a:lnSpc>
              </a:pPr>
              <a:endParaRPr lang="en-US" sz="4800" dirty="0">
                <a:solidFill>
                  <a:srgbClr val="053D57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2100"/>
                </a:lnSpc>
              </a:pPr>
              <a:endParaRPr lang="en-US" sz="4800" dirty="0">
                <a:solidFill>
                  <a:srgbClr val="053D57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3488"/>
                </a:lnSpc>
              </a:pPr>
              <a:r>
                <a:rPr lang="en-US" sz="3200" dirty="0" err="1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대개</a:t>
              </a:r>
              <a:r>
                <a:rPr lang="en-US" sz="3200" dirty="0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3200" dirty="0" err="1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나라와</a:t>
              </a:r>
              <a:r>
                <a:rPr lang="en-US" sz="3200" dirty="0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3200" dirty="0" err="1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권세와</a:t>
              </a:r>
              <a:r>
                <a:rPr lang="en-US" sz="3200" dirty="0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3200" dirty="0" err="1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영광이</a:t>
              </a:r>
              <a:r>
                <a:rPr lang="en-US" sz="3200" dirty="0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3200" dirty="0" err="1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아버지께</a:t>
              </a:r>
              <a:r>
                <a:rPr lang="en-US" sz="3200" dirty="0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3200" dirty="0" err="1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영원히</a:t>
              </a:r>
              <a:r>
                <a:rPr lang="en-US" sz="3200" dirty="0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3200" dirty="0" err="1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있사옵나이다</a:t>
              </a:r>
              <a:r>
                <a:rPr lang="en-US" sz="3200" dirty="0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. </a:t>
              </a:r>
              <a:r>
                <a:rPr lang="en-US" sz="3200" dirty="0" err="1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아멘</a:t>
              </a:r>
              <a:r>
                <a:rPr lang="en-US" sz="3200" dirty="0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!</a:t>
              </a:r>
            </a:p>
            <a:p>
              <a:pPr algn="ctr">
                <a:lnSpc>
                  <a:spcPts val="3488"/>
                </a:lnSpc>
              </a:pPr>
              <a:endParaRPr lang="en-US" sz="3200" dirty="0">
                <a:solidFill>
                  <a:srgbClr val="D6302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873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59" r="-105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838450" y="8710090"/>
            <a:ext cx="8115300" cy="9525"/>
            <a:chOff x="0" y="0"/>
            <a:chExt cx="10820400" cy="127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0" y="178143"/>
            <a:ext cx="17754600" cy="9224677"/>
            <a:chOff x="-145893" y="-98425"/>
            <a:chExt cx="20890120" cy="12299569"/>
          </a:xfrm>
        </p:grpSpPr>
        <p:sp>
          <p:nvSpPr>
            <p:cNvPr id="6" name="Freeform 6"/>
            <p:cNvSpPr/>
            <p:nvPr/>
          </p:nvSpPr>
          <p:spPr>
            <a:xfrm>
              <a:off x="-145893" y="-98425"/>
              <a:ext cx="20710807" cy="12201144"/>
            </a:xfrm>
            <a:custGeom>
              <a:avLst/>
              <a:gdLst/>
              <a:ahLst/>
              <a:cxnLst/>
              <a:rect l="l" t="t" r="r" b="b"/>
              <a:pathLst>
                <a:path w="21640800" h="12201144">
                  <a:moveTo>
                    <a:pt x="1115142" y="0"/>
                  </a:moveTo>
                  <a:lnTo>
                    <a:pt x="20525657" y="0"/>
                  </a:lnTo>
                  <a:cubicBezTo>
                    <a:pt x="20821411" y="0"/>
                    <a:pt x="21105053" y="117488"/>
                    <a:pt x="21314183" y="326618"/>
                  </a:cubicBezTo>
                  <a:cubicBezTo>
                    <a:pt x="21523313" y="535747"/>
                    <a:pt x="21640800" y="819388"/>
                    <a:pt x="21640800" y="1115142"/>
                  </a:cubicBezTo>
                  <a:lnTo>
                    <a:pt x="21640800" y="11086002"/>
                  </a:lnTo>
                  <a:cubicBezTo>
                    <a:pt x="21640800" y="11381756"/>
                    <a:pt x="21523313" y="11665397"/>
                    <a:pt x="21314183" y="11874527"/>
                  </a:cubicBezTo>
                  <a:cubicBezTo>
                    <a:pt x="21105053" y="12083656"/>
                    <a:pt x="20821411" y="12201144"/>
                    <a:pt x="20525657" y="12201144"/>
                  </a:cubicBezTo>
                  <a:lnTo>
                    <a:pt x="1115142" y="12201144"/>
                  </a:lnTo>
                  <a:cubicBezTo>
                    <a:pt x="819388" y="12201144"/>
                    <a:pt x="535747" y="12083656"/>
                    <a:pt x="326618" y="11874527"/>
                  </a:cubicBezTo>
                  <a:cubicBezTo>
                    <a:pt x="117488" y="11665397"/>
                    <a:pt x="0" y="11381756"/>
                    <a:pt x="0" y="11086002"/>
                  </a:cubicBezTo>
                  <a:lnTo>
                    <a:pt x="0" y="1115142"/>
                  </a:lnTo>
                  <a:cubicBezTo>
                    <a:pt x="0" y="819388"/>
                    <a:pt x="117488" y="535747"/>
                    <a:pt x="326618" y="326618"/>
                  </a:cubicBezTo>
                  <a:cubicBezTo>
                    <a:pt x="535747" y="117488"/>
                    <a:pt x="819388" y="0"/>
                    <a:pt x="111514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571364" y="-47625"/>
              <a:ext cx="20172863" cy="1224876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7551"/>
                </a:lnSpc>
              </a:pPr>
              <a:r>
                <a:rPr lang="ko-KR" altLang="en-US" sz="6000" b="1" spc="57" dirty="0">
                  <a:solidFill>
                    <a:srgbClr val="FBFD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예루살렘 입성</a:t>
              </a:r>
              <a:r>
                <a:rPr lang="en-US" altLang="ko-KR" sz="6000" b="1" spc="57" dirty="0">
                  <a:solidFill>
                    <a:srgbClr val="FBFD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! </a:t>
              </a:r>
            </a:p>
            <a:p>
              <a:pPr algn="ctr">
                <a:lnSpc>
                  <a:spcPts val="7551"/>
                </a:lnSpc>
              </a:pPr>
              <a:r>
                <a:rPr lang="en-US" altLang="ko-KR" sz="6000" b="1" spc="57" dirty="0" err="1">
                  <a:solidFill>
                    <a:srgbClr val="FBFD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Yesus</a:t>
              </a:r>
              <a:r>
                <a:rPr lang="en-US" altLang="ko-KR" sz="6000" b="1" spc="57" dirty="0">
                  <a:solidFill>
                    <a:srgbClr val="FBFD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altLang="ko-KR" sz="6000" b="1" spc="57" dirty="0" err="1">
                  <a:solidFill>
                    <a:srgbClr val="FBFD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dielu-elukan</a:t>
              </a:r>
              <a:r>
                <a:rPr lang="en-US" altLang="ko-KR" sz="6000" b="1" spc="57" dirty="0">
                  <a:solidFill>
                    <a:srgbClr val="FBFD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di </a:t>
              </a:r>
              <a:r>
                <a:rPr lang="en-US" altLang="ko-KR" sz="6000" b="1" spc="57" dirty="0" err="1">
                  <a:solidFill>
                    <a:srgbClr val="FBFD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Yerusalem</a:t>
              </a:r>
              <a:r>
                <a:rPr lang="en-US" altLang="ko-KR" sz="6000" b="1" spc="57" dirty="0">
                  <a:solidFill>
                    <a:srgbClr val="FBFD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!</a:t>
              </a:r>
            </a:p>
            <a:p>
              <a:pPr algn="ctr">
                <a:lnSpc>
                  <a:spcPts val="7551"/>
                </a:lnSpc>
              </a:pPr>
              <a:r>
                <a:rPr lang="en-US" altLang="ko-KR" sz="6000" b="1" spc="57" dirty="0">
                  <a:solidFill>
                    <a:srgbClr val="FBFD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(</a:t>
              </a:r>
              <a:r>
                <a:rPr lang="ko-KR" altLang="en-US" sz="6000" b="1" spc="57" dirty="0">
                  <a:solidFill>
                    <a:srgbClr val="FBFD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요 </a:t>
              </a:r>
              <a:r>
                <a:rPr lang="en-US" altLang="ko-KR" sz="6000" b="1" spc="57" dirty="0" err="1">
                  <a:solidFill>
                    <a:srgbClr val="FBFD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Yoh</a:t>
              </a:r>
              <a:r>
                <a:rPr lang="en-US" altLang="ko-KR" sz="6000" b="1" spc="57" dirty="0">
                  <a:solidFill>
                    <a:srgbClr val="FBFD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12:12-19) </a:t>
              </a:r>
            </a:p>
            <a:p>
              <a:pPr algn="ctr">
                <a:lnSpc>
                  <a:spcPts val="7551"/>
                </a:lnSpc>
              </a:pPr>
              <a:endParaRPr lang="en-US" altLang="ko-KR" sz="6399" b="1" spc="57" dirty="0">
                <a:solidFill>
                  <a:srgbClr val="FBFDFF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  <a:p>
              <a:r>
                <a:rPr lang="en-US" altLang="ko-KR" sz="6399" b="1" spc="57" dirty="0">
                  <a:solidFill>
                    <a:srgbClr val="FBFD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1) </a:t>
              </a:r>
              <a:r>
                <a:rPr lang="ko-KR" altLang="en-US" sz="6399" b="1" spc="57" dirty="0">
                  <a:solidFill>
                    <a:srgbClr val="FBFD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나귀 새끼를 타고</a:t>
              </a:r>
            </a:p>
            <a:p>
              <a:r>
                <a:rPr lang="en-US" altLang="ko-KR" sz="6399" b="1" spc="57" dirty="0" err="1">
                  <a:solidFill>
                    <a:srgbClr val="FBFD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Menunggang</a:t>
              </a:r>
              <a:r>
                <a:rPr lang="en-US" altLang="ko-KR" sz="6399" b="1" spc="57" dirty="0">
                  <a:solidFill>
                    <a:srgbClr val="FBFD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altLang="ko-KR" sz="6399" b="1" spc="57" dirty="0" err="1">
                  <a:solidFill>
                    <a:srgbClr val="FBFD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anak</a:t>
              </a:r>
              <a:r>
                <a:rPr lang="en-US" altLang="ko-KR" sz="6399" b="1" spc="57" dirty="0">
                  <a:solidFill>
                    <a:srgbClr val="FBFD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altLang="ko-KR" sz="6399" b="1" spc="57" dirty="0" err="1">
                  <a:solidFill>
                    <a:srgbClr val="FBFD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keledai</a:t>
              </a:r>
              <a:endParaRPr lang="en-US" altLang="ko-KR" sz="6399" b="1" spc="57" dirty="0">
                <a:solidFill>
                  <a:srgbClr val="FBFDFF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  <a:p>
              <a:endParaRPr lang="en-US" altLang="ko-KR" sz="3000" b="1" spc="57" dirty="0">
                <a:solidFill>
                  <a:srgbClr val="FBFDFF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  <a:p>
              <a:r>
                <a:rPr lang="en-US" altLang="ko-KR" sz="6399" b="1" spc="57" dirty="0">
                  <a:solidFill>
                    <a:srgbClr val="FBFD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2) </a:t>
              </a:r>
              <a:r>
                <a:rPr lang="ko-KR" altLang="en-US" sz="6399" b="1" spc="57" dirty="0">
                  <a:solidFill>
                    <a:srgbClr val="FBFD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십자가의 영광 후 </a:t>
              </a:r>
            </a:p>
            <a:p>
              <a:r>
                <a:rPr lang="en-US" altLang="ko-KR" sz="6399" b="1" spc="57" dirty="0" err="1">
                  <a:solidFill>
                    <a:srgbClr val="FBFD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Sesudah</a:t>
              </a:r>
              <a:r>
                <a:rPr lang="en-US" altLang="ko-KR" sz="6399" b="1" spc="57" dirty="0">
                  <a:solidFill>
                    <a:srgbClr val="FBFD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altLang="ko-KR" sz="6399" b="1" spc="57" dirty="0" err="1">
                  <a:solidFill>
                    <a:srgbClr val="FBFD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Yesus</a:t>
              </a:r>
              <a:r>
                <a:rPr lang="en-US" altLang="ko-KR" sz="6399" b="1" spc="57" dirty="0">
                  <a:solidFill>
                    <a:srgbClr val="FBFD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altLang="ko-KR" sz="6399" b="1" spc="57" dirty="0" err="1">
                  <a:solidFill>
                    <a:srgbClr val="FBFD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dimuliakan</a:t>
              </a:r>
              <a:endParaRPr lang="en-US" altLang="ko-KR" sz="6399" b="1" spc="57" dirty="0">
                <a:solidFill>
                  <a:srgbClr val="FBFDFF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888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D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95362" y="7317340"/>
            <a:ext cx="10497312" cy="9620"/>
            <a:chOff x="0" y="0"/>
            <a:chExt cx="13996416" cy="128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996415" cy="12827"/>
            </a:xfrm>
            <a:custGeom>
              <a:avLst/>
              <a:gdLst/>
              <a:ahLst/>
              <a:cxnLst/>
              <a:rect l="l" t="t" r="r" b="b"/>
              <a:pathLst>
                <a:path w="13996415" h="12827">
                  <a:moveTo>
                    <a:pt x="0" y="0"/>
                  </a:moveTo>
                  <a:lnTo>
                    <a:pt x="13996415" y="0"/>
                  </a:lnTo>
                  <a:lnTo>
                    <a:pt x="13996415" y="12827"/>
                  </a:lnTo>
                  <a:lnTo>
                    <a:pt x="0" y="12827"/>
                  </a:lnTo>
                  <a:close/>
                </a:path>
              </a:pathLst>
            </a:custGeom>
            <a:solidFill>
              <a:srgbClr val="FBFD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4576470" y="1"/>
            <a:ext cx="3711512" cy="2690814"/>
            <a:chOff x="0" y="0"/>
            <a:chExt cx="4948683" cy="358775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948682" cy="3587750"/>
            </a:xfrm>
            <a:custGeom>
              <a:avLst/>
              <a:gdLst/>
              <a:ahLst/>
              <a:cxnLst/>
              <a:rect l="l" t="t" r="r" b="b"/>
              <a:pathLst>
                <a:path w="4948682" h="3587750">
                  <a:moveTo>
                    <a:pt x="0" y="0"/>
                  </a:moveTo>
                  <a:lnTo>
                    <a:pt x="4948682" y="0"/>
                  </a:lnTo>
                  <a:lnTo>
                    <a:pt x="4948682" y="3587750"/>
                  </a:lnTo>
                  <a:lnTo>
                    <a:pt x="0" y="35877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46" b="-46"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16542773" y="7180606"/>
            <a:ext cx="1745230" cy="3106396"/>
          </a:xfrm>
          <a:custGeom>
            <a:avLst/>
            <a:gdLst/>
            <a:ahLst/>
            <a:cxnLst/>
            <a:rect l="l" t="t" r="r" b="b"/>
            <a:pathLst>
              <a:path w="1745229" h="3106395">
                <a:moveTo>
                  <a:pt x="0" y="0"/>
                </a:moveTo>
                <a:lnTo>
                  <a:pt x="1745229" y="0"/>
                </a:lnTo>
                <a:lnTo>
                  <a:pt x="1745229" y="3106395"/>
                </a:lnTo>
                <a:lnTo>
                  <a:pt x="0" y="31063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l="-77" r="-77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" y="6800389"/>
            <a:ext cx="2120646" cy="3434334"/>
            <a:chOff x="0" y="0"/>
            <a:chExt cx="2827528" cy="457911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827528" cy="4579112"/>
            </a:xfrm>
            <a:custGeom>
              <a:avLst/>
              <a:gdLst/>
              <a:ahLst/>
              <a:cxnLst/>
              <a:rect l="l" t="t" r="r" b="b"/>
              <a:pathLst>
                <a:path w="2827528" h="4579112">
                  <a:moveTo>
                    <a:pt x="0" y="0"/>
                  </a:moveTo>
                  <a:lnTo>
                    <a:pt x="2827528" y="0"/>
                  </a:lnTo>
                  <a:lnTo>
                    <a:pt x="2827528" y="4579112"/>
                  </a:lnTo>
                  <a:lnTo>
                    <a:pt x="0" y="45791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35" r="-35"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>
            <a:off x="8377303" y="1028701"/>
            <a:ext cx="1533398" cy="752426"/>
          </a:xfrm>
          <a:custGeom>
            <a:avLst/>
            <a:gdLst/>
            <a:ahLst/>
            <a:cxnLst/>
            <a:rect l="l" t="t" r="r" b="b"/>
            <a:pathLst>
              <a:path w="1533398" h="752425">
                <a:moveTo>
                  <a:pt x="0" y="0"/>
                </a:moveTo>
                <a:lnTo>
                  <a:pt x="1533398" y="0"/>
                </a:lnTo>
                <a:lnTo>
                  <a:pt x="1533398" y="752425"/>
                </a:lnTo>
                <a:lnTo>
                  <a:pt x="0" y="7524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t="-632" b="-632"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" y="-229056"/>
            <a:ext cx="3328606" cy="1884808"/>
            <a:chOff x="0" y="0"/>
            <a:chExt cx="4438141" cy="251307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438142" cy="2513076"/>
            </a:xfrm>
            <a:custGeom>
              <a:avLst/>
              <a:gdLst/>
              <a:ahLst/>
              <a:cxnLst/>
              <a:rect l="l" t="t" r="r" b="b"/>
              <a:pathLst>
                <a:path w="4438142" h="2513076">
                  <a:moveTo>
                    <a:pt x="0" y="0"/>
                  </a:moveTo>
                  <a:lnTo>
                    <a:pt x="4438142" y="0"/>
                  </a:lnTo>
                  <a:lnTo>
                    <a:pt x="4438142" y="2513076"/>
                  </a:lnTo>
                  <a:lnTo>
                    <a:pt x="0" y="25130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t="-116" b="-116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4079195" y="4848779"/>
            <a:ext cx="10497278" cy="2832654"/>
            <a:chOff x="0" y="0"/>
            <a:chExt cx="13996369" cy="377687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3996369" cy="3776872"/>
            </a:xfrm>
            <a:custGeom>
              <a:avLst/>
              <a:gdLst/>
              <a:ahLst/>
              <a:cxnLst/>
              <a:rect l="l" t="t" r="r" b="b"/>
              <a:pathLst>
                <a:path w="13996369" h="3776872">
                  <a:moveTo>
                    <a:pt x="0" y="0"/>
                  </a:moveTo>
                  <a:lnTo>
                    <a:pt x="13996369" y="0"/>
                  </a:lnTo>
                  <a:lnTo>
                    <a:pt x="13996369" y="3776872"/>
                  </a:lnTo>
                  <a:lnTo>
                    <a:pt x="0" y="37768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9525"/>
              <a:ext cx="13996369" cy="378639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12100"/>
                </a:lnSpc>
              </a:pPr>
              <a:r>
                <a:rPr lang="en-US" sz="11000">
                  <a:solidFill>
                    <a:srgbClr val="FBFDFF"/>
                  </a:solidFill>
                  <a:latin typeface="Hatton"/>
                  <a:ea typeface="Hatton"/>
                  <a:cs typeface="Hatton"/>
                  <a:sym typeface="Hatton"/>
                </a:rPr>
                <a:t>Happy Sunday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4219682" y="3007357"/>
            <a:ext cx="10939656" cy="1697038"/>
            <a:chOff x="0" y="0"/>
            <a:chExt cx="14586207" cy="226271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4586207" cy="2262717"/>
            </a:xfrm>
            <a:custGeom>
              <a:avLst/>
              <a:gdLst/>
              <a:ahLst/>
              <a:cxnLst/>
              <a:rect l="l" t="t" r="r" b="b"/>
              <a:pathLst>
                <a:path w="14586207" h="2262717">
                  <a:moveTo>
                    <a:pt x="0" y="0"/>
                  </a:moveTo>
                  <a:lnTo>
                    <a:pt x="14586207" y="0"/>
                  </a:lnTo>
                  <a:lnTo>
                    <a:pt x="14586207" y="2262717"/>
                  </a:lnTo>
                  <a:lnTo>
                    <a:pt x="0" y="226271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9525"/>
              <a:ext cx="14586207" cy="227224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12100"/>
                </a:lnSpc>
              </a:pPr>
              <a:r>
                <a:rPr lang="en-US" sz="11000">
                  <a:solidFill>
                    <a:srgbClr val="FBFDFF"/>
                  </a:solidFill>
                  <a:latin typeface="Hatton"/>
                  <a:ea typeface="Hatton"/>
                  <a:cs typeface="Hatton"/>
                  <a:sym typeface="Hatton"/>
                </a:rPr>
                <a:t>Terima Kasih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3895363" y="8008180"/>
            <a:ext cx="12455786" cy="990144"/>
            <a:chOff x="0" y="0"/>
            <a:chExt cx="16607715" cy="132019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6607715" cy="1320190"/>
            </a:xfrm>
            <a:custGeom>
              <a:avLst/>
              <a:gdLst/>
              <a:ahLst/>
              <a:cxnLst/>
              <a:rect l="l" t="t" r="r" b="b"/>
              <a:pathLst>
                <a:path w="16607715" h="1320190">
                  <a:moveTo>
                    <a:pt x="0" y="0"/>
                  </a:moveTo>
                  <a:lnTo>
                    <a:pt x="16607715" y="0"/>
                  </a:lnTo>
                  <a:lnTo>
                    <a:pt x="16607715" y="1320190"/>
                  </a:lnTo>
                  <a:lnTo>
                    <a:pt x="0" y="13201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19050"/>
              <a:ext cx="16607715" cy="133924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2880"/>
                </a:lnSpc>
              </a:pPr>
              <a:r>
                <a:rPr lang="en-US" sz="2400" i="1" spc="72">
                  <a:solidFill>
                    <a:srgbClr val="97BCC7"/>
                  </a:solidFill>
                  <a:latin typeface="Poppins Italics"/>
                  <a:ea typeface="Poppins Italics"/>
                  <a:cs typeface="Poppins Italics"/>
                  <a:sym typeface="Poppins Italics"/>
                </a:rPr>
                <a:t>KEBAKTIAN BAHASA INDONESIA YEWON - 예원 인도네시아 예배국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2138</TotalTime>
  <Words>1979</Words>
  <Application>Microsoft Office PowerPoint</Application>
  <PresentationFormat>사용자 지정</PresentationFormat>
  <Paragraphs>484</Paragraphs>
  <Slides>92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17</vt:i4>
      </vt:variant>
      <vt:variant>
        <vt:lpstr>테마</vt:lpstr>
      </vt:variant>
      <vt:variant>
        <vt:i4>6</vt:i4>
      </vt:variant>
      <vt:variant>
        <vt:lpstr>슬라이드 제목</vt:lpstr>
      </vt:variant>
      <vt:variant>
        <vt:i4>92</vt:i4>
      </vt:variant>
    </vt:vector>
  </HeadingPairs>
  <TitlesOfParts>
    <vt:vector size="115" baseType="lpstr">
      <vt:lpstr>굴림</vt:lpstr>
      <vt:lpstr>Arial</vt:lpstr>
      <vt:lpstr>Hatton Bold</vt:lpstr>
      <vt:lpstr>Libre Franklin Heavy</vt:lpstr>
      <vt:lpstr>Times New Roman Bold</vt:lpstr>
      <vt:lpstr>Open Sans Bold</vt:lpstr>
      <vt:lpstr>Calibri (MS) Bold</vt:lpstr>
      <vt:lpstr>Assistant Bold</vt:lpstr>
      <vt:lpstr>Calibri</vt:lpstr>
      <vt:lpstr>Poppins Bold</vt:lpstr>
      <vt:lpstr>Hatton</vt:lpstr>
      <vt:lpstr>Calibri (MS)</vt:lpstr>
      <vt:lpstr>Poppins</vt:lpstr>
      <vt:lpstr>Times New Roman</vt:lpstr>
      <vt:lpstr>Open Sans</vt:lpstr>
      <vt:lpstr>Poppins Italics</vt:lpstr>
      <vt:lpstr>맑은 고딕</vt:lpstr>
      <vt:lpstr>Office Theme</vt:lpstr>
      <vt:lpstr>3_Office Theme</vt:lpstr>
      <vt:lpstr>4_Office Theme</vt:lpstr>
      <vt:lpstr>6_Office Theme</vt:lpstr>
      <vt:lpstr>5_Office Theme</vt:lpstr>
      <vt:lpstr>2_Office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2025.05.25 KBHSI (Born Again,293,주기도문).pptx.pptx.pptx</dc:title>
  <dc:creator>윤은성</dc:creator>
  <cp:lastModifiedBy>윤은혜</cp:lastModifiedBy>
  <cp:revision>342</cp:revision>
  <dcterms:created xsi:type="dcterms:W3CDTF">2006-08-16T00:00:00Z</dcterms:created>
  <dcterms:modified xsi:type="dcterms:W3CDTF">2026-06-13T08:55:29Z</dcterms:modified>
  <dc:identifier>DAGoUEgDgZk</dc:identifier>
</cp:coreProperties>
</file>