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08" r:id="rId2"/>
    <p:sldMasterId id="2147483864" r:id="rId3"/>
    <p:sldMasterId id="2147483900" r:id="rId4"/>
    <p:sldMasterId id="2147483948" r:id="rId5"/>
    <p:sldMasterId id="2147483960" r:id="rId6"/>
  </p:sldMasterIdLst>
  <p:notesMasterIdLst>
    <p:notesMasterId r:id="rId106"/>
  </p:notesMasterIdLst>
  <p:sldIdLst>
    <p:sldId id="256" r:id="rId7"/>
    <p:sldId id="483" r:id="rId8"/>
    <p:sldId id="1608" r:id="rId9"/>
    <p:sldId id="1609" r:id="rId10"/>
    <p:sldId id="1610" r:id="rId11"/>
    <p:sldId id="1611" r:id="rId12"/>
    <p:sldId id="1612" r:id="rId13"/>
    <p:sldId id="1613" r:id="rId14"/>
    <p:sldId id="1614" r:id="rId15"/>
    <p:sldId id="1615" r:id="rId16"/>
    <p:sldId id="1616" r:id="rId17"/>
    <p:sldId id="1617" r:id="rId18"/>
    <p:sldId id="1618" r:id="rId19"/>
    <p:sldId id="1619" r:id="rId20"/>
    <p:sldId id="1620" r:id="rId21"/>
    <p:sldId id="1621" r:id="rId22"/>
    <p:sldId id="1502" r:id="rId23"/>
    <p:sldId id="1591" r:id="rId24"/>
    <p:sldId id="1503" r:id="rId25"/>
    <p:sldId id="1504" r:id="rId26"/>
    <p:sldId id="1505" r:id="rId27"/>
    <p:sldId id="1604" r:id="rId28"/>
    <p:sldId id="1605" r:id="rId29"/>
    <p:sldId id="1606" r:id="rId30"/>
    <p:sldId id="1607" r:id="rId31"/>
    <p:sldId id="1592" r:id="rId32"/>
    <p:sldId id="1593" r:id="rId33"/>
    <p:sldId id="1594" r:id="rId34"/>
    <p:sldId id="1595" r:id="rId35"/>
    <p:sldId id="1600" r:id="rId36"/>
    <p:sldId id="1601" r:id="rId37"/>
    <p:sldId id="1602" r:id="rId38"/>
    <p:sldId id="1603" r:id="rId39"/>
    <p:sldId id="1596" r:id="rId40"/>
    <p:sldId id="1598" r:id="rId41"/>
    <p:sldId id="1597" r:id="rId42"/>
    <p:sldId id="1599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1577" r:id="rId53"/>
    <p:sldId id="1622" r:id="rId54"/>
    <p:sldId id="1623" r:id="rId55"/>
    <p:sldId id="1624" r:id="rId56"/>
    <p:sldId id="1625" r:id="rId57"/>
    <p:sldId id="1626" r:id="rId58"/>
    <p:sldId id="1627" r:id="rId59"/>
    <p:sldId id="1628" r:id="rId60"/>
    <p:sldId id="1629" r:id="rId61"/>
    <p:sldId id="1630" r:id="rId62"/>
    <p:sldId id="1631" r:id="rId63"/>
    <p:sldId id="1632" r:id="rId64"/>
    <p:sldId id="1633" r:id="rId65"/>
    <p:sldId id="1634" r:id="rId66"/>
    <p:sldId id="1635" r:id="rId67"/>
    <p:sldId id="1636" r:id="rId68"/>
    <p:sldId id="1637" r:id="rId69"/>
    <p:sldId id="298" r:id="rId70"/>
    <p:sldId id="616" r:id="rId71"/>
    <p:sldId id="1461" r:id="rId72"/>
    <p:sldId id="1464" r:id="rId73"/>
    <p:sldId id="1465" r:id="rId74"/>
    <p:sldId id="1466" r:id="rId75"/>
    <p:sldId id="1467" r:id="rId76"/>
    <p:sldId id="1468" r:id="rId77"/>
    <p:sldId id="1470" r:id="rId78"/>
    <p:sldId id="1471" r:id="rId79"/>
    <p:sldId id="1472" r:id="rId80"/>
    <p:sldId id="1044" r:id="rId81"/>
    <p:sldId id="1568" r:id="rId82"/>
    <p:sldId id="310" r:id="rId83"/>
    <p:sldId id="311" r:id="rId84"/>
    <p:sldId id="312" r:id="rId85"/>
    <p:sldId id="1432" r:id="rId86"/>
    <p:sldId id="313" r:id="rId87"/>
    <p:sldId id="1590" r:id="rId88"/>
    <p:sldId id="318" r:id="rId89"/>
    <p:sldId id="317" r:id="rId90"/>
    <p:sldId id="778" r:id="rId91"/>
    <p:sldId id="779" r:id="rId92"/>
    <p:sldId id="780" r:id="rId93"/>
    <p:sldId id="781" r:id="rId94"/>
    <p:sldId id="782" r:id="rId95"/>
    <p:sldId id="783" r:id="rId96"/>
    <p:sldId id="784" r:id="rId97"/>
    <p:sldId id="1455" r:id="rId98"/>
    <p:sldId id="1456" r:id="rId99"/>
    <p:sldId id="1457" r:id="rId100"/>
    <p:sldId id="1458" r:id="rId101"/>
    <p:sldId id="1459" r:id="rId102"/>
    <p:sldId id="1460" r:id="rId103"/>
    <p:sldId id="1576" r:id="rId104"/>
    <p:sldId id="336" r:id="rId105"/>
  </p:sldIdLst>
  <p:sldSz cx="18288000" cy="10287000"/>
  <p:notesSz cx="6858000" cy="9144000"/>
  <p:embeddedFontLst>
    <p:embeddedFont>
      <p:font typeface="Calibri" panose="020F0502020204030204" pitchFamily="34" charset="0"/>
      <p:regular r:id="rId107"/>
      <p:bold r:id="rId108"/>
      <p:italic r:id="rId109"/>
      <p:boldItalic r:id="rId110"/>
    </p:embeddedFont>
    <p:embeddedFont>
      <p:font typeface="Calibri (MS) Bold" panose="020B0604020202020204" charset="0"/>
      <p:regular r:id="rId111"/>
    </p:embeddedFont>
    <p:embeddedFont>
      <p:font typeface="Poppins Italics" panose="020B0604020202020204" charset="0"/>
      <p:regular r:id="rId112"/>
    </p:embeddedFont>
    <p:embeddedFont>
      <p:font typeface="Times New Roman Bold" panose="02020803070505020304" pitchFamily="18" charset="0"/>
      <p:bold r:id="rId113"/>
    </p:embeddedFont>
    <p:embeddedFont>
      <p:font typeface="Libre Franklin Heavy" panose="020B0604020202020204" charset="0"/>
      <p:regular r:id="rId114"/>
    </p:embeddedFont>
    <p:embeddedFont>
      <p:font typeface="Poppins" panose="020B0604020202020204" charset="0"/>
      <p:regular r:id="rId115"/>
    </p:embeddedFont>
    <p:embeddedFont>
      <p:font typeface="맑은 고딕" panose="020B0503020000020004" pitchFamily="50" charset="-127"/>
      <p:regular r:id="rId116"/>
      <p:bold r:id="rId117"/>
    </p:embeddedFont>
    <p:embeddedFont>
      <p:font typeface="Poppins Bold" panose="020B0604020202020204" charset="0"/>
      <p:regular r:id="rId118"/>
    </p:embeddedFont>
    <p:embeddedFont>
      <p:font typeface="Open Sans Bold" panose="020B0604020202020204" charset="0"/>
      <p:regular r:id="rId119"/>
    </p:embeddedFont>
    <p:embeddedFont>
      <p:font typeface="Calibri (MS)" panose="020B0604020202020204" charset="0"/>
      <p:regular r:id="rId120"/>
    </p:embeddedFont>
    <p:embeddedFont>
      <p:font typeface="Open Sans" panose="020B0604020202020204" charset="0"/>
      <p:regular r:id="rId121"/>
    </p:embeddedFont>
    <p:embeddedFont>
      <p:font typeface="Assistant Bold" panose="020B0604020202020204" charset="0"/>
      <p:regular r:id="rId1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6" autoAdjust="0"/>
    <p:restoredTop sz="94605" autoAdjust="0"/>
  </p:normalViewPr>
  <p:slideViewPr>
    <p:cSldViewPr>
      <p:cViewPr varScale="1">
        <p:scale>
          <a:sx n="63" d="100"/>
          <a:sy n="63" d="100"/>
        </p:scale>
        <p:origin x="-126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font" Target="fonts/font11.fntdata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font" Target="fonts/font6.fntdata"/><Relationship Id="rId16" Type="http://schemas.openxmlformats.org/officeDocument/2006/relationships/slide" Target="slides/slide10.xml"/><Relationship Id="rId107" Type="http://schemas.openxmlformats.org/officeDocument/2006/relationships/font" Target="fonts/font1.fntdata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font" Target="fonts/font7.fntdata"/><Relationship Id="rId118" Type="http://schemas.openxmlformats.org/officeDocument/2006/relationships/font" Target="fonts/font12.fntdata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font" Target="fonts/font2.fntdata"/><Relationship Id="rId124" Type="http://schemas.openxmlformats.org/officeDocument/2006/relationships/viewProps" Target="viewProps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font" Target="fonts/font8.fntdata"/><Relationship Id="rId119" Type="http://schemas.openxmlformats.org/officeDocument/2006/relationships/font" Target="fonts/font13.fntdata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font" Target="fonts/font3.fntdata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font" Target="fonts/font14.fntdata"/><Relationship Id="rId125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font" Target="fonts/font4.fntdata"/><Relationship Id="rId115" Type="http://schemas.openxmlformats.org/officeDocument/2006/relationships/font" Target="fonts/font9.fntdata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font" Target="fonts/font10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font" Target="fonts/font5.fntdata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0C3A2-685D-467E-8A44-5C12A856E37B}" type="datetimeFigureOut">
              <a:rPr lang="ko-KR" altLang="en-US" smtClean="0"/>
              <a:t>2026-06-05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A4BF-C83B-4DF0-A0DE-3767979414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88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22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6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5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04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8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6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9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2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9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8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7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3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60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4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91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0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5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4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74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50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2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09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79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8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83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4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7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933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89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6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19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36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3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91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1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1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32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2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98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49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4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010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30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9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647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451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629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35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22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32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8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6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1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sv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1028701"/>
            <a:ext cx="9899062" cy="8617094"/>
            <a:chOff x="0" y="0"/>
            <a:chExt cx="13198748" cy="11489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98748" cy="11489458"/>
            </a:xfrm>
            <a:custGeom>
              <a:avLst/>
              <a:gdLst/>
              <a:ahLst/>
              <a:cxnLst/>
              <a:rect l="l" t="t" r="r" b="b"/>
              <a:pathLst>
                <a:path w="13198748" h="11489458">
                  <a:moveTo>
                    <a:pt x="0" y="0"/>
                  </a:moveTo>
                  <a:lnTo>
                    <a:pt x="13198748" y="0"/>
                  </a:lnTo>
                  <a:lnTo>
                    <a:pt x="13198748" y="11489458"/>
                  </a:lnTo>
                  <a:lnTo>
                    <a:pt x="0" y="114894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09550"/>
              <a:ext cx="13198748" cy="1169900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280"/>
                </a:lnSpc>
              </a:pPr>
              <a:r>
                <a:rPr lang="en-US" sz="6400" b="1" spc="25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Selamat Datang </a:t>
              </a:r>
            </a:p>
            <a:p>
              <a:pPr algn="ctr">
                <a:lnSpc>
                  <a:spcPts val="9280"/>
                </a:lnSpc>
              </a:pPr>
              <a:r>
                <a:rPr lang="en-US" sz="6400" b="1" spc="25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 Kebaktian </a:t>
              </a:r>
            </a:p>
            <a:p>
              <a:pPr algn="ctr">
                <a:lnSpc>
                  <a:spcPts val="9282"/>
                </a:lnSpc>
              </a:pPr>
              <a:r>
                <a:rPr lang="en-US" sz="6400" b="1" spc="254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Bahasa Indonesia </a:t>
              </a:r>
            </a:p>
            <a:p>
              <a:pPr algn="ctr">
                <a:lnSpc>
                  <a:spcPts val="9282"/>
                </a:lnSpc>
              </a:pPr>
              <a:r>
                <a:rPr lang="en-US" sz="6400" b="1" spc="254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Gereja Yewon Seoul</a:t>
              </a:r>
            </a:p>
            <a:p>
              <a:pPr algn="ctr">
                <a:lnSpc>
                  <a:spcPts val="9282"/>
                </a:lnSpc>
              </a:pPr>
              <a:endParaRPr lang="en-US" sz="6400" b="1" spc="254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9282"/>
                </a:lnSpc>
              </a:pPr>
              <a:r>
                <a:rPr lang="en-US" sz="6400" b="1" spc="254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(예원 인도네시아 예배국)</a:t>
              </a:r>
            </a:p>
            <a:p>
              <a:pPr algn="ctr">
                <a:lnSpc>
                  <a:spcPts val="9282"/>
                </a:lnSpc>
              </a:pPr>
              <a:endParaRPr lang="en-US" sz="6400" b="1" spc="254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101324" y="1406328"/>
            <a:ext cx="3178596" cy="2411348"/>
          </a:xfrm>
          <a:custGeom>
            <a:avLst/>
            <a:gdLst/>
            <a:ahLst/>
            <a:cxnLst/>
            <a:rect l="l" t="t" r="r" b="b"/>
            <a:pathLst>
              <a:path w="3178595" h="2411348">
                <a:moveTo>
                  <a:pt x="0" y="0"/>
                </a:moveTo>
                <a:lnTo>
                  <a:pt x="3178595" y="0"/>
                </a:lnTo>
                <a:lnTo>
                  <a:pt x="3178595" y="2411348"/>
                </a:lnTo>
                <a:lnTo>
                  <a:pt x="0" y="241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t="-122" b="-1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369751" y="5495739"/>
            <a:ext cx="5889594" cy="2223326"/>
            <a:chOff x="0" y="0"/>
            <a:chExt cx="7852791" cy="29644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52791" cy="2964434"/>
            </a:xfrm>
            <a:custGeom>
              <a:avLst/>
              <a:gdLst/>
              <a:ahLst/>
              <a:cxnLst/>
              <a:rect l="l" t="t" r="r" b="b"/>
              <a:pathLst>
                <a:path w="7852791" h="2964434">
                  <a:moveTo>
                    <a:pt x="0" y="0"/>
                  </a:moveTo>
                  <a:lnTo>
                    <a:pt x="7852791" y="0"/>
                  </a:lnTo>
                  <a:lnTo>
                    <a:pt x="7852791" y="2964434"/>
                  </a:lnTo>
                  <a:lnTo>
                    <a:pt x="0" y="2964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1" b="-21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28687"/>
            <a:ext cx="14915400" cy="7899964"/>
            <a:chOff x="0" y="-133350"/>
            <a:chExt cx="19887199" cy="10533283"/>
          </a:xfrm>
        </p:grpSpPr>
        <p:sp>
          <p:nvSpPr>
            <p:cNvPr id="6" name="Freeform 6"/>
            <p:cNvSpPr/>
            <p:nvPr/>
          </p:nvSpPr>
          <p:spPr>
            <a:xfrm>
              <a:off x="0" y="-133350"/>
              <a:ext cx="19887199" cy="10533283"/>
            </a:xfrm>
            <a:custGeom>
              <a:avLst/>
              <a:gdLst/>
              <a:ahLst/>
              <a:cxnLst/>
              <a:rect l="l" t="t" r="r" b="b"/>
              <a:pathLst>
                <a:path w="19592559" h="10338286">
                  <a:moveTo>
                    <a:pt x="0" y="0"/>
                  </a:moveTo>
                  <a:lnTo>
                    <a:pt x="19592559" y="0"/>
                  </a:lnTo>
                  <a:lnTo>
                    <a:pt x="19592559" y="10338286"/>
                  </a:lnTo>
                  <a:lnTo>
                    <a:pt x="0" y="10338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sz="8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04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56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703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28687"/>
            <a:ext cx="14915400" cy="7899964"/>
            <a:chOff x="0" y="-133350"/>
            <a:chExt cx="19887199" cy="10533283"/>
          </a:xfrm>
        </p:grpSpPr>
        <p:sp>
          <p:nvSpPr>
            <p:cNvPr id="6" name="Freeform 6"/>
            <p:cNvSpPr/>
            <p:nvPr/>
          </p:nvSpPr>
          <p:spPr>
            <a:xfrm>
              <a:off x="0" y="-133350"/>
              <a:ext cx="19887199" cy="10533283"/>
            </a:xfrm>
            <a:custGeom>
              <a:avLst/>
              <a:gdLst/>
              <a:ahLst/>
              <a:cxnLst/>
              <a:rect l="l" t="t" r="r" b="b"/>
              <a:pathLst>
                <a:path w="19592559" h="10338286">
                  <a:moveTo>
                    <a:pt x="0" y="0"/>
                  </a:moveTo>
                  <a:lnTo>
                    <a:pt x="19592559" y="0"/>
                  </a:lnTo>
                  <a:lnTo>
                    <a:pt x="19592559" y="10338286"/>
                  </a:lnTo>
                  <a:lnTo>
                    <a:pt x="0" y="10338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태초부터 시작된 </a:t>
              </a:r>
              <a:r>
                <a:rPr lang="ko-KR" altLang="en-US" sz="70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하나님의 사랑은</a:t>
              </a:r>
              <a:endParaRPr lang="ko-KR" alt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Allah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bermula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sejak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permulaan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waktu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우리의 만남을 통해 열매를 맺고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Berbuah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melalui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perjumpaan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kita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4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040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9583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당신이 이 세상에 존재함으로 인해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keberadaanmu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dunia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우리에게 얼마나 큰 기쁨이 되는지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Menjadi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sukacita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begitu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besar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5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8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 smtClean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smtClean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End</a:t>
              </a:r>
              <a:endParaRPr lang="en-US" altLang="ko-KR" sz="700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343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7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13386" y="1838786"/>
            <a:ext cx="15458668" cy="6609428"/>
            <a:chOff x="-2741" y="0"/>
            <a:chExt cx="16545045" cy="8812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80650" cy="8812570"/>
            </a:xfrm>
            <a:custGeom>
              <a:avLst/>
              <a:gdLst/>
              <a:ahLst/>
              <a:cxnLst/>
              <a:rect l="l" t="t" r="r" b="b"/>
              <a:pathLst>
                <a:path w="16280650" h="8812570">
                  <a:moveTo>
                    <a:pt x="0" y="0"/>
                  </a:moveTo>
                  <a:lnTo>
                    <a:pt x="16280650" y="0"/>
                  </a:lnTo>
                  <a:lnTo>
                    <a:pt x="16280650" y="8812570"/>
                  </a:lnTo>
                  <a:lnTo>
                    <a:pt x="0" y="8812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2741" y="144640"/>
              <a:ext cx="16545045" cy="82124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r>
                <a:rPr lang="en-US" altLang="ko-KR" sz="11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Tetap</a:t>
              </a:r>
              <a:r>
                <a:rPr lang="en-US" altLang="ko-KR" sz="11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11000" b="1" dirty="0" err="1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Setia</a:t>
              </a:r>
              <a:r>
                <a:rPr lang="en-US" altLang="ko-KR" sz="11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endParaRPr lang="en-US" altLang="ko-KR" sz="11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ko-KR" altLang="en-US" sz="11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날 살피시는 주 </a:t>
              </a:r>
              <a:endParaRPr lang="en-US" sz="3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r>
                <a:rPr lang="ko-KR" alt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작사</a:t>
              </a:r>
              <a:r>
                <a:rPr lang="en-US" altLang="ko-KR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  <a:r>
                <a:rPr 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Sari </a:t>
              </a:r>
              <a:r>
                <a:rPr lang="en-US" sz="4000" b="1" u="sng" dirty="0" err="1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Simorangkir</a:t>
              </a:r>
              <a:r>
                <a:rPr 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ko-KR" alt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작곡</a:t>
              </a:r>
              <a:r>
                <a:rPr lang="en-US" altLang="ko-KR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</a:t>
              </a:r>
              <a:r>
                <a:rPr lang="en-US" sz="4000" b="1" u="sng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Steve </a:t>
              </a:r>
              <a:r>
                <a:rPr lang="en-US" sz="4000" b="1" u="sng" dirty="0" err="1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Tabalujan</a:t>
              </a:r>
              <a:endParaRPr lang="en-US" sz="4000" b="1" u="sng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3" y="810664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3" y="1028703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84811" y="810664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7371" y="1028703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2" y="0"/>
                </a:lnTo>
                <a:lnTo>
                  <a:pt x="774492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104354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371600" indent="-1371600">
                <a:buAutoNum type="arabicPeriod"/>
              </a:pP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Selidiki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날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살피시는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슬리디끼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Lihat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hatiku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맘을 아시네</a:t>
              </a:r>
              <a:endParaRPr lang="en-US" altLang="ko-KR" sz="4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리핫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하띠꾸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15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Apakah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내가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주를 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아빠까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sungguh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mengasihi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Yesus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?</a:t>
              </a:r>
            </a:p>
            <a:p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더욱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사랑하길 원하네</a:t>
              </a: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숭구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믕아시히무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예수스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33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588310" y="1535443"/>
            <a:ext cx="2670992" cy="4144642"/>
          </a:xfrm>
          <a:custGeom>
            <a:avLst/>
            <a:gdLst/>
            <a:ahLst/>
            <a:cxnLst/>
            <a:rect l="l" t="t" r="r" b="b"/>
            <a:pathLst>
              <a:path w="2670991" h="4144641">
                <a:moveTo>
                  <a:pt x="0" y="0"/>
                </a:moveTo>
                <a:lnTo>
                  <a:pt x="2670991" y="0"/>
                </a:lnTo>
                <a:lnTo>
                  <a:pt x="2670991" y="4144641"/>
                </a:lnTo>
                <a:lnTo>
                  <a:pt x="0" y="414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" r="-4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85800" y="1028701"/>
            <a:ext cx="14173200" cy="5158126"/>
            <a:chOff x="0" y="0"/>
            <a:chExt cx="17410627" cy="687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0627" cy="6877500"/>
            </a:xfrm>
            <a:custGeom>
              <a:avLst/>
              <a:gdLst/>
              <a:ahLst/>
              <a:cxnLst/>
              <a:rect l="l" t="t" r="r" b="b"/>
              <a:pathLst>
                <a:path w="17410627" h="6877500">
                  <a:moveTo>
                    <a:pt x="0" y="0"/>
                  </a:moveTo>
                  <a:lnTo>
                    <a:pt x="17410627" y="0"/>
                  </a:lnTo>
                  <a:lnTo>
                    <a:pt x="17410627" y="6877500"/>
                  </a:lnTo>
                  <a:lnTo>
                    <a:pt x="0" y="6877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00025"/>
              <a:ext cx="17410627" cy="70775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endParaRPr lang="en-US" altLang="ko-KR" sz="5400" b="1" spc="56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/>
              <a:r>
                <a:rPr lang="ko-KR" altLang="en-US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유월절 엿새 전에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 </a:t>
              </a:r>
            </a:p>
            <a:p>
              <a:pPr algn="ctr"/>
              <a:r>
                <a:rPr lang="en-US" altLang="ko-KR" sz="5400" b="1" spc="56" dirty="0" err="1" smtClean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Enam</a:t>
              </a:r>
              <a:r>
                <a:rPr lang="en-US" altLang="ko-KR" sz="5400" b="1" spc="56" dirty="0" smtClean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hari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sebelum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Paskah</a:t>
              </a:r>
              <a:r>
                <a:rPr lang="en-US" altLang="ko-KR" sz="5400" b="1" spc="56" dirty="0" smtClean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algn="ctr"/>
              <a:r>
                <a:rPr lang="en-US" altLang="ko-KR" sz="5400" b="1" spc="56" dirty="0" smtClean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ko-KR" altLang="en-US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요 </a:t>
              </a:r>
              <a:r>
                <a:rPr lang="en-US" altLang="ko-KR" sz="5400" b="1" spc="56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Yoh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5400" b="1" spc="56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12:1-11) </a:t>
              </a:r>
              <a:endParaRPr lang="en-US" altLang="ko-KR" sz="5400" b="1" spc="56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/>
              <a:endParaRPr lang="en-US" altLang="ko-KR" sz="5000" b="1" spc="-248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en-US" altLang="ko-KR" sz="5000" b="1" spc="-248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“</a:t>
              </a:r>
              <a:r>
                <a:rPr lang="ko-KR" altLang="en-US" sz="5000" b="1" spc="-248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지금은 예배를 위해 기도하는 시간입니다</a:t>
              </a:r>
              <a:r>
                <a:rPr lang="en-US" altLang="ko-KR" sz="5000" b="1" spc="-248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”</a:t>
              </a:r>
              <a:endParaRPr lang="en-US" sz="5000" b="1" spc="-248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75985" y="7463597"/>
            <a:ext cx="11963402" cy="12926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ko-KR" sz="2600" b="1" spc="72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헌금은 들어오시면서 미리 헌금바구니에 넣어주세요</a:t>
            </a:r>
          </a:p>
          <a:p>
            <a:pPr algn="ctr"/>
            <a:r>
              <a:rPr lang="en-US" altLang="ko-KR" sz="2600" b="1" spc="72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※인도네시아어권예배국 헌금계좌※</a:t>
            </a:r>
          </a:p>
          <a:p>
            <a:pPr algn="ctr"/>
            <a:r>
              <a:rPr lang="en-US" altLang="ko-KR" sz="2600" b="1" spc="72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rPr>
              <a:t>  3333328713641 카카오뱅크  (김이레)</a:t>
            </a:r>
          </a:p>
        </p:txBody>
      </p:sp>
    </p:spTree>
    <p:extLst>
      <p:ext uri="{BB962C8B-B14F-4D97-AF65-F5344CB8AC3E}">
        <p14:creationId xmlns:p14="http://schemas.microsoft.com/office/powerpoint/2010/main" val="894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5"/>
            <a:ext cx="15811500" cy="7740706"/>
            <a:chOff x="0" y="0"/>
            <a:chExt cx="19592559" cy="103209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20941"/>
            </a:xfrm>
            <a:custGeom>
              <a:avLst/>
              <a:gdLst/>
              <a:ahLst/>
              <a:cxnLst/>
              <a:rect l="l" t="t" r="r" b="b"/>
              <a:pathLst>
                <a:path w="19592559" h="10320941">
                  <a:moveTo>
                    <a:pt x="0" y="0"/>
                  </a:moveTo>
                  <a:lnTo>
                    <a:pt x="19592559" y="0"/>
                  </a:lnTo>
                  <a:lnTo>
                    <a:pt x="19592559" y="10320941"/>
                  </a:lnTo>
                  <a:lnTo>
                    <a:pt x="0" y="103209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104923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Mahatahu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삶의 </a:t>
              </a:r>
              <a:r>
                <a:rPr lang="ko-KR" altLang="en-US" sz="4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주관자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마하따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후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Dan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menilai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선한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길로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이끄소서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단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므닐라이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48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80098"/>
            <a:ext cx="14694420" cy="7107556"/>
            <a:chOff x="0" y="-64804"/>
            <a:chExt cx="19592559" cy="9476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4804"/>
              <a:ext cx="19592559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ada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앞에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tersembunyi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bagi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삶을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드리네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뜨르슴부니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바기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무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53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Reff</a:t>
              </a:r>
              <a:r>
                <a:rPr lang="en-US" altLang="ko-KR" sz="7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:</a:t>
              </a:r>
              <a:endParaRPr lang="ko-KR" altLang="en-US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T'lah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kulihat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kebaikan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주의 선하심</a:t>
              </a:r>
              <a:r>
                <a:rPr lang="en-US" altLang="ko-KR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,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그 인자하심</a:t>
              </a:r>
            </a:p>
            <a:p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뜰라 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꿀리핫</a:t>
              </a:r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끄바익깐무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9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Yang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pernah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habis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di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endParaRPr lang="en-US" altLang="ko-KR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평생에 늘 함께 하시리</a:t>
              </a: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양 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쁘르나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하비스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디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'Ku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berjuang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sampai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akhirnya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갈 길 달려간 후에</a:t>
              </a: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브르주앙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삼빠이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악히르냐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ko-KR" altLang="en-US" sz="5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54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dapati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tetap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setia</a:t>
              </a:r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얼굴 뵈리 주 품에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안기리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다빠띠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뜨땁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스띠아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FF0000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041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371600" indent="-1371600">
                <a:buAutoNum type="arabicPeriod"/>
              </a:pP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Selidiki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날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살피시는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슬리디끼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Lihat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hatiku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맘을 아시네</a:t>
              </a:r>
              <a:endParaRPr lang="en-US" altLang="ko-KR" sz="4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리핫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하띠꾸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38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Apakah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내가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주를 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아빠까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sungguh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mengasihi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Yesus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?</a:t>
              </a:r>
            </a:p>
            <a:p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더욱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사랑하길 원하네</a:t>
              </a: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숭구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믕아시히무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예수스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31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5"/>
            <a:ext cx="15811500" cy="7740706"/>
            <a:chOff x="0" y="0"/>
            <a:chExt cx="19592559" cy="103209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20941"/>
            </a:xfrm>
            <a:custGeom>
              <a:avLst/>
              <a:gdLst/>
              <a:ahLst/>
              <a:cxnLst/>
              <a:rect l="l" t="t" r="r" b="b"/>
              <a:pathLst>
                <a:path w="19592559" h="10320941">
                  <a:moveTo>
                    <a:pt x="0" y="0"/>
                  </a:moveTo>
                  <a:lnTo>
                    <a:pt x="19592559" y="0"/>
                  </a:lnTo>
                  <a:lnTo>
                    <a:pt x="19592559" y="10320941"/>
                  </a:lnTo>
                  <a:lnTo>
                    <a:pt x="0" y="103209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104923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Mahatahu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삶의 </a:t>
              </a:r>
              <a:r>
                <a:rPr lang="ko-KR" altLang="en-US" sz="4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주관자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마하따후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Dan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menilai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선한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길로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이끄소서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단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므닐라이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6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80098"/>
            <a:ext cx="14694420" cy="7107556"/>
            <a:chOff x="0" y="-64804"/>
            <a:chExt cx="19592559" cy="9476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4804"/>
              <a:ext cx="19592559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ada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yang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발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앞에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양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tersembunyi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bagi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삶을 </a:t>
              </a:r>
              <a:r>
                <a:rPr lang="ko-KR" altLang="en-US" sz="4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드리네</a:t>
              </a:r>
              <a:endParaRPr lang="en-US" altLang="ko-KR" sz="4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뜨르슴부니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바기</a:t>
              </a:r>
              <a:r>
                <a:rPr lang="en-US" altLang="ko-KR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무</a:t>
              </a:r>
              <a:endParaRPr lang="ko-KR" altLang="en-US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7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19400" y="1838786"/>
            <a:ext cx="12801600" cy="6609428"/>
            <a:chOff x="-452597" y="0"/>
            <a:chExt cx="17068800" cy="8812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80650" cy="8812570"/>
            </a:xfrm>
            <a:custGeom>
              <a:avLst/>
              <a:gdLst/>
              <a:ahLst/>
              <a:cxnLst/>
              <a:rect l="l" t="t" r="r" b="b"/>
              <a:pathLst>
                <a:path w="16280650" h="8812570">
                  <a:moveTo>
                    <a:pt x="0" y="0"/>
                  </a:moveTo>
                  <a:lnTo>
                    <a:pt x="16280650" y="0"/>
                  </a:lnTo>
                  <a:lnTo>
                    <a:pt x="16280650" y="8812570"/>
                  </a:lnTo>
                  <a:lnTo>
                    <a:pt x="0" y="8812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452597" y="600075"/>
              <a:ext cx="17068800" cy="821249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r>
                <a:rPr lang="ko-KR" altLang="en-US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당신은 </a:t>
              </a:r>
              <a:r>
                <a:rPr lang="ko-KR" altLang="en-US" sz="9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사랑 받기 </a:t>
              </a:r>
              <a:r>
                <a:rPr lang="ko-KR" altLang="en-US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위해 태어난 </a:t>
              </a:r>
              <a:r>
                <a:rPr lang="ko-KR" altLang="en-US" sz="9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사람</a:t>
              </a:r>
              <a:endParaRPr lang="en-US" altLang="ko-KR" sz="9000" b="1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endParaRPr lang="en-US" altLang="ko-KR" sz="3000" b="1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en-US" altLang="ko-KR" sz="7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Dicintai</a:t>
              </a:r>
              <a:r>
                <a:rPr lang="en-US" altLang="ko-KR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</a:t>
              </a:r>
            </a:p>
            <a:p>
              <a:pPr algn="r"/>
              <a:endParaRPr lang="en-US" altLang="ko-KR" sz="7000" b="1" dirty="0" smtClean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r>
                <a:rPr lang="en-US" altLang="ko-KR" sz="3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</a:t>
              </a:r>
              <a:r>
                <a:rPr lang="ko-KR" altLang="en-US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작사 작곡 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: </a:t>
              </a:r>
              <a:r>
                <a:rPr lang="ko-KR" altLang="en-US" sz="3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이민</a:t>
              </a:r>
              <a:r>
                <a:rPr lang="ko-KR" altLang="en-US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섭</a:t>
              </a:r>
              <a:r>
                <a:rPr lang="en-US" altLang="ko-KR" sz="3000" b="1" dirty="0" smtClean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</a:t>
              </a:r>
              <a:endParaRPr lang="en-US" sz="3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8160"/>
                </a:lnSpc>
              </a:pPr>
              <a:endParaRPr lang="en-US" sz="10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1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1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84809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7369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2" y="0"/>
                </a:lnTo>
                <a:lnTo>
                  <a:pt x="774492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56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41242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Reff</a:t>
              </a:r>
              <a:r>
                <a:rPr lang="en-US" altLang="ko-KR" sz="7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:</a:t>
              </a:r>
              <a:endParaRPr lang="ko-KR" altLang="en-US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T'lah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kulihat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kebaikan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주의 선하심</a:t>
              </a:r>
              <a:r>
                <a:rPr lang="en-US" altLang="ko-KR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,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그 인자하심</a:t>
              </a:r>
            </a:p>
            <a:p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뜰라 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꿀리핫</a:t>
              </a:r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끄바익깐무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91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Yang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pernah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habis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di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endParaRPr lang="en-US" altLang="ko-KR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평생에 늘 함께 하시리</a:t>
              </a: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양 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쁘르나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하비스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디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610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'Ku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berjuang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sampai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akhirnya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갈 길 달려간 후에</a:t>
              </a: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브르주앙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삼빠이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악히르냐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ko-KR" altLang="en-US" sz="5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54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dapati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tetap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setia</a:t>
              </a:r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얼굴 뵈리 주 품에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안기리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다빠띠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뜨땁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스띠아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>
                <a:solidFill>
                  <a:srgbClr val="FF0000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041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Reff</a:t>
              </a:r>
              <a:r>
                <a:rPr lang="en-US" altLang="ko-KR" sz="7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:</a:t>
              </a:r>
              <a:endParaRPr lang="ko-KR" altLang="en-US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T'lah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kulihat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kebaikan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-Mu </a:t>
              </a: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주의 선하심</a:t>
              </a:r>
              <a:r>
                <a:rPr lang="en-US" altLang="ko-KR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, </a:t>
              </a:r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그 인자하심</a:t>
              </a:r>
            </a:p>
            <a:p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뜰라 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꿀리핫</a:t>
              </a:r>
              <a:r>
                <a:rPr lang="ko-KR" altLang="en-US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끄바익깐무</a:t>
              </a:r>
              <a:endParaRPr lang="en-US" altLang="ko-KR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73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3"/>
            <a:ext cx="15354300" cy="7807382"/>
            <a:chOff x="0" y="0"/>
            <a:chExt cx="18038221" cy="104098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038221" cy="10409842"/>
            </a:xfrm>
            <a:custGeom>
              <a:avLst/>
              <a:gdLst/>
              <a:ahLst/>
              <a:cxnLst/>
              <a:rect l="l" t="t" r="r" b="b"/>
              <a:pathLst>
                <a:path w="18038221" h="10409842">
                  <a:moveTo>
                    <a:pt x="0" y="0"/>
                  </a:moveTo>
                  <a:lnTo>
                    <a:pt x="18038221" y="0"/>
                  </a:lnTo>
                  <a:lnTo>
                    <a:pt x="18038221" y="10409842"/>
                  </a:lnTo>
                  <a:lnTo>
                    <a:pt x="0" y="104098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038221" cy="1058129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endParaRPr lang="en-US" altLang="ko-KR" sz="5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Yang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tak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pernah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habis</a:t>
              </a:r>
              <a:r>
                <a:rPr lang="en-US" altLang="ko-KR" sz="8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di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hidupku</a:t>
              </a:r>
              <a:endParaRPr lang="en-US" altLang="ko-KR" sz="8000" b="1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내 평생에 늘 함께 하시리</a:t>
              </a:r>
            </a:p>
            <a:p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양 딱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쁘르나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하비스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디</a:t>
              </a:r>
              <a:r>
                <a:rPr lang="ko-KR" altLang="en-US" sz="8000" b="1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히둡꾸</a:t>
              </a:r>
              <a:endParaRPr lang="ko-KR" altLang="en-US" sz="8000" b="1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006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'Ku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berjuang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sampai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akhirnya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나의 </a:t>
              </a:r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갈 길 달려간 후에</a:t>
              </a: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브르주앙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삼빠이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악히르냐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ko-KR" altLang="en-US" sz="5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94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3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90600" y="1000126"/>
            <a:ext cx="16459200" cy="7087528"/>
            <a:chOff x="0" y="-38100"/>
            <a:chExt cx="20531863" cy="9450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531863" cy="945003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Kau</a:t>
              </a:r>
              <a:r>
                <a:rPr lang="en-US" altLang="ko-KR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dapati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aku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tetap</a:t>
              </a:r>
              <a:r>
                <a:rPr lang="en-US" altLang="ko-KR" sz="8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en-US" altLang="ko-KR" sz="8000" b="1" spc="-300" dirty="0" err="1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setia</a:t>
              </a:r>
              <a:endParaRPr lang="en-US" altLang="ko-KR" sz="8000" b="1" spc="-300" dirty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4000" b="1" spc="-300" dirty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주 얼굴 뵈리 주 품에 </a:t>
              </a:r>
              <a:r>
                <a:rPr lang="ko-KR" altLang="en-US" sz="4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안기리</a:t>
              </a:r>
              <a:endParaRPr lang="en-US" altLang="ko-KR" sz="4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까우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다빠띠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아꾸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뜨땁</a:t>
              </a:r>
              <a:r>
                <a:rPr lang="ko-KR" altLang="en-US" sz="8000" b="1" spc="-300" dirty="0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 </a:t>
              </a:r>
              <a:r>
                <a:rPr lang="ko-KR" altLang="en-US" sz="8000" b="1" spc="-300" dirty="0" err="1" smtClean="0">
                  <a:solidFill>
                    <a:srgbClr val="053D57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스띠아</a:t>
              </a:r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endParaRPr lang="en-US" altLang="ko-KR" sz="8000" b="1" spc="-300" dirty="0" smtClean="0">
                <a:solidFill>
                  <a:srgbClr val="053D57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  <a:p>
              <a:r>
                <a:rPr lang="en-US" altLang="ko-KR" sz="8000" b="1" spc="-300" dirty="0" smtClean="0">
                  <a:solidFill>
                    <a:srgbClr val="FF0000"/>
                  </a:solidFill>
                  <a:latin typeface="Assistant Bold"/>
                  <a:ea typeface="Assistant Bold"/>
                  <a:cs typeface="Assistant Bold"/>
                  <a:sym typeface="Assistant Bold"/>
                </a:rPr>
                <a:t>End</a:t>
              </a:r>
              <a:endParaRPr lang="en-US" altLang="ko-KR" sz="8000" b="1" spc="-300" dirty="0">
                <a:solidFill>
                  <a:srgbClr val="FF0000"/>
                </a:solidFill>
                <a:latin typeface="Assistant Bold"/>
                <a:ea typeface="Assistant Bold"/>
                <a:cs typeface="Assistant Bold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434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588310" y="1535443"/>
            <a:ext cx="2670992" cy="4144642"/>
          </a:xfrm>
          <a:custGeom>
            <a:avLst/>
            <a:gdLst/>
            <a:ahLst/>
            <a:cxnLst/>
            <a:rect l="l" t="t" r="r" b="b"/>
            <a:pathLst>
              <a:path w="2670991" h="4144641">
                <a:moveTo>
                  <a:pt x="0" y="0"/>
                </a:moveTo>
                <a:lnTo>
                  <a:pt x="2670991" y="0"/>
                </a:lnTo>
                <a:lnTo>
                  <a:pt x="2670991" y="4144641"/>
                </a:lnTo>
                <a:lnTo>
                  <a:pt x="0" y="4144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" r="-4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1028701"/>
            <a:ext cx="13057970" cy="5158126"/>
            <a:chOff x="0" y="0"/>
            <a:chExt cx="17410627" cy="687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10627" cy="6877500"/>
            </a:xfrm>
            <a:custGeom>
              <a:avLst/>
              <a:gdLst/>
              <a:ahLst/>
              <a:cxnLst/>
              <a:rect l="l" t="t" r="r" b="b"/>
              <a:pathLst>
                <a:path w="17410627" h="6877500">
                  <a:moveTo>
                    <a:pt x="0" y="0"/>
                  </a:moveTo>
                  <a:lnTo>
                    <a:pt x="17410627" y="0"/>
                  </a:lnTo>
                  <a:lnTo>
                    <a:pt x="17410627" y="6877500"/>
                  </a:lnTo>
                  <a:lnTo>
                    <a:pt x="0" y="6877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00025"/>
              <a:ext cx="17410627" cy="70775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1760"/>
                </a:lnSpc>
              </a:pPr>
              <a:r>
                <a:rPr lang="en-US" sz="8000" b="1" spc="-248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PENGAKUAN IMAN RASULI</a:t>
              </a:r>
            </a:p>
            <a:p>
              <a:pPr algn="ctr">
                <a:lnSpc>
                  <a:spcPts val="2646"/>
                </a:lnSpc>
              </a:pPr>
              <a:endParaRPr lang="en-US" sz="8000" b="1" spc="-248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1760"/>
                </a:lnSpc>
              </a:pPr>
              <a:r>
                <a:rPr lang="en-US" sz="8000" b="1" spc="-248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쁭아꾸안 이만 라술리</a:t>
              </a:r>
            </a:p>
            <a:p>
              <a:pPr algn="ctr">
                <a:lnSpc>
                  <a:spcPts val="11760"/>
                </a:lnSpc>
              </a:pPr>
              <a:r>
                <a:rPr lang="en-US" sz="8000" b="1" spc="-248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(사도신경)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3762" y="807958"/>
            <a:ext cx="15660480" cy="8671084"/>
            <a:chOff x="0" y="0"/>
            <a:chExt cx="20880639" cy="115614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80639" cy="11561445"/>
            </a:xfrm>
            <a:custGeom>
              <a:avLst/>
              <a:gdLst/>
              <a:ahLst/>
              <a:cxnLst/>
              <a:rect l="l" t="t" r="r" b="b"/>
              <a:pathLst>
                <a:path w="20880639" h="11561445">
                  <a:moveTo>
                    <a:pt x="0" y="0"/>
                  </a:moveTo>
                  <a:lnTo>
                    <a:pt x="20880639" y="0"/>
                  </a:lnTo>
                  <a:lnTo>
                    <a:pt x="20880639" y="11561445"/>
                  </a:lnTo>
                  <a:lnTo>
                    <a:pt x="0" y="115614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0880639" cy="116471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056"/>
                </a:lnSpc>
              </a:pPr>
              <a:r>
                <a:rPr lang="en-US" sz="5600" b="1" spc="28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Aku percaya kepada Allah,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8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아꾸 쁘르짜야 끄빠다 알라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28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Bapa yang mahakuasa,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8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바빠 양 마하꾸아사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28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Khalik langit dan bumi.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8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칼릭 랑잇 단 부미</a:t>
              </a:r>
            </a:p>
            <a:p>
              <a:pPr algn="ctr">
                <a:lnSpc>
                  <a:spcPts val="3526"/>
                </a:lnSpc>
              </a:pPr>
              <a:endParaRPr lang="en-US" sz="5600" spc="28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36"/>
                </a:lnSpc>
              </a:pPr>
              <a:r>
                <a:rPr lang="en-US" sz="3600" spc="178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전능하사 천지를 만드신</a:t>
              </a:r>
            </a:p>
            <a:p>
              <a:pPr algn="ctr">
                <a:lnSpc>
                  <a:spcPts val="4536"/>
                </a:lnSpc>
              </a:pPr>
              <a:r>
                <a:rPr lang="en-US" sz="3600" spc="178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하나님 아버지를 내가 믿사오며,</a:t>
              </a:r>
            </a:p>
            <a:p>
              <a:pPr algn="ctr">
                <a:lnSpc>
                  <a:spcPts val="4032"/>
                </a:lnSpc>
              </a:pPr>
              <a:endParaRPr lang="en-US" sz="3600" spc="178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689180" y="848821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232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746419"/>
            <a:ext cx="15728410" cy="9095590"/>
            <a:chOff x="0" y="0"/>
            <a:chExt cx="20144469" cy="11649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44470" cy="11649355"/>
            </a:xfrm>
            <a:custGeom>
              <a:avLst/>
              <a:gdLst/>
              <a:ahLst/>
              <a:cxnLst/>
              <a:rect l="l" t="t" r="r" b="b"/>
              <a:pathLst>
                <a:path w="20144470" h="11649355">
                  <a:moveTo>
                    <a:pt x="0" y="0"/>
                  </a:moveTo>
                  <a:lnTo>
                    <a:pt x="20144470" y="0"/>
                  </a:lnTo>
                  <a:lnTo>
                    <a:pt x="20144470" y="11649355"/>
                  </a:lnTo>
                  <a:lnTo>
                    <a:pt x="0" y="116493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0144469" cy="117446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12"/>
                </a:lnSpc>
              </a:pPr>
              <a:r>
                <a:rPr lang="en-US" sz="5600" b="1" spc="88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kepada Yesus Kristus,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88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끄빠다 예수스 끄리스뚜스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88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AnakNya yang tunggal, Tuhan kita,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88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아낙냐 양 뚱갈 뚜한 끼따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88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dikandung daripada Roh Kudus,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88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양 디깐둥 다리빠다 로 꾸두스</a:t>
              </a:r>
            </a:p>
            <a:p>
              <a:pPr algn="ctr">
                <a:lnSpc>
                  <a:spcPts val="3048"/>
                </a:lnSpc>
              </a:pPr>
              <a:endParaRPr lang="en-US" sz="5600" spc="88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600" spc="56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그 외아들 우리 주 예수 그리스도를 믿사오니,</a:t>
              </a:r>
            </a:p>
            <a:p>
              <a:pPr algn="ctr">
                <a:lnSpc>
                  <a:spcPts val="4572"/>
                </a:lnSpc>
              </a:pPr>
              <a:r>
                <a:rPr lang="en-US" sz="3600" spc="56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이는 성령으로 잉태하사</a:t>
              </a:r>
            </a:p>
            <a:p>
              <a:pPr algn="ctr">
                <a:lnSpc>
                  <a:spcPts val="4572"/>
                </a:lnSpc>
              </a:pPr>
              <a:endParaRPr lang="en-US" sz="3600" spc="56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16326" y="957262"/>
            <a:ext cx="14499208" cy="8840776"/>
            <a:chOff x="0" y="0"/>
            <a:chExt cx="19332277" cy="117876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32277" cy="11787699"/>
            </a:xfrm>
            <a:custGeom>
              <a:avLst/>
              <a:gdLst/>
              <a:ahLst/>
              <a:cxnLst/>
              <a:rect l="l" t="t" r="r" b="b"/>
              <a:pathLst>
                <a:path w="19332277" h="11787699">
                  <a:moveTo>
                    <a:pt x="0" y="0"/>
                  </a:moveTo>
                  <a:lnTo>
                    <a:pt x="19332277" y="0"/>
                  </a:lnTo>
                  <a:lnTo>
                    <a:pt x="19332277" y="11787699"/>
                  </a:lnTo>
                  <a:lnTo>
                    <a:pt x="0" y="117876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9332277" cy="118924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280"/>
                </a:lnSpc>
              </a:pPr>
              <a:r>
                <a:rPr lang="en-US" sz="5600" b="1" spc="5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lahir dari anak darah Maria,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5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라히르 다리 아낙다라 마리아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b="1" spc="5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menderita sengsara di bawah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5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양 믄드리따 승사라 디 바와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b="1" spc="5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pemerintahan Pontius Pilatus,</a:t>
              </a:r>
            </a:p>
            <a:p>
              <a:pPr algn="ctr">
                <a:lnSpc>
                  <a:spcPts val="7280"/>
                </a:lnSpc>
              </a:pPr>
              <a:r>
                <a:rPr lang="en-US" sz="5600" spc="5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쁘므린따한 뽄띠우스 삘라뚜스</a:t>
              </a:r>
            </a:p>
            <a:p>
              <a:pPr algn="ctr">
                <a:lnSpc>
                  <a:spcPts val="2400"/>
                </a:lnSpc>
              </a:pPr>
              <a:endParaRPr lang="en-US" sz="5600" spc="5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680"/>
                </a:lnSpc>
              </a:pPr>
              <a:r>
                <a:rPr lang="en-US" sz="3600" spc="32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동정녀 마리아에게 나시고,</a:t>
              </a:r>
            </a:p>
            <a:p>
              <a:pPr algn="ctr">
                <a:lnSpc>
                  <a:spcPts val="4680"/>
                </a:lnSpc>
              </a:pPr>
              <a:r>
                <a:rPr lang="en-US" sz="3600" spc="32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본디오 빌라도에게 고난을 받으사</a:t>
              </a:r>
            </a:p>
            <a:p>
              <a:pPr algn="ctr">
                <a:lnSpc>
                  <a:spcPts val="4680"/>
                </a:lnSpc>
              </a:pPr>
              <a:endParaRPr lang="en-US" sz="3600" spc="32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29704" y="823178"/>
            <a:ext cx="14428592" cy="7271792"/>
            <a:chOff x="0" y="0"/>
            <a:chExt cx="19238123" cy="96957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38123" cy="9695722"/>
            </a:xfrm>
            <a:custGeom>
              <a:avLst/>
              <a:gdLst/>
              <a:ahLst/>
              <a:cxnLst/>
              <a:rect l="l" t="t" r="r" b="b"/>
              <a:pathLst>
                <a:path w="19238123" h="9695722">
                  <a:moveTo>
                    <a:pt x="0" y="0"/>
                  </a:moveTo>
                  <a:lnTo>
                    <a:pt x="19238123" y="0"/>
                  </a:lnTo>
                  <a:lnTo>
                    <a:pt x="19238123" y="9695722"/>
                  </a:lnTo>
                  <a:lnTo>
                    <a:pt x="0" y="9695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9238123" cy="979097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12"/>
                </a:lnSpc>
              </a:pPr>
              <a:r>
                <a:rPr lang="en-US" sz="5600" b="1" spc="20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disalibkan, mati dan dikuburkan,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디살립깐 마띠 단 디꾸부르깐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20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turun ke dalam kerajaan maut,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뚜룬 끄 달람 끄라자안 마웃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b="1" spc="20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pada hari yang ketiga</a:t>
              </a:r>
            </a:p>
            <a:p>
              <a:pPr algn="ctr">
                <a:lnSpc>
                  <a:spcPts val="7112"/>
                </a:lnSpc>
              </a:pPr>
              <a:r>
                <a:rPr lang="en-US" sz="5600" spc="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빠다 하리 양 끄띠가</a:t>
              </a:r>
            </a:p>
            <a:p>
              <a:pPr algn="ctr">
                <a:lnSpc>
                  <a:spcPts val="2800"/>
                </a:lnSpc>
              </a:pPr>
              <a:endParaRPr lang="en-US" sz="5600" spc="2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600" spc="13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십자가에 못박혀 죽으시고,</a:t>
              </a:r>
            </a:p>
            <a:p>
              <a:pPr algn="ctr">
                <a:lnSpc>
                  <a:spcPts val="4572"/>
                </a:lnSpc>
              </a:pPr>
              <a:r>
                <a:rPr lang="en-US" sz="3600" spc="13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장사한 지 사흘 만에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500710" y="8608679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8220" y="1028701"/>
            <a:ext cx="14829984" cy="8888286"/>
            <a:chOff x="0" y="0"/>
            <a:chExt cx="19773312" cy="118510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73312" cy="11851047"/>
            </a:xfrm>
            <a:custGeom>
              <a:avLst/>
              <a:gdLst/>
              <a:ahLst/>
              <a:cxnLst/>
              <a:rect l="l" t="t" r="r" b="b"/>
              <a:pathLst>
                <a:path w="19773312" h="11851047">
                  <a:moveTo>
                    <a:pt x="0" y="0"/>
                  </a:moveTo>
                  <a:lnTo>
                    <a:pt x="19773312" y="0"/>
                  </a:lnTo>
                  <a:lnTo>
                    <a:pt x="19773312" y="11851047"/>
                  </a:lnTo>
                  <a:lnTo>
                    <a:pt x="0" y="118510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9773312" cy="119272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048"/>
                </a:lnSpc>
              </a:pP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bangkit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pula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dari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antara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orang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mati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방낏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뿔라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다리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안따라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오랑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마띠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naik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sorga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나익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끄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쏘르가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duduk di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sebelah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kanan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Allah,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두둑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디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스블라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까난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알라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Bapa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yang </a:t>
              </a:r>
              <a:r>
                <a:rPr lang="en-US" sz="4800" b="1" spc="1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mahakuasa</a:t>
              </a:r>
              <a:r>
                <a:rPr lang="en-US" sz="4800" b="1" spc="14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</a:t>
              </a:r>
            </a:p>
            <a:p>
              <a:pPr algn="ctr">
                <a:lnSpc>
                  <a:spcPts val="6048"/>
                </a:lnSpc>
              </a:pP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바빠</a:t>
              </a:r>
              <a:r>
                <a:rPr lang="en-US" sz="4800" spc="14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양 </a:t>
              </a:r>
              <a:r>
                <a:rPr lang="en-US" sz="4800" spc="14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마하꾸아사</a:t>
              </a: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268"/>
                </a:lnSpc>
              </a:pPr>
              <a:endParaRPr lang="en-US" sz="4800" spc="14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36"/>
                </a:lnSpc>
              </a:pP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죽은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자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가운데서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다시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살아나시며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algn="ctr">
                <a:lnSpc>
                  <a:spcPts val="4536"/>
                </a:lnSpc>
              </a:pP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하늘에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오르사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전능하신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하나님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우편에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앉아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600" spc="1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계시다가</a:t>
              </a:r>
              <a:r>
                <a:rPr lang="en-US" sz="3600" spc="1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algn="ctr">
                <a:lnSpc>
                  <a:spcPts val="3024"/>
                </a:lnSpc>
              </a:pPr>
              <a:endParaRPr lang="en-US" sz="3600" spc="10" dirty="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47726" y="792327"/>
            <a:ext cx="15660480" cy="8244098"/>
            <a:chOff x="0" y="0"/>
            <a:chExt cx="20880639" cy="1099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80639" cy="10992130"/>
            </a:xfrm>
            <a:custGeom>
              <a:avLst/>
              <a:gdLst/>
              <a:ahLst/>
              <a:cxnLst/>
              <a:rect l="l" t="t" r="r" b="b"/>
              <a:pathLst>
                <a:path w="20880639" h="10992130">
                  <a:moveTo>
                    <a:pt x="0" y="0"/>
                  </a:moveTo>
                  <a:lnTo>
                    <a:pt x="20880639" y="0"/>
                  </a:lnTo>
                  <a:lnTo>
                    <a:pt x="20880639" y="10992130"/>
                  </a:lnTo>
                  <a:lnTo>
                    <a:pt x="0" y="109921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0880639" cy="110778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056"/>
                </a:lnSpc>
              </a:pPr>
              <a:r>
                <a:rPr lang="en-US" sz="5600" b="1" spc="-13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dari sana Ia akan datang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-13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다리 사나 이아 아깐 다땅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-13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untuk menghakimi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-13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운뚝 믕하끼미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 spc="-13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orang yang hidup dan yang mati.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-13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오랑 양 히둡 단 양 마띠</a:t>
              </a:r>
            </a:p>
            <a:p>
              <a:pPr algn="ctr">
                <a:lnSpc>
                  <a:spcPts val="2952"/>
                </a:lnSpc>
              </a:pPr>
              <a:endParaRPr lang="en-US" sz="5600" spc="-134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292"/>
                </a:lnSpc>
              </a:pPr>
              <a:endParaRPr lang="en-US" sz="5600" spc="-134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428"/>
                </a:lnSpc>
              </a:pPr>
              <a:r>
                <a:rPr lang="en-US" sz="3600" spc="-86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저리로서 산 자와 죽은 자를 심판하러 오시리라</a:t>
              </a:r>
            </a:p>
            <a:p>
              <a:pPr algn="ctr">
                <a:lnSpc>
                  <a:spcPts val="4428"/>
                </a:lnSpc>
              </a:pPr>
              <a:endParaRPr lang="en-US" sz="3600" spc="-86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634" y="907256"/>
            <a:ext cx="15053476" cy="8586788"/>
            <a:chOff x="0" y="0"/>
            <a:chExt cx="20071300" cy="11449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71300" cy="11449050"/>
            </a:xfrm>
            <a:custGeom>
              <a:avLst/>
              <a:gdLst/>
              <a:ahLst/>
              <a:cxnLst/>
              <a:rect l="l" t="t" r="r" b="b"/>
              <a:pathLst>
                <a:path w="20071300" h="11449050">
                  <a:moveTo>
                    <a:pt x="0" y="0"/>
                  </a:moveTo>
                  <a:lnTo>
                    <a:pt x="20071300" y="0"/>
                  </a:lnTo>
                  <a:lnTo>
                    <a:pt x="20071300" y="11449050"/>
                  </a:lnTo>
                  <a:lnTo>
                    <a:pt x="0" y="114490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0071300" cy="115252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Aku percaya kepada Roh Kudus;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아꾸 쁘르짜야 끄빠다 로 꾸두스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gereja yang kudus dan am;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그레자 양 꾸두스 단 암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persekutuan orang kudus;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쁘르스꾸뚜안 오랑 꾸두스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b="1" spc="204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pengampunan dosa;</a:t>
              </a:r>
            </a:p>
            <a:p>
              <a:pPr algn="ctr">
                <a:lnSpc>
                  <a:spcPts val="6096"/>
                </a:lnSpc>
              </a:pPr>
              <a:r>
                <a:rPr lang="en-US" sz="4800" spc="204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쁭암뿌난 도사</a:t>
              </a:r>
            </a:p>
            <a:p>
              <a:pPr algn="ctr">
                <a:lnSpc>
                  <a:spcPts val="2100"/>
                </a:lnSpc>
              </a:pPr>
              <a:endParaRPr lang="en-US" sz="4800" spc="204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572"/>
                </a:lnSpc>
              </a:pPr>
              <a:r>
                <a:rPr lang="en-US" sz="3600" spc="154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성령을 믿사오며, 거룩한 공회와 성도가 서로 교통하는 것과,</a:t>
              </a:r>
            </a:p>
            <a:p>
              <a:pPr algn="ctr">
                <a:lnSpc>
                  <a:spcPts val="4572"/>
                </a:lnSpc>
              </a:pPr>
              <a:r>
                <a:rPr lang="en-US" sz="3600" spc="154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죄를 사하여 주시는 것과</a:t>
              </a:r>
            </a:p>
            <a:p>
              <a:pPr algn="ctr">
                <a:lnSpc>
                  <a:spcPts val="4288"/>
                </a:lnSpc>
              </a:pPr>
              <a:endParaRPr lang="en-US" sz="3600" spc="154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41933" y="990526"/>
            <a:ext cx="14656098" cy="7830504"/>
            <a:chOff x="0" y="0"/>
            <a:chExt cx="19541463" cy="104406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1463" cy="10440670"/>
            </a:xfrm>
            <a:custGeom>
              <a:avLst/>
              <a:gdLst/>
              <a:ahLst/>
              <a:cxnLst/>
              <a:rect l="l" t="t" r="r" b="b"/>
              <a:pathLst>
                <a:path w="19541463" h="10440670">
                  <a:moveTo>
                    <a:pt x="0" y="0"/>
                  </a:moveTo>
                  <a:lnTo>
                    <a:pt x="19541463" y="0"/>
                  </a:lnTo>
                  <a:lnTo>
                    <a:pt x="19541463" y="10440670"/>
                  </a:lnTo>
                  <a:lnTo>
                    <a:pt x="0" y="104406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9541463" cy="105359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68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kebangkitan daging;</a:t>
              </a:r>
            </a:p>
            <a:p>
              <a:pPr algn="ctr">
                <a:lnSpc>
                  <a:spcPts val="7168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끄방낏딴 다깅</a:t>
              </a:r>
            </a:p>
            <a:p>
              <a:pPr algn="ctr">
                <a:lnSpc>
                  <a:spcPts val="7168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hidup yang kekal. Amin</a:t>
              </a:r>
            </a:p>
            <a:p>
              <a:pPr algn="ctr">
                <a:lnSpc>
                  <a:spcPts val="7168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히둡 양 끄깔. 아민</a:t>
              </a:r>
            </a:p>
            <a:p>
              <a:pPr algn="ctr">
                <a:lnSpc>
                  <a:spcPts val="5376"/>
                </a:lnSpc>
              </a:pPr>
              <a:endParaRPr lang="en-US" sz="56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608"/>
                </a:lnSpc>
              </a:pPr>
              <a:r>
                <a:rPr lang="en-US" sz="36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몸이 다시 사는 것과,</a:t>
              </a:r>
            </a:p>
            <a:p>
              <a:pPr algn="ctr">
                <a:lnSpc>
                  <a:spcPts val="4608"/>
                </a:lnSpc>
              </a:pPr>
              <a:r>
                <a:rPr lang="en-US" sz="36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영원히 사는 것을 믿사옵나이다. 아-멘</a:t>
              </a:r>
            </a:p>
            <a:p>
              <a:pPr algn="ctr">
                <a:lnSpc>
                  <a:spcPts val="5376"/>
                </a:lnSpc>
              </a:pPr>
              <a:endParaRPr lang="en-US" sz="36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25491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572902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26245" y="1028700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7" b="-2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59760" y="1028700"/>
            <a:ext cx="15368479" cy="8950126"/>
            <a:chOff x="0" y="0"/>
            <a:chExt cx="17553862" cy="102228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3862" cy="10222825"/>
            </a:xfrm>
            <a:custGeom>
              <a:avLst/>
              <a:gdLst/>
              <a:ahLst/>
              <a:cxnLst/>
              <a:rect l="l" t="t" r="r" b="b"/>
              <a:pathLst>
                <a:path w="17553862" h="10222825">
                  <a:moveTo>
                    <a:pt x="0" y="0"/>
                  </a:moveTo>
                  <a:lnTo>
                    <a:pt x="17553862" y="0"/>
                  </a:lnTo>
                  <a:lnTo>
                    <a:pt x="17553862" y="10222825"/>
                  </a:lnTo>
                  <a:lnTo>
                    <a:pt x="0" y="102228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61925"/>
              <a:ext cx="17553862" cy="103847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0400"/>
                </a:lnSpc>
              </a:pPr>
              <a:r>
                <a:rPr lang="en-US" sz="80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ko-KR" altLang="en-US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찬송가 </a:t>
              </a:r>
              <a:r>
                <a:rPr lang="en-US" altLang="ko-KR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407</a:t>
              </a:r>
              <a:r>
                <a:rPr lang="ko-KR" altLang="en-US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장</a:t>
              </a:r>
            </a:p>
            <a:p>
              <a:pPr algn="ctr">
                <a:lnSpc>
                  <a:spcPts val="10400"/>
                </a:lnSpc>
              </a:pPr>
              <a:r>
                <a:rPr lang="en-US" altLang="ko-KR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(KJ-404)</a:t>
              </a:r>
            </a:p>
            <a:p>
              <a:pPr algn="ctr">
                <a:lnSpc>
                  <a:spcPts val="10400"/>
                </a:lnSpc>
              </a:pPr>
              <a:r>
                <a:rPr lang="ko-KR" altLang="en-US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구주와 함께 나 죽었으니 </a:t>
              </a:r>
            </a:p>
            <a:p>
              <a:pPr algn="ctr">
                <a:lnSpc>
                  <a:spcPts val="10400"/>
                </a:lnSpc>
              </a:pPr>
              <a:r>
                <a:rPr lang="en-US" altLang="ko-KR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Ku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Disalibkan</a:t>
              </a:r>
              <a:r>
                <a:rPr lang="en-US" altLang="ko-KR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dengan</a:t>
              </a:r>
              <a:r>
                <a:rPr lang="en-US" altLang="ko-KR" sz="8000" b="1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altLang="ko-KR" sz="8000" b="1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Tuhanku</a:t>
              </a:r>
              <a:endParaRPr lang="en-US" altLang="ko-KR" sz="8000" b="1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1028700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7" b="-2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7995057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7" b="-2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26245" y="7995057"/>
            <a:ext cx="774925" cy="1152304"/>
          </a:xfrm>
          <a:custGeom>
            <a:avLst/>
            <a:gdLst/>
            <a:ahLst/>
            <a:cxnLst/>
            <a:rect l="l" t="t" r="r" b="b"/>
            <a:pathLst>
              <a:path w="774925" h="1152304">
                <a:moveTo>
                  <a:pt x="0" y="0"/>
                </a:moveTo>
                <a:lnTo>
                  <a:pt x="774925" y="0"/>
                </a:lnTo>
                <a:lnTo>
                  <a:pt x="774925" y="1152304"/>
                </a:lnTo>
                <a:lnTo>
                  <a:pt x="0" y="11523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7" b="-27"/>
            </a:stretch>
          </a:blipFill>
        </p:spPr>
      </p:sp>
    </p:spTree>
    <p:extLst>
      <p:ext uri="{BB962C8B-B14F-4D97-AF65-F5344CB8AC3E}">
        <p14:creationId xmlns:p14="http://schemas.microsoft.com/office/powerpoint/2010/main" val="4006733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26392" y="900113"/>
            <a:ext cx="14186848" cy="9683870"/>
            <a:chOff x="0" y="0"/>
            <a:chExt cx="18915797" cy="129118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2911827"/>
            </a:xfrm>
            <a:custGeom>
              <a:avLst/>
              <a:gdLst/>
              <a:ahLst/>
              <a:cxnLst/>
              <a:rect l="l" t="t" r="r" b="b"/>
              <a:pathLst>
                <a:path w="18915797" h="12911827">
                  <a:moveTo>
                    <a:pt x="0" y="0"/>
                  </a:moveTo>
                  <a:lnTo>
                    <a:pt x="18915797" y="0"/>
                  </a:lnTo>
                  <a:lnTo>
                    <a:pt x="18915797" y="12911827"/>
                  </a:lnTo>
                  <a:lnTo>
                    <a:pt x="0" y="129118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30832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1. 'Ku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disalibkan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dengan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;</a:t>
              </a:r>
            </a:p>
            <a:p>
              <a:pPr>
                <a:lnSpc>
                  <a:spcPts val="9598"/>
                </a:lnSpc>
              </a:pP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   꾸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디살립깐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등안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뚜한꾸</a:t>
              </a:r>
              <a:endParaRPr lang="en-US" sz="72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  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hidupNya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pun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diberi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padaku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  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히둡냐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뿐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디브리</a:t>
              </a:r>
              <a:r>
                <a:rPr lang="en-US" sz="72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2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빠다꾸</a:t>
              </a:r>
              <a:endParaRPr lang="en-US" sz="72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endParaRPr lang="en-US" sz="72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2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2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2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649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Memandang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padaMu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므만당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빠다무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야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뚜한꾸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'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benar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milikMu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꾸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브나르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밀릭무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당신의 삶 속에서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49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21545"/>
            <a:ext cx="14186848" cy="9387782"/>
            <a:chOff x="0" y="0"/>
            <a:chExt cx="18915797" cy="125170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2517043"/>
            </a:xfrm>
            <a:custGeom>
              <a:avLst/>
              <a:gdLst/>
              <a:ahLst/>
              <a:cxnLst/>
              <a:rect l="l" t="t" r="r" b="b"/>
              <a:pathLst>
                <a:path w="18915797" h="12517043">
                  <a:moveTo>
                    <a:pt x="0" y="0"/>
                  </a:moveTo>
                  <a:lnTo>
                    <a:pt x="18915797" y="0"/>
                  </a:lnTo>
                  <a:lnTo>
                    <a:pt x="18915797" y="12517043"/>
                  </a:lnTo>
                  <a:lnTo>
                    <a:pt x="0" y="125170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18915797" cy="126599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7200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Reff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: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hatiku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kenal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하띠꾸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끄날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kasih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ilahi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hidup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kekal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까시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일라히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단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히둡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끄깔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049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Memandang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PadaMu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므만당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빠다무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야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한꾸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'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benar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milikMu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꾸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브나르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밀릭무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913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474196"/>
            <a:chOff x="0" y="0"/>
            <a:chExt cx="18915797" cy="112989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298926"/>
            </a:xfrm>
            <a:custGeom>
              <a:avLst/>
              <a:gdLst/>
              <a:ahLst/>
              <a:cxnLst/>
              <a:rect l="l" t="t" r="r" b="b"/>
              <a:pathLst>
                <a:path w="18915797" h="11298926">
                  <a:moveTo>
                    <a:pt x="0" y="0"/>
                  </a:moveTo>
                  <a:lnTo>
                    <a:pt x="18915797" y="0"/>
                  </a:lnTo>
                  <a:lnTo>
                    <a:pt x="18915797" y="11298926"/>
                  </a:lnTo>
                  <a:lnTo>
                    <a:pt x="0" y="112989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47037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2. Di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pencobaan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dekat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  </a:t>
              </a:r>
              <a:r>
                <a:rPr lang="en-US" sz="7000" b="1" dirty="0" smtClean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쁜쪼바안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뚜한꾸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드깟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dirty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 </a:t>
              </a:r>
              <a:r>
                <a:rPr lang="en-US" sz="7000" dirty="0" smtClean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turut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memikul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beban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yang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berat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dirty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  </a:t>
              </a:r>
              <a:r>
                <a:rPr lang="en-US" sz="7000" b="1" dirty="0" err="1" smtClean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뚜룻</a:t>
              </a:r>
              <a:r>
                <a:rPr lang="en-US" sz="7000" b="1" dirty="0" smtClean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므미꿀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브반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양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브랏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9325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kedukaan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Teman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yang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erat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;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끄두까안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뜨만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양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으랏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dib'riNya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berkat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디브리냐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브르깟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027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21544"/>
            <a:ext cx="14186848" cy="8336756"/>
            <a:chOff x="0" y="0"/>
            <a:chExt cx="18915797" cy="111156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15675"/>
            </a:xfrm>
            <a:custGeom>
              <a:avLst/>
              <a:gdLst/>
              <a:ahLst/>
              <a:cxnLst/>
              <a:rect l="l" t="t" r="r" b="b"/>
              <a:pathLst>
                <a:path w="18915797" h="11115675">
                  <a:moveTo>
                    <a:pt x="0" y="0"/>
                  </a:moveTo>
                  <a:lnTo>
                    <a:pt x="18915797" y="0"/>
                  </a:lnTo>
                  <a:lnTo>
                    <a:pt x="18915797" y="11115675"/>
                  </a:lnTo>
                  <a:lnTo>
                    <a:pt x="0" y="11115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18915797" cy="112585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7200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Reff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: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hatiku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kenal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하띠꾸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끄날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kasih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ilahi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hidup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kekal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까시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일라히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단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히둡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끄깔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315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Memandang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PadaMu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므만당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빠다무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야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한꾸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'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benar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milikMu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꾸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브나르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밀릭무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9621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3.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Tiada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tangisan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hati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sedih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  </a:t>
              </a:r>
              <a:r>
                <a:rPr lang="en-US" sz="7000" b="1" dirty="0" smtClean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띠아다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땅이산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단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하띠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스디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dirty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 </a:t>
              </a:r>
              <a:r>
                <a:rPr lang="en-US" sz="7000" dirty="0" smtClean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tiada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keluh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di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bahaya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ngeri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dirty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 </a:t>
              </a:r>
              <a:r>
                <a:rPr lang="en-US" sz="7000" dirty="0" smtClean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띠아다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끌루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디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바하야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응으리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9351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yang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oleh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Yesus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tak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dimengerti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양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올레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예수스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딱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디믕으르띠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dengan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tak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henti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등안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딱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흔띠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46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21544"/>
            <a:ext cx="14186848" cy="8336756"/>
            <a:chOff x="0" y="0"/>
            <a:chExt cx="18915797" cy="111156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15675"/>
            </a:xfrm>
            <a:custGeom>
              <a:avLst/>
              <a:gdLst/>
              <a:ahLst/>
              <a:cxnLst/>
              <a:rect l="l" t="t" r="r" b="b"/>
              <a:pathLst>
                <a:path w="18915797" h="11115675">
                  <a:moveTo>
                    <a:pt x="0" y="0"/>
                  </a:moveTo>
                  <a:lnTo>
                    <a:pt x="18915797" y="0"/>
                  </a:lnTo>
                  <a:lnTo>
                    <a:pt x="18915797" y="11115675"/>
                  </a:lnTo>
                  <a:lnTo>
                    <a:pt x="0" y="11115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18915797" cy="112585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7200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Reff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: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hatiku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kenal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하띠꾸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끄날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kasih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ilahi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hidup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kekal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까시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일라히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단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히둡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끄깔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2830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Memandang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PadaMu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므만당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빠다무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야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한꾸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'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benar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milikMu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꾸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브나르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밀릭무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10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28687"/>
            <a:ext cx="14915400" cy="7899964"/>
            <a:chOff x="0" y="-133350"/>
            <a:chExt cx="19887199" cy="10533283"/>
          </a:xfrm>
        </p:grpSpPr>
        <p:sp>
          <p:nvSpPr>
            <p:cNvPr id="6" name="Freeform 6"/>
            <p:cNvSpPr/>
            <p:nvPr/>
          </p:nvSpPr>
          <p:spPr>
            <a:xfrm>
              <a:off x="0" y="-133350"/>
              <a:ext cx="19887199" cy="10533283"/>
            </a:xfrm>
            <a:custGeom>
              <a:avLst/>
              <a:gdLst/>
              <a:ahLst/>
              <a:cxnLst/>
              <a:rect l="l" t="t" r="r" b="b"/>
              <a:pathLst>
                <a:path w="19592559" h="10338286">
                  <a:moveTo>
                    <a:pt x="0" y="0"/>
                  </a:moveTo>
                  <a:lnTo>
                    <a:pt x="19592559" y="0"/>
                  </a:lnTo>
                  <a:lnTo>
                    <a:pt x="19592559" y="10338286"/>
                  </a:lnTo>
                  <a:lnTo>
                    <a:pt x="0" y="103382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3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태초부터 시작된 </a:t>
              </a:r>
              <a:r>
                <a:rPr lang="ko-KR" altLang="en-US" sz="70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하나님의 사랑은</a:t>
              </a:r>
              <a:endParaRPr lang="ko-KR" alt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Allah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bermula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sejak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permulaan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waktu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우리의 만남을 통해 열매를 맺고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Berbuah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melalui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perjumpaan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kita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619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4.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Kelemahanku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dirasakanNya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;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  </a:t>
              </a:r>
              <a:r>
                <a:rPr lang="en-US" sz="7000" b="1" dirty="0" smtClean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끌르만한꾸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디라사깐냐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dirty="0" smtClean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 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bila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'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sakit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dipulihkanNya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;</a:t>
              </a:r>
            </a:p>
            <a:p>
              <a:pPr>
                <a:lnSpc>
                  <a:spcPts val="9598"/>
                </a:lnSpc>
              </a:pPr>
              <a:r>
                <a:rPr lang="en-US" sz="7000" dirty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</a:t>
              </a:r>
              <a:r>
                <a:rPr lang="en-US" sz="7000" dirty="0" smtClean="0">
                  <a:solidFill>
                    <a:srgbClr val="053D57"/>
                  </a:solidFill>
                  <a:latin typeface="Assistant"/>
                  <a:ea typeface="Assistant"/>
                  <a:cs typeface="Assistant"/>
                  <a:sym typeface="Assistant"/>
                </a:rPr>
                <a:t> 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빌라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꾸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사낏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디뿔리깐냐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9891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gelap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cerah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글랍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단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쯔라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Yesus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menyucikannya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예수스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뚜한꾸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므뉴찌깐냐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465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21544"/>
            <a:ext cx="14186848" cy="8336756"/>
            <a:chOff x="0" y="0"/>
            <a:chExt cx="18915797" cy="111156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15675"/>
            </a:xfrm>
            <a:custGeom>
              <a:avLst/>
              <a:gdLst/>
              <a:ahLst/>
              <a:cxnLst/>
              <a:rect l="l" t="t" r="r" b="b"/>
              <a:pathLst>
                <a:path w="18915797" h="11115675">
                  <a:moveTo>
                    <a:pt x="0" y="0"/>
                  </a:moveTo>
                  <a:lnTo>
                    <a:pt x="18915797" y="0"/>
                  </a:lnTo>
                  <a:lnTo>
                    <a:pt x="18915797" y="11115675"/>
                  </a:lnTo>
                  <a:lnTo>
                    <a:pt x="0" y="111156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18915797" cy="112585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7200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Reff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: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Setiap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hatiku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kenal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스띠압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하띠꾸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끄날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kasih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ilahi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dan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hidup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kekal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까시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일라히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단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히둡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끄깔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600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8087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982814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335916" y="900112"/>
            <a:ext cx="14186848" cy="8358188"/>
            <a:chOff x="0" y="0"/>
            <a:chExt cx="18915797" cy="1114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15797" cy="11144250"/>
            </a:xfrm>
            <a:custGeom>
              <a:avLst/>
              <a:gdLst/>
              <a:ahLst/>
              <a:cxnLst/>
              <a:rect l="l" t="t" r="r" b="b"/>
              <a:pathLst>
                <a:path w="18915797" h="11144250">
                  <a:moveTo>
                    <a:pt x="0" y="0"/>
                  </a:moveTo>
                  <a:lnTo>
                    <a:pt x="18915797" y="0"/>
                  </a:lnTo>
                  <a:lnTo>
                    <a:pt x="18915797" y="11144250"/>
                  </a:lnTo>
                  <a:lnTo>
                    <a:pt x="0" y="111442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8915797" cy="1131570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Memandang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PadaMu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ya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Tuhanku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,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므만당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빠다무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야 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뚜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한꾸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'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ku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tiap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saat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benar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milikMu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.</a:t>
              </a:r>
            </a:p>
            <a:p>
              <a:pPr>
                <a:lnSpc>
                  <a:spcPts val="9598"/>
                </a:lnSpc>
              </a:pP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꾸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띠압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사앗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브나르</a:t>
              </a:r>
              <a:r>
                <a:rPr lang="en-US" sz="7000" b="1" dirty="0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 </a:t>
              </a:r>
              <a:r>
                <a:rPr lang="en-US" sz="7000" b="1" dirty="0" err="1">
                  <a:solidFill>
                    <a:srgbClr val="053D57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밀릭무</a:t>
              </a: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3600"/>
                </a:lnSpc>
              </a:pPr>
              <a:endParaRPr lang="en-US" sz="7000" b="1" dirty="0">
                <a:solidFill>
                  <a:srgbClr val="053D57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  <a:p>
              <a:pPr>
                <a:lnSpc>
                  <a:spcPts val="6300"/>
                </a:lnSpc>
              </a:pPr>
              <a:r>
                <a:rPr lang="en-US" sz="7000" b="1" dirty="0">
                  <a:solidFill>
                    <a:srgbClr val="FF0000"/>
                  </a:solidFill>
                  <a:latin typeface="Times New Roman Bold" panose="02020803070505020304" pitchFamily="18" charset="0"/>
                  <a:ea typeface="Assistant Bold"/>
                  <a:cs typeface="Times New Roman Bold" panose="02020803070505020304" pitchFamily="18" charset="0"/>
                  <a:sym typeface="Assistant Bold"/>
                </a:rPr>
                <a:t>(End)</a:t>
              </a:r>
            </a:p>
            <a:p>
              <a:pPr>
                <a:lnSpc>
                  <a:spcPts val="9600"/>
                </a:lnSpc>
              </a:pPr>
              <a:endParaRPr lang="en-US" sz="7000" b="1" dirty="0">
                <a:solidFill>
                  <a:srgbClr val="FF0000"/>
                </a:solidFill>
                <a:latin typeface="Times New Roman Bold" panose="02020803070505020304" pitchFamily="18" charset="0"/>
                <a:ea typeface="Assistant Bold"/>
                <a:cs typeface="Times New Roman Bold" panose="02020803070505020304" pitchFamily="18" charset="0"/>
                <a:sym typeface="Assistan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8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16110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464303" y="2104821"/>
            <a:ext cx="2794998" cy="4337066"/>
          </a:xfrm>
          <a:custGeom>
            <a:avLst/>
            <a:gdLst/>
            <a:ahLst/>
            <a:cxnLst/>
            <a:rect l="l" t="t" r="r" b="b"/>
            <a:pathLst>
              <a:path w="2794998" h="4337065">
                <a:moveTo>
                  <a:pt x="0" y="0"/>
                </a:moveTo>
                <a:lnTo>
                  <a:pt x="2794998" y="0"/>
                </a:lnTo>
                <a:lnTo>
                  <a:pt x="2794998" y="4337065"/>
                </a:lnTo>
                <a:lnTo>
                  <a:pt x="0" y="4337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22" r="-22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888058"/>
            <a:ext cx="14440974" cy="8171360"/>
            <a:chOff x="0" y="0"/>
            <a:chExt cx="19254632" cy="108951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254632" cy="10895147"/>
            </a:xfrm>
            <a:custGeom>
              <a:avLst/>
              <a:gdLst/>
              <a:ahLst/>
              <a:cxnLst/>
              <a:rect l="l" t="t" r="r" b="b"/>
              <a:pathLst>
                <a:path w="19254632" h="10895147">
                  <a:moveTo>
                    <a:pt x="0" y="0"/>
                  </a:moveTo>
                  <a:lnTo>
                    <a:pt x="19254632" y="0"/>
                  </a:lnTo>
                  <a:lnTo>
                    <a:pt x="19254632" y="10895147"/>
                  </a:lnTo>
                  <a:lnTo>
                    <a:pt x="0" y="10895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9254632" cy="109618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440"/>
                </a:lnSpc>
              </a:pPr>
              <a:r>
                <a:rPr lang="en-US" sz="8000" b="1" spc="944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대표기도</a:t>
              </a:r>
              <a:endParaRPr lang="en-US" sz="8000" b="1" spc="944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9200"/>
                </a:lnSpc>
              </a:pPr>
              <a:r>
                <a:rPr lang="en-US" sz="8000" b="1" spc="728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DOA SYAFAAT</a:t>
              </a:r>
            </a:p>
            <a:p>
              <a:pPr algn="ctr">
                <a:lnSpc>
                  <a:spcPts val="4830"/>
                </a:lnSpc>
              </a:pPr>
              <a:endParaRPr lang="en-US" sz="8000" b="1" spc="728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9344"/>
                </a:lnSpc>
              </a:pPr>
              <a:r>
                <a:rPr lang="ko-KR" altLang="en-US" sz="6400" spc="148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윤병문 장로 </a:t>
              </a:r>
            </a:p>
            <a:p>
              <a:pPr algn="ctr">
                <a:lnSpc>
                  <a:spcPts val="9344"/>
                </a:lnSpc>
              </a:pPr>
              <a:r>
                <a:rPr lang="en-US" altLang="ko-KR" sz="6400" spc="148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Penatua</a:t>
              </a:r>
              <a:r>
                <a:rPr lang="en-US" altLang="ko-KR" sz="6400" spc="148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/ </a:t>
              </a:r>
              <a:r>
                <a:rPr lang="en-US" altLang="ko-KR" sz="6400" spc="148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Yun </a:t>
              </a:r>
              <a:r>
                <a:rPr lang="en-US" altLang="ko-KR" sz="6400" spc="148" dirty="0" err="1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Byeong</a:t>
              </a:r>
              <a:r>
                <a:rPr lang="en-US" altLang="ko-KR" sz="6400" spc="148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altLang="ko-KR" sz="6400" spc="148" dirty="0" err="1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Mun</a:t>
              </a:r>
              <a:r>
                <a:rPr lang="en-US" altLang="ko-KR" sz="6400" spc="148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lang="en-US" altLang="ko-KR" sz="6400" spc="148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9726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416444" y="8497739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178706" y="3575188"/>
            <a:ext cx="10887452" cy="7881416"/>
            <a:chOff x="0" y="0"/>
            <a:chExt cx="14516601" cy="105085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16602" cy="10508553"/>
            </a:xfrm>
            <a:custGeom>
              <a:avLst/>
              <a:gdLst/>
              <a:ahLst/>
              <a:cxnLst/>
              <a:rect l="l" t="t" r="r" b="b"/>
              <a:pathLst>
                <a:path w="14516602" h="10508553">
                  <a:moveTo>
                    <a:pt x="0" y="0"/>
                  </a:moveTo>
                  <a:lnTo>
                    <a:pt x="14516602" y="0"/>
                  </a:lnTo>
                  <a:lnTo>
                    <a:pt x="14516602" y="10508553"/>
                  </a:lnTo>
                  <a:lnTo>
                    <a:pt x="0" y="105085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42900"/>
              <a:ext cx="14516601" cy="108514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10688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10688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10688"/>
                </a:lnSpc>
              </a:pPr>
              <a:endParaRPr>
                <a:solidFill>
                  <a:prstClr val="black"/>
                </a:solidFill>
              </a:endParaRPr>
            </a:p>
            <a:p>
              <a:pPr algn="ctr">
                <a:lnSpc>
                  <a:spcPts val="9186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124713" y="1202510"/>
            <a:ext cx="18137154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유월절 엿새 전에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! </a:t>
            </a:r>
          </a:p>
          <a:p>
            <a:pPr>
              <a:lnSpc>
                <a:spcPct val="150000"/>
              </a:lnSpc>
            </a:pP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Enam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 </a:t>
            </a: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hari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 </a:t>
            </a: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sebelum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 </a:t>
            </a:r>
            <a:r>
              <a:rPr lang="en-US" altLang="ko-KR" sz="7200" b="1" dirty="0" err="1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Paskah</a:t>
            </a:r>
            <a:r>
              <a:rPr lang="en-US" altLang="ko-KR" sz="7200" b="1" dirty="0">
                <a:solidFill>
                  <a:srgbClr val="FFDF2B"/>
                </a:solidFill>
                <a:latin typeface="Libre Franklin Heavy"/>
                <a:ea typeface="Libre Franklin Heavy"/>
                <a:cs typeface="Libre Franklin Heavy"/>
                <a:sym typeface="Libre Franklin Heavy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altLang="ko-KR" sz="5600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ko-KR" altLang="en-US" sz="5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요 </a:t>
            </a:r>
            <a:r>
              <a:rPr lang="en-US" altLang="ko-KR" sz="560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Yoh</a:t>
            </a:r>
            <a:r>
              <a:rPr lang="en-US" altLang="ko-KR" sz="5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altLang="ko-KR" sz="56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12:1-11) </a:t>
            </a:r>
            <a:endParaRPr lang="en-US" altLang="ko-KR" sz="56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Freeform 8"/>
          <p:cNvSpPr/>
          <p:nvPr/>
        </p:nvSpPr>
        <p:spPr>
          <a:xfrm>
            <a:off x="14478000" y="5600700"/>
            <a:ext cx="3344408" cy="5012056"/>
          </a:xfrm>
          <a:custGeom>
            <a:avLst/>
            <a:gdLst/>
            <a:ahLst/>
            <a:cxnLst/>
            <a:rect l="l" t="t" r="r" b="b"/>
            <a:pathLst>
              <a:path w="3344408" h="5012055">
                <a:moveTo>
                  <a:pt x="0" y="0"/>
                </a:moveTo>
                <a:lnTo>
                  <a:pt x="3344408" y="0"/>
                </a:lnTo>
                <a:lnTo>
                  <a:pt x="3344408" y="5012055"/>
                </a:lnTo>
                <a:lnTo>
                  <a:pt x="0" y="5012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395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95400" y="1104900"/>
            <a:ext cx="16236869" cy="7438186"/>
            <a:chOff x="-8355" y="-141969"/>
            <a:chExt cx="21649157" cy="99175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8355" y="-141969"/>
              <a:ext cx="21640799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유월절 엿새 전에 예수께서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베다니에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이르시니 이 곳은 예수께서 죽은 자 가운데서 살리신 나사로가 있는 곳이라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Enam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sebelum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Paskah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Betania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tempat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tinggal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Lazarus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dibangkitkan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antara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9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161371"/>
            <a:ext cx="16230602" cy="7381716"/>
            <a:chOff x="0" y="-66675"/>
            <a:chExt cx="21640803" cy="9842289"/>
          </a:xfrm>
        </p:grpSpPr>
        <p:sp>
          <p:nvSpPr>
            <p:cNvPr id="7" name="Freeform 7"/>
            <p:cNvSpPr/>
            <p:nvPr/>
          </p:nvSpPr>
          <p:spPr>
            <a:xfrm>
              <a:off x="0" y="-66675"/>
              <a:ext cx="21640803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2.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거기서 예수를 위하여 잔치할새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마르다는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일을 하고 나사로는 예수와 함께 앉은 자 중에 있더라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 situ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diadakan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perjamuan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Marta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melayani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seorang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turut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dengan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Lazarus.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034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3.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마리아는 지극히 비싼 향유 곧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순전한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나드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한 근을 가져다가 예수의 발에 붓고 자기 머리털로 그의 발을 닦으니 향유 냄새가 집에 가득하더라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Maria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mengambil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setengah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minyak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narwastu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murni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mahal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harganya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lalu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meminyaki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kaki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menyekanya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dengan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rambutnya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minyak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semerbak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seluruh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rumah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4604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4.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제자 중 하나로서 예수를 잡아 줄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가룟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유다가 말하되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Tetapi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Yudas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Iskariot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seorang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murid-murid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segera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menyerahkan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berkata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22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040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71450"/>
              <a:ext cx="19592559" cy="95833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당신이 이 세상에 존재함으로 인해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keberadaanmu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dunia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우리에게 얼마나 큰 기쁨이 되는지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Menjadi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sukacita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begitu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besar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822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5" y="1136367"/>
            <a:ext cx="16261083" cy="7381716"/>
            <a:chOff x="-40644" y="-66675"/>
            <a:chExt cx="21681444" cy="9842289"/>
          </a:xfrm>
        </p:grpSpPr>
        <p:sp>
          <p:nvSpPr>
            <p:cNvPr id="7" name="Freeform 7"/>
            <p:cNvSpPr/>
            <p:nvPr/>
          </p:nvSpPr>
          <p:spPr>
            <a:xfrm>
              <a:off x="-40644" y="-66675"/>
              <a:ext cx="21640803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5.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향유를 어찌하여 삼백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데나리온에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팔아 가난한 자들에게 주지 아니하였느냐 하니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"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Mengapa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minyak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narwastu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tidak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dijual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tiga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ratus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dinar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uangnya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diberikan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kepada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orang-orang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miskin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?"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3431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6.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이렇게 말함은 가난한 자들을 생각함이 아니요 그는 도둑이라 돈궤를 맡고 거기 넣는 것을 훔쳐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감이러라</a:t>
              </a:r>
              <a:endParaRPr lang="ko-KR" altLang="en-US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Hal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dikatakannya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memperhatikan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nasib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orang-orang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miskin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melainkan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seorang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pencuri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;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sering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mengambil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disimpan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dalam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dipegangnya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8477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7.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예수께서 이르시되 그를 가만 두어 나의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장례할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날을 위하여 그것을 간직하게 하라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kata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 "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Biarkanlah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melakukan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hal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mengingat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penguburan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-Ku.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8584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8.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가난한 자들은 항상 너희와 함께 있거니와 나는 항상 있지 아니하리라 하시니라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orang-orang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miskin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selalu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kamu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tetapi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tidak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selalu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kamu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."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2594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9.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유대인의 큰 무리가 예수께서 여기 계신 줄을 알고 오니 이는 예수만 보기 위함이 아니요 죽은 자 가운데서 살리신 나사로도 보려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함이러라</a:t>
              </a:r>
              <a:endParaRPr lang="ko-KR" altLang="en-US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Sejumlah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besar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Yahudi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mendengar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bahwa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mereka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datang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hanya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melainkan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juga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melihat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Lazarus, yang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telah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dibangkitkan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-Nya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dari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antara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mati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936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09676" y="1211377"/>
            <a:ext cx="16230600" cy="7331710"/>
            <a:chOff x="0" y="0"/>
            <a:chExt cx="21640800" cy="9775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2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10.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대제사장들이 나사로까지 죽이려고 모의하니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Lalu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imam-imam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kepala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bermupakat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membunuh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Lazarus juga,</a:t>
              </a:r>
              <a:endParaRPr lang="en-US" altLang="ko-KR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94433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8698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871038" y="279925"/>
            <a:ext cx="545928" cy="748778"/>
          </a:xfrm>
          <a:custGeom>
            <a:avLst/>
            <a:gdLst/>
            <a:ahLst/>
            <a:cxnLst/>
            <a:rect l="l" t="t" r="r" b="b"/>
            <a:pathLst>
              <a:path w="545927" h="748777">
                <a:moveTo>
                  <a:pt x="0" y="0"/>
                </a:moveTo>
                <a:lnTo>
                  <a:pt x="545927" y="0"/>
                </a:lnTo>
                <a:lnTo>
                  <a:pt x="545927" y="748777"/>
                </a:lnTo>
                <a:lnTo>
                  <a:pt x="0" y="7487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48" r="-348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1169371"/>
            <a:ext cx="16403958" cy="7381716"/>
            <a:chOff x="-281943" y="-22670"/>
            <a:chExt cx="21871944" cy="9842289"/>
          </a:xfrm>
        </p:grpSpPr>
        <p:sp>
          <p:nvSpPr>
            <p:cNvPr id="7" name="Freeform 7"/>
            <p:cNvSpPr/>
            <p:nvPr/>
          </p:nvSpPr>
          <p:spPr>
            <a:xfrm>
              <a:off x="-281943" y="-22670"/>
              <a:ext cx="21640803" cy="9775613"/>
            </a:xfrm>
            <a:custGeom>
              <a:avLst/>
              <a:gdLst/>
              <a:ahLst/>
              <a:cxnLst/>
              <a:rect l="l" t="t" r="r" b="b"/>
              <a:pathLst>
                <a:path w="21640802" h="9775613">
                  <a:moveTo>
                    <a:pt x="0" y="0"/>
                  </a:moveTo>
                  <a:lnTo>
                    <a:pt x="21640802" y="0"/>
                  </a:lnTo>
                  <a:lnTo>
                    <a:pt x="21640802" y="9775613"/>
                  </a:lnTo>
                  <a:lnTo>
                    <a:pt x="0" y="97756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50799" y="-22670"/>
              <a:ext cx="21640800" cy="9842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>
                <a:lnSpc>
                  <a:spcPts val="6216"/>
                </a:lnSpc>
              </a:pP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11. </a:t>
              </a:r>
              <a:r>
                <a:rPr lang="ko-KR" altLang="en-US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나사로 때문에 많은 유대인이 가서 예수를 </a:t>
              </a:r>
              <a:r>
                <a:rPr lang="ko-KR" altLang="en-US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믿음이러라</a:t>
              </a:r>
              <a:endParaRPr lang="ko-KR" altLang="en-US" sz="58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sebab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banyak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orang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Yahudi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meninggalkan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mereka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dan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percaya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kepada</a:t>
              </a:r>
              <a:r>
                <a:rPr lang="en-US" altLang="ko-KR" sz="58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8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altLang="ko-KR" sz="5800" b="1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.</a:t>
              </a:r>
            </a:p>
            <a:p>
              <a:pPr algn="just">
                <a:lnSpc>
                  <a:spcPts val="6216"/>
                </a:lnSpc>
              </a:pPr>
              <a:r>
                <a:rPr lang="en-US" altLang="ko-KR" sz="5800" b="1" dirty="0" smtClean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Amin</a:t>
              </a:r>
              <a:endParaRPr lang="en-US" altLang="ko-KR" sz="580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3970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992" y="8710091"/>
            <a:ext cx="13430916" cy="9526"/>
            <a:chOff x="0" y="0"/>
            <a:chExt cx="17907888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888" cy="12700"/>
            </a:xfrm>
            <a:custGeom>
              <a:avLst/>
              <a:gdLst/>
              <a:ahLst/>
              <a:cxnLst/>
              <a:rect l="l" t="t" r="r" b="b"/>
              <a:pathLst>
                <a:path w="17907888" h="12700">
                  <a:moveTo>
                    <a:pt x="0" y="0"/>
                  </a:moveTo>
                  <a:lnTo>
                    <a:pt x="17907888" y="0"/>
                  </a:lnTo>
                  <a:lnTo>
                    <a:pt x="1790788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1"/>
            <a:ext cx="16230600" cy="6761886"/>
            <a:chOff x="0" y="0"/>
            <a:chExt cx="21640800" cy="901584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0800" cy="9015848"/>
            </a:xfrm>
            <a:custGeom>
              <a:avLst/>
              <a:gdLst/>
              <a:ahLst/>
              <a:cxnLst/>
              <a:rect l="l" t="t" r="r" b="b"/>
              <a:pathLst>
                <a:path w="21640800" h="9015848">
                  <a:moveTo>
                    <a:pt x="0" y="0"/>
                  </a:moveTo>
                  <a:lnTo>
                    <a:pt x="21640800" y="0"/>
                  </a:lnTo>
                  <a:lnTo>
                    <a:pt x="21640800" y="9015848"/>
                  </a:lnTo>
                  <a:lnTo>
                    <a:pt x="0" y="90158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640800" cy="90634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048"/>
                </a:lnSpc>
              </a:pPr>
              <a:r>
                <a:rPr 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-US" sz="56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신앙고백</a:t>
              </a:r>
              <a:r>
                <a:rPr 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  <a:p>
              <a:pPr>
                <a:lnSpc>
                  <a:spcPts val="3200"/>
                </a:lnSpc>
              </a:pPr>
              <a:endParaRPr lang="en-US" sz="56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lnSpc>
                  <a:spcPts val="6912"/>
                </a:lnSpc>
              </a:pPr>
              <a:r>
                <a:rPr lang="en-US" sz="64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“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Yesus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adalah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Kristus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</a:p>
            <a:p>
              <a:pPr>
                <a:lnSpc>
                  <a:spcPts val="6912"/>
                </a:lnSpc>
              </a:pP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Anak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Allah yang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!”</a:t>
              </a:r>
            </a:p>
            <a:p>
              <a:pPr>
                <a:lnSpc>
                  <a:spcPts val="3200"/>
                </a:lnSpc>
              </a:pPr>
              <a:endParaRPr lang="en-US" sz="64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6912"/>
                </a:lnSpc>
              </a:pP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예수스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아달라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끄리스뚜스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아낙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알라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en-US" sz="64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pPr>
                <a:lnSpc>
                  <a:spcPts val="3200"/>
                </a:lnSpc>
              </a:pPr>
              <a:endParaRPr lang="en-US" sz="64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3200"/>
                </a:lnSpc>
              </a:pPr>
              <a:endParaRPr lang="en-US" sz="64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5184"/>
                </a:lnSpc>
              </a:pP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주는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그리스도시요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살아계신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하나님의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아들이십니다</a:t>
              </a:r>
              <a:r>
                <a:rPr lang="en-US" sz="48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</a:p>
            <a:p>
              <a:pPr>
                <a:lnSpc>
                  <a:spcPts val="5184"/>
                </a:lnSpc>
              </a:pPr>
              <a:endParaRPr lang="en-US" sz="48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51992" y="8710091"/>
            <a:ext cx="13430916" cy="9526"/>
            <a:chOff x="0" y="0"/>
            <a:chExt cx="17907888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7888" cy="12700"/>
            </a:xfrm>
            <a:custGeom>
              <a:avLst/>
              <a:gdLst/>
              <a:ahLst/>
              <a:cxnLst/>
              <a:rect l="l" t="t" r="r" b="b"/>
              <a:pathLst>
                <a:path w="17907888" h="12700">
                  <a:moveTo>
                    <a:pt x="0" y="0"/>
                  </a:moveTo>
                  <a:lnTo>
                    <a:pt x="17907888" y="0"/>
                  </a:lnTo>
                  <a:lnTo>
                    <a:pt x="17907888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3840" y="964409"/>
            <a:ext cx="17398732" cy="8279606"/>
            <a:chOff x="-533927" y="-123191"/>
            <a:chExt cx="21998911" cy="11039475"/>
          </a:xfrm>
        </p:grpSpPr>
        <p:sp>
          <p:nvSpPr>
            <p:cNvPr id="5" name="Freeform 5"/>
            <p:cNvSpPr/>
            <p:nvPr/>
          </p:nvSpPr>
          <p:spPr>
            <a:xfrm>
              <a:off x="-533927" y="-56515"/>
              <a:ext cx="21998911" cy="10972799"/>
            </a:xfrm>
            <a:custGeom>
              <a:avLst/>
              <a:gdLst/>
              <a:ahLst/>
              <a:cxnLst/>
              <a:rect l="l" t="t" r="r" b="b"/>
              <a:pathLst>
                <a:path w="21640800" h="10972799">
                  <a:moveTo>
                    <a:pt x="0" y="0"/>
                  </a:moveTo>
                  <a:lnTo>
                    <a:pt x="21640800" y="0"/>
                  </a:lnTo>
                  <a:lnTo>
                    <a:pt x="21640800" y="10972799"/>
                  </a:lnTo>
                  <a:lnTo>
                    <a:pt x="0" y="109727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213110" y="-123191"/>
              <a:ext cx="21678094" cy="110394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6216"/>
                </a:lnSpc>
              </a:pPr>
              <a:r>
                <a:rPr 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2.성도간 </a:t>
              </a:r>
              <a:r>
                <a:rPr lang="en-US" sz="5600" dirty="0" err="1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인사</a:t>
              </a:r>
              <a:endParaRPr lang="en-US" sz="56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r>
                <a:rPr lang="fi-FI" sz="7000" b="1" spc="-100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Karena saudara, banyak orang akan percaya kepada Yesus</a:t>
              </a:r>
              <a:r>
                <a:rPr lang="fi-FI" sz="70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</a:p>
            <a:p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까르나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사우다라</a:t>
              </a:r>
              <a:r>
                <a:rPr lang="en-US" altLang="ko-KR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</a:p>
            <a:p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바냑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오랑 아깐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쁘르짜야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끄빠다</a:t>
              </a:r>
              <a:r>
                <a:rPr lang="ko-KR" altLang="en-US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6400" b="1" spc="-100" dirty="0" err="1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예수스</a:t>
              </a:r>
              <a:r>
                <a:rPr lang="en-US" altLang="ko-KR" sz="6400" b="1" spc="-100" dirty="0" smtClean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!</a:t>
              </a:r>
              <a:endParaRPr lang="en-US" altLang="ko-KR" sz="6400" b="1" spc="-100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pPr>
                <a:lnSpc>
                  <a:spcPts val="11600"/>
                </a:lnSpc>
              </a:pPr>
              <a:r>
                <a:rPr lang="ko-KR" altLang="en-US" sz="64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5600" b="1" dirty="0" smtClean="0">
                  <a:solidFill>
                    <a:srgbClr val="053D57"/>
                  </a:solidFill>
                  <a:latin typeface="Times New Roman Bold"/>
                  <a:ea typeface="Times New Roman"/>
                  <a:cs typeface="Times New Roman Bold"/>
                  <a:sym typeface="Times New Roman Bold"/>
                </a:rPr>
                <a:t>(</a:t>
              </a:r>
              <a:r>
                <a:rPr lang="ko-KR" altLang="en-US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당신 때문에 많은 사람들이 예수를 믿게 될 </a:t>
              </a:r>
              <a:r>
                <a:rPr lang="ko-KR" altLang="en-US" sz="5600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것입니다</a:t>
              </a:r>
              <a:r>
                <a:rPr lang="en-US" altLang="ko-KR" sz="5600" dirty="0" smtClean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! </a:t>
              </a:r>
              <a:r>
                <a:rPr lang="en-US" altLang="ko-KR" sz="5600" dirty="0">
                  <a:solidFill>
                    <a:srgbClr val="053D57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lang="en-US" sz="5600" dirty="0">
                <a:solidFill>
                  <a:srgbClr val="053D57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18" y="188366"/>
            <a:ext cx="16230600" cy="7729268"/>
            <a:chOff x="0" y="0"/>
            <a:chExt cx="21640800" cy="103056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40800" cy="10305690"/>
            </a:xfrm>
            <a:custGeom>
              <a:avLst/>
              <a:gdLst/>
              <a:ahLst/>
              <a:cxnLst/>
              <a:rect l="l" t="t" r="r" b="b"/>
              <a:pathLst>
                <a:path w="21640800" h="10305690">
                  <a:moveTo>
                    <a:pt x="0" y="0"/>
                  </a:moveTo>
                  <a:lnTo>
                    <a:pt x="21640800" y="0"/>
                  </a:lnTo>
                  <a:lnTo>
                    <a:pt x="21640800" y="10305690"/>
                  </a:lnTo>
                  <a:lnTo>
                    <a:pt x="0" y="103056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80975"/>
              <a:ext cx="21640800" cy="10486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8064"/>
                </a:lnSpc>
              </a:pPr>
              <a:r>
                <a:rPr lang="en-US" sz="6400" spc="26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광고</a:t>
              </a:r>
              <a:r>
                <a:rPr lang="en-US" sz="6400" spc="26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및 </a:t>
              </a:r>
              <a:r>
                <a:rPr lang="en-US" sz="6400" spc="26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새가족</a:t>
              </a:r>
              <a:r>
                <a:rPr lang="en-US" sz="6400" spc="26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6400" spc="26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소개</a:t>
              </a:r>
              <a:endParaRPr lang="en-US" sz="6400" spc="26" dirty="0">
                <a:solidFill>
                  <a:srgbClr val="FBFD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algn="ctr">
                <a:lnSpc>
                  <a:spcPts val="8064"/>
                </a:lnSpc>
              </a:pP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Pengumuman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/</a:t>
              </a: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Perkenalkan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Keluarga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6400" b="1" spc="26" dirty="0" err="1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Baru</a:t>
              </a:r>
              <a:r>
                <a:rPr lang="en-US" sz="6400" b="1" spc="26" dirty="0">
                  <a:solidFill>
                    <a:srgbClr val="FBFD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광고시간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및 </a:t>
              </a: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새가족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소개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5600" spc="22" dirty="0" err="1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시간입니다</a:t>
              </a:r>
              <a:r>
                <a:rPr lang="en-US" sz="5600" spc="22" dirty="0">
                  <a:solidFill>
                    <a:srgbClr val="FBFD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.</a:t>
              </a:r>
            </a:p>
            <a:p>
              <a:pPr algn="just">
                <a:lnSpc>
                  <a:spcPts val="8442"/>
                </a:lnSpc>
              </a:pPr>
              <a:endParaRPr lang="en-US" sz="5600" spc="22" dirty="0">
                <a:solidFill>
                  <a:srgbClr val="FBFD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>
                <a:lnSpc>
                  <a:spcPts val="9344"/>
                </a:lnSpc>
              </a:pP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그리스도 예수의 마음으로 인니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300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종족 살리는 주인공 되시길 기도합니다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endParaRPr lang="en-US" sz="6400" b="1" spc="20" dirty="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79894" y="7308755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6116300" cy="7753732"/>
            <a:chOff x="0" y="0"/>
            <a:chExt cx="19592559" cy="103383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10338308"/>
            </a:xfrm>
            <a:custGeom>
              <a:avLst/>
              <a:gdLst/>
              <a:ahLst/>
              <a:cxnLst/>
              <a:rect l="l" t="t" r="r" b="b"/>
              <a:pathLst>
                <a:path w="19592559" h="10338308">
                  <a:moveTo>
                    <a:pt x="0" y="0"/>
                  </a:moveTo>
                  <a:lnTo>
                    <a:pt x="19592559" y="0"/>
                  </a:lnTo>
                  <a:lnTo>
                    <a:pt x="19592559" y="10338308"/>
                  </a:lnTo>
                  <a:lnTo>
                    <a:pt x="0" y="103383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9592559" cy="10471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9528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5941168" cy="6065776"/>
            <a:chOff x="0" y="0"/>
            <a:chExt cx="21254891" cy="80877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54890" cy="8087701"/>
            </a:xfrm>
            <a:custGeom>
              <a:avLst/>
              <a:gdLst/>
              <a:ahLst/>
              <a:cxnLst/>
              <a:rect l="l" t="t" r="r" b="b"/>
              <a:pathLst>
                <a:path w="21254890" h="8087701">
                  <a:moveTo>
                    <a:pt x="0" y="0"/>
                  </a:moveTo>
                  <a:lnTo>
                    <a:pt x="21254890" y="0"/>
                  </a:lnTo>
                  <a:lnTo>
                    <a:pt x="21254890" y="8087701"/>
                  </a:lnTo>
                  <a:lnTo>
                    <a:pt x="0" y="80877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00050"/>
              <a:ext cx="21254891" cy="8487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예배 후 그룹별로 모여서 말씀포럼하며 교제 나누시기 바랍니다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206" y="7184483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78597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5941168" cy="6065776"/>
            <a:chOff x="0" y="0"/>
            <a:chExt cx="21254891" cy="80877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54890" cy="8087701"/>
            </a:xfrm>
            <a:custGeom>
              <a:avLst/>
              <a:gdLst/>
              <a:ahLst/>
              <a:cxnLst/>
              <a:rect l="l" t="t" r="r" b="b"/>
              <a:pathLst>
                <a:path w="21254890" h="8087701">
                  <a:moveTo>
                    <a:pt x="0" y="0"/>
                  </a:moveTo>
                  <a:lnTo>
                    <a:pt x="21254890" y="0"/>
                  </a:lnTo>
                  <a:lnTo>
                    <a:pt x="21254890" y="8087701"/>
                  </a:lnTo>
                  <a:lnTo>
                    <a:pt x="0" y="80877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00050"/>
              <a:ext cx="21254891" cy="8487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3. 6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월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21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일 주일은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인니어예배국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설립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8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주년 기념 감사 예배로 드립니다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주위에 친구들 많이 초대해주세요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이날 점심식사는 </a:t>
              </a:r>
              <a:r>
                <a:rPr lang="en-US" altLang="ko-KR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nasi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tumpeng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을 준비할 예정입니다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  <a:endParaRPr lang="en-US" altLang="ko-KR" sz="6400" b="1" spc="2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206" y="7184483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9336852"/>
            <a:ext cx="10497312" cy="45720"/>
            <a:chOff x="0" y="0"/>
            <a:chExt cx="13996416" cy="609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60960"/>
            </a:xfrm>
            <a:custGeom>
              <a:avLst/>
              <a:gdLst/>
              <a:ahLst/>
              <a:cxnLst/>
              <a:rect l="l" t="t" r="r" b="b"/>
              <a:pathLst>
                <a:path w="13996415" h="60960">
                  <a:moveTo>
                    <a:pt x="0" y="0"/>
                  </a:moveTo>
                  <a:lnTo>
                    <a:pt x="13996415" y="0"/>
                  </a:lnTo>
                  <a:lnTo>
                    <a:pt x="13996415" y="60960"/>
                  </a:lnTo>
                  <a:lnTo>
                    <a:pt x="0" y="60960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5941168" cy="6065776"/>
            <a:chOff x="0" y="0"/>
            <a:chExt cx="21254891" cy="80877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54890" cy="8087701"/>
            </a:xfrm>
            <a:custGeom>
              <a:avLst/>
              <a:gdLst/>
              <a:ahLst/>
              <a:cxnLst/>
              <a:rect l="l" t="t" r="r" b="b"/>
              <a:pathLst>
                <a:path w="21254890" h="8087701">
                  <a:moveTo>
                    <a:pt x="0" y="0"/>
                  </a:moveTo>
                  <a:lnTo>
                    <a:pt x="21254890" y="0"/>
                  </a:lnTo>
                  <a:lnTo>
                    <a:pt x="21254890" y="8087701"/>
                  </a:lnTo>
                  <a:lnTo>
                    <a:pt x="0" y="80877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00050"/>
              <a:ext cx="21254891" cy="84877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just"/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4. 6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월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22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일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~7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월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일 인도네시아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메단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GBKP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교단 청소년 수련회와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메단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성도 가정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(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예사야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,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주프리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)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방문 예정입니다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 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우리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예배국의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선교의 지경을 넓혀가심에 </a:t>
              </a:r>
              <a:r>
                <a:rPr lang="ko-KR" altLang="en-US" sz="6400" b="1" spc="20" dirty="0" err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감사드리며</a:t>
              </a:r>
              <a:r>
                <a:rPr lang="ko-KR" altLang="en-US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함께 기도로 동참하시기 바랍니다</a:t>
              </a:r>
              <a:r>
                <a:rPr lang="en-US" altLang="ko-KR" sz="6400" b="1" spc="20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  <a:endParaRPr lang="en-US" altLang="ko-KR" sz="6400" b="1" spc="2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18206" y="7184483"/>
            <a:ext cx="3651624" cy="2073818"/>
            <a:chOff x="0" y="0"/>
            <a:chExt cx="4868832" cy="27650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68799" cy="2765044"/>
            </a:xfrm>
            <a:custGeom>
              <a:avLst/>
              <a:gdLst/>
              <a:ahLst/>
              <a:cxnLst/>
              <a:rect l="l" t="t" r="r" b="b"/>
              <a:pathLst>
                <a:path w="4868799" h="2765044">
                  <a:moveTo>
                    <a:pt x="0" y="0"/>
                  </a:moveTo>
                  <a:lnTo>
                    <a:pt x="4868799" y="0"/>
                  </a:lnTo>
                  <a:lnTo>
                    <a:pt x="4868799" y="2765044"/>
                  </a:lnTo>
                  <a:lnTo>
                    <a:pt x="0" y="276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64" b="-6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3671638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463980"/>
            <a:chOff x="0" y="0"/>
            <a:chExt cx="21640800" cy="9951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40800" cy="9951974"/>
            </a:xfrm>
            <a:custGeom>
              <a:avLst/>
              <a:gdLst/>
              <a:ahLst/>
              <a:cxnLst/>
              <a:rect l="l" t="t" r="r" b="b"/>
              <a:pathLst>
                <a:path w="21640800" h="9951974">
                  <a:moveTo>
                    <a:pt x="0" y="0"/>
                  </a:moveTo>
                  <a:lnTo>
                    <a:pt x="21640800" y="0"/>
                  </a:lnTo>
                  <a:lnTo>
                    <a:pt x="21640800" y="9951974"/>
                  </a:lnTo>
                  <a:lnTo>
                    <a:pt x="0" y="99519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447675"/>
              <a:ext cx="21640800" cy="95042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4000"/>
                </a:lnSpc>
              </a:pPr>
              <a:endParaRPr lang="en-US" sz="8000" dirty="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endParaRPr>
            </a:p>
            <a:p>
              <a:pPr algn="ctr">
                <a:lnSpc>
                  <a:spcPts val="7832"/>
                </a:lnSpc>
              </a:pPr>
              <a:r>
                <a:rPr lang="ko-KR" altLang="en-US" sz="8000" b="1" dirty="0">
                  <a:solidFill>
                    <a:srgbClr val="053D57"/>
                  </a:solidFill>
                  <a:latin typeface="Hatton Bold"/>
                  <a:ea typeface="Hatton Bold"/>
                  <a:cs typeface="Hatton Bold"/>
                  <a:sym typeface="Hatton Bold"/>
                </a:rPr>
                <a:t>성도의 교제</a:t>
              </a:r>
              <a:endParaRPr lang="en-US" altLang="ko-KR" sz="8000" b="1" dirty="0">
                <a:solidFill>
                  <a:srgbClr val="053D57"/>
                </a:solidFill>
                <a:latin typeface="Hatton Bold"/>
                <a:ea typeface="Hatton Bold"/>
                <a:cs typeface="Hatton Bold"/>
                <a:sym typeface="Hatton Bold"/>
              </a:endParaRPr>
            </a:p>
            <a:p>
              <a:pPr algn="ctr">
                <a:lnSpc>
                  <a:spcPts val="7832"/>
                </a:lnSpc>
              </a:pPr>
              <a:endParaRPr lang="en-US" sz="8000" b="1" dirty="0">
                <a:solidFill>
                  <a:srgbClr val="053D57"/>
                </a:solidFill>
                <a:latin typeface="Hatton Bold"/>
                <a:ea typeface="Hatton Bold"/>
                <a:cs typeface="Hatton Bold"/>
                <a:sym typeface="Hatton Bold"/>
              </a:endParaRPr>
            </a:p>
            <a:p>
              <a:pPr algn="ctr">
                <a:lnSpc>
                  <a:spcPts val="7832"/>
                </a:lnSpc>
              </a:pPr>
              <a:r>
                <a:rPr lang="en-US" sz="8000" b="1" dirty="0">
                  <a:solidFill>
                    <a:srgbClr val="053D57"/>
                  </a:solidFill>
                  <a:latin typeface="Hatton Bold"/>
                  <a:ea typeface="Hatton Bold"/>
                  <a:cs typeface="Hatton Bold"/>
                  <a:sym typeface="Hatton Bold"/>
                </a:rPr>
                <a:t>Persekutuan </a:t>
              </a:r>
              <a:r>
                <a:rPr lang="en-US" sz="8000" b="1" dirty="0" err="1">
                  <a:solidFill>
                    <a:srgbClr val="053D57"/>
                  </a:solidFill>
                  <a:latin typeface="Hatton Bold"/>
                  <a:ea typeface="Hatton Bold"/>
                  <a:cs typeface="Hatton Bold"/>
                  <a:sym typeface="Hatton Bold"/>
                </a:rPr>
                <a:t>Jemaat</a:t>
              </a:r>
              <a:endParaRPr lang="en-US" sz="8000" b="1" dirty="0">
                <a:solidFill>
                  <a:srgbClr val="053D57"/>
                </a:solidFill>
                <a:latin typeface="Hatton Bold"/>
                <a:ea typeface="Hatton Bold"/>
                <a:cs typeface="Hatton Bold"/>
                <a:sym typeface="Hatton Bold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1" y="1028700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70" r="-17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1" y="8094778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70" r="-17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76833" y="8094778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70" r="-170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6833" y="1028700"/>
            <a:ext cx="782470" cy="1163524"/>
          </a:xfrm>
          <a:custGeom>
            <a:avLst/>
            <a:gdLst/>
            <a:ahLst/>
            <a:cxnLst/>
            <a:rect l="l" t="t" r="r" b="b"/>
            <a:pathLst>
              <a:path w="782469" h="1163523">
                <a:moveTo>
                  <a:pt x="0" y="0"/>
                </a:moveTo>
                <a:lnTo>
                  <a:pt x="782469" y="0"/>
                </a:lnTo>
                <a:lnTo>
                  <a:pt x="782469" y="1163523"/>
                </a:lnTo>
                <a:lnTo>
                  <a:pt x="0" y="1163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170" r="-170"/>
            </a:stretch>
          </a:blipFill>
        </p:spPr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5953092"/>
            <a:chOff x="0" y="0"/>
            <a:chExt cx="21640800" cy="79374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640800" cy="7937455"/>
            </a:xfrm>
            <a:custGeom>
              <a:avLst/>
              <a:gdLst/>
              <a:ahLst/>
              <a:cxnLst/>
              <a:rect l="l" t="t" r="r" b="b"/>
              <a:pathLst>
                <a:path w="21640800" h="7937455">
                  <a:moveTo>
                    <a:pt x="0" y="0"/>
                  </a:moveTo>
                  <a:lnTo>
                    <a:pt x="21640800" y="0"/>
                  </a:lnTo>
                  <a:lnTo>
                    <a:pt x="21640800" y="7937455"/>
                  </a:lnTo>
                  <a:lnTo>
                    <a:pt x="0" y="79374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66700"/>
              <a:ext cx="21640800" cy="82041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이제 “이 삶은 기회입니다” 찬양을 부르며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준비하신 헌금을 드리겠습니다</a:t>
              </a:r>
              <a:r>
                <a:rPr lang="en-US" altLang="ko-KR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그리고 이어서 </a:t>
              </a:r>
              <a:r>
                <a:rPr lang="ko-KR" altLang="en-US" sz="5400" spc="162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준목님께서</a:t>
              </a: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헌금을 위해 기도해 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주시고</a:t>
              </a:r>
            </a:p>
            <a:p>
              <a:pPr algn="ctr">
                <a:lnSpc>
                  <a:spcPts val="8640"/>
                </a:lnSpc>
              </a:pPr>
              <a:r>
                <a:rPr lang="ko-KR" altLang="en-US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주기도문으로 예배를 마무리하겠습니다</a:t>
              </a:r>
              <a:r>
                <a:rPr lang="en-US" altLang="ko-KR" sz="5400" spc="162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ctr">
                <a:lnSpc>
                  <a:spcPts val="8640"/>
                </a:lnSpc>
              </a:pPr>
              <a:endParaRPr lang="en-US" sz="5400" spc="162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9676" y="8710091"/>
            <a:ext cx="8115300" cy="9526"/>
            <a:chOff x="0" y="0"/>
            <a:chExt cx="10820400" cy="12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19400" y="952500"/>
            <a:ext cx="12725400" cy="6860824"/>
            <a:chOff x="-452596" y="-1181715"/>
            <a:chExt cx="16733247" cy="9147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80650" cy="7966049"/>
            </a:xfrm>
            <a:custGeom>
              <a:avLst/>
              <a:gdLst/>
              <a:ahLst/>
              <a:cxnLst/>
              <a:rect l="l" t="t" r="r" b="b"/>
              <a:pathLst>
                <a:path w="16280650" h="7966049">
                  <a:moveTo>
                    <a:pt x="0" y="0"/>
                  </a:moveTo>
                  <a:lnTo>
                    <a:pt x="16280650" y="0"/>
                  </a:lnTo>
                  <a:lnTo>
                    <a:pt x="16280650" y="7966049"/>
                  </a:lnTo>
                  <a:lnTo>
                    <a:pt x="0" y="7966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452596" y="-1181715"/>
              <a:ext cx="16733247" cy="91477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/>
              <a:endParaRPr dirty="0">
                <a:solidFill>
                  <a:prstClr val="black"/>
                </a:solidFill>
              </a:endParaRPr>
            </a:p>
            <a:p>
              <a:pPr algn="ctr"/>
              <a:r>
                <a:rPr lang="en-US" altLang="ko-KR" sz="8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</a:t>
              </a:r>
              <a:r>
                <a:rPr lang="ko-KR" altLang="en-US" sz="8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헌금송</a:t>
              </a:r>
              <a:r>
                <a:rPr lang="en-US" altLang="ko-KR" sz="8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)</a:t>
              </a:r>
            </a:p>
            <a:p>
              <a:pPr algn="ctr"/>
              <a:endParaRPr lang="en-US" altLang="ko-KR" sz="7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Hidup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ini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adalah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9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kesempatan</a:t>
              </a:r>
              <a:r>
                <a:rPr lang="en-US" altLang="ko-KR" sz="9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ctr"/>
              <a:r>
                <a:rPr lang="ko-KR" altLang="en-US" sz="7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이 삶은 기회입니다</a:t>
              </a:r>
              <a:endParaRPr lang="en-US" altLang="ko-KR" sz="7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/>
              <a:endParaRPr lang="en-US" altLang="ko-KR" sz="7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r"/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cipt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: </a:t>
              </a:r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Pdt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. </a:t>
              </a:r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Wihelmus</a:t>
              </a:r>
              <a:r>
                <a:rPr lang="en-US" altLang="ko-KR" sz="3000" b="1" dirty="0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altLang="ko-KR" sz="3000" b="1" dirty="0" err="1">
                  <a:solidFill>
                    <a:srgbClr val="053D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Latumahina</a:t>
              </a:r>
              <a:endParaRPr lang="en-US" sz="3000" b="1" dirty="0">
                <a:solidFill>
                  <a:srgbClr val="053D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1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1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84809" y="8106639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3" y="0"/>
                </a:lnTo>
                <a:lnTo>
                  <a:pt x="774493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487369" y="1028701"/>
            <a:ext cx="774494" cy="1151662"/>
          </a:xfrm>
          <a:custGeom>
            <a:avLst/>
            <a:gdLst/>
            <a:ahLst/>
            <a:cxnLst/>
            <a:rect l="l" t="t" r="r" b="b"/>
            <a:pathLst>
              <a:path w="774493" h="1151662">
                <a:moveTo>
                  <a:pt x="0" y="0"/>
                </a:moveTo>
                <a:lnTo>
                  <a:pt x="774492" y="0"/>
                </a:lnTo>
                <a:lnTo>
                  <a:pt x="774492" y="1151662"/>
                </a:lnTo>
                <a:lnTo>
                  <a:pt x="0" y="1151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156" r="-156"/>
            </a:stretch>
          </a:blipFill>
        </p:spPr>
      </p:sp>
    </p:spTree>
    <p:extLst>
      <p:ext uri="{BB962C8B-B14F-4D97-AF65-F5344CB8AC3E}">
        <p14:creationId xmlns:p14="http://schemas.microsoft.com/office/powerpoint/2010/main" val="4416592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802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965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1143000" indent="-1143000">
                <a:buFontTx/>
                <a:buAutoNum type="arabicPeriod"/>
              </a:pP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adalah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kesempatan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 </a:t>
              </a:r>
            </a:p>
            <a:p>
              <a:r>
                <a:rPr lang="en-US" altLang="ko-KR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	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주신 기회라네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아달라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끄슴빠딴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melayani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주님을 섬기기 위해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운뚝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믈라야니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9539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4"/>
            <a:ext cx="15954848" cy="8200896"/>
            <a:chOff x="0" y="0"/>
            <a:chExt cx="21273129" cy="10934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73129" cy="10934527"/>
            </a:xfrm>
            <a:custGeom>
              <a:avLst/>
              <a:gdLst/>
              <a:ahLst/>
              <a:cxnLst/>
              <a:rect l="l" t="t" r="r" b="b"/>
              <a:pathLst>
                <a:path w="21273129" h="10934527">
                  <a:moveTo>
                    <a:pt x="0" y="0"/>
                  </a:moveTo>
                  <a:lnTo>
                    <a:pt x="21273129" y="0"/>
                  </a:lnTo>
                  <a:lnTo>
                    <a:pt x="21273129" y="10934527"/>
                  </a:lnTo>
                  <a:lnTo>
                    <a:pt x="0" y="1093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273129" cy="11239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Jangan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sia-siakan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waktu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주께서 주신 시간을 헛되이 하지 말고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장안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시아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-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시아깐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왁뚜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브리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hanya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sementara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잠시뿐이라네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하냐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스믄따라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43720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802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965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Sekuntum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bunga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푸른 들판에 아름답고 향기롭게 피어난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스꾼뚬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붕아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디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하리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Mekar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indah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harum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di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yang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hijau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아침의 한 송이의 꽃도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므까르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인다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하룸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디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빠당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양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히자우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107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4"/>
            <a:ext cx="15954848" cy="8200896"/>
            <a:chOff x="0" y="0"/>
            <a:chExt cx="21273129" cy="10934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73129" cy="10934527"/>
            </a:xfrm>
            <a:custGeom>
              <a:avLst/>
              <a:gdLst/>
              <a:ahLst/>
              <a:cxnLst/>
              <a:rect l="l" t="t" r="r" b="b"/>
              <a:pathLst>
                <a:path w="21273129" h="10934527">
                  <a:moveTo>
                    <a:pt x="0" y="0"/>
                  </a:moveTo>
                  <a:lnTo>
                    <a:pt x="21273129" y="0"/>
                  </a:lnTo>
                  <a:lnTo>
                    <a:pt x="21273129" y="10934527"/>
                  </a:lnTo>
                  <a:lnTo>
                    <a:pt x="0" y="1093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273129" cy="11239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Demikian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mendandani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rumput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주님이 멋있게 단장시킨 들풀도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드미끼안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믄단다니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룸뿟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Gugur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bunga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bila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panas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terik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뜨거운 햇볕 아래 지고 마네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구구르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붕아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빌라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빠나스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뜨릭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60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0"/>
            <a:ext cx="15963900" cy="7441164"/>
            <a:chOff x="0" y="0"/>
            <a:chExt cx="19592559" cy="99215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921552"/>
            </a:xfrm>
            <a:custGeom>
              <a:avLst/>
              <a:gdLst/>
              <a:ahLst/>
              <a:cxnLst/>
              <a:rect l="l" t="t" r="r" b="b"/>
              <a:pathLst>
                <a:path w="19592559" h="9921552">
                  <a:moveTo>
                    <a:pt x="0" y="0"/>
                  </a:moveTo>
                  <a:lnTo>
                    <a:pt x="19592559" y="0"/>
                  </a:lnTo>
                  <a:lnTo>
                    <a:pt x="19592559" y="9921552"/>
                  </a:lnTo>
                  <a:lnTo>
                    <a:pt x="0" y="99215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101596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당신은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사랑받기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위해 태어난 사람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terlahir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untuk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dicintai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지금도 그 사랑 받고 있지요</a:t>
              </a: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pun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sedang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menerima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itu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5243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1028701"/>
            <a:ext cx="16802100" cy="7058954"/>
            <a:chOff x="0" y="0"/>
            <a:chExt cx="19592559" cy="94119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92559" cy="9411936"/>
            </a:xfrm>
            <a:custGeom>
              <a:avLst/>
              <a:gdLst/>
              <a:ahLst/>
              <a:cxnLst/>
              <a:rect l="l" t="t" r="r" b="b"/>
              <a:pathLst>
                <a:path w="19592559" h="9411936">
                  <a:moveTo>
                    <a:pt x="0" y="0"/>
                  </a:moveTo>
                  <a:lnTo>
                    <a:pt x="19592559" y="0"/>
                  </a:lnTo>
                  <a:lnTo>
                    <a:pt x="19592559" y="9411936"/>
                  </a:lnTo>
                  <a:lnTo>
                    <a:pt x="0" y="941193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38125"/>
              <a:ext cx="19592559" cy="96500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6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Reff</a:t>
              </a:r>
              <a:r>
                <a:rPr lang="en-US" altLang="ko-KR" sz="6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:</a:t>
              </a:r>
            </a:p>
            <a:p>
              <a:endParaRPr lang="en-US" altLang="ko-KR" sz="2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Oh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Tuhan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pakailah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hidupku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오 주여</a:t>
              </a:r>
              <a:r>
                <a:rPr lang="en-US" altLang="ko-KR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,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내 삶을 사용하소서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오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뚜한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빠까일라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히둡꾸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Selagi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aku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masih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kuat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내가 아직 강할 때에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슬라기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아꾸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마시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꾸앗</a:t>
              </a:r>
              <a:endParaRPr lang="en-US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119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15174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137128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0" y="900114"/>
            <a:ext cx="15954848" cy="8200896"/>
            <a:chOff x="0" y="0"/>
            <a:chExt cx="21273129" cy="10934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73129" cy="10934527"/>
            </a:xfrm>
            <a:custGeom>
              <a:avLst/>
              <a:gdLst/>
              <a:ahLst/>
              <a:cxnLst/>
              <a:rect l="l" t="t" r="r" b="b"/>
              <a:pathLst>
                <a:path w="21273129" h="10934527">
                  <a:moveTo>
                    <a:pt x="0" y="0"/>
                  </a:moveTo>
                  <a:lnTo>
                    <a:pt x="21273129" y="0"/>
                  </a:lnTo>
                  <a:lnTo>
                    <a:pt x="21273129" y="10934527"/>
                  </a:lnTo>
                  <a:lnTo>
                    <a:pt x="0" y="109345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04800"/>
              <a:ext cx="21273129" cy="112393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Bila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saatnya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nanti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Ku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tak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berdaya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lagi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언젠가 내가 더 이상 힘이 없을 때</a:t>
              </a:r>
            </a:p>
            <a:p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빌라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사앗냐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난띠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꾸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딱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브르다야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라기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ko-KR" altLang="en-US" sz="42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Hidup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ini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sudah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jadi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  <a:r>
                <a:rPr lang="en-US" altLang="ko-KR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berkat</a:t>
              </a:r>
              <a:r>
                <a:rPr lang="en-US" altLang="ko-KR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</a:t>
              </a:r>
            </a:p>
            <a:p>
              <a:r>
                <a:rPr lang="ko-KR" altLang="en-US" sz="42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이 삶은 이미 복이 되었네</a:t>
              </a:r>
            </a:p>
            <a:p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히둡</a:t>
              </a:r>
              <a:r>
                <a:rPr lang="ko-KR" altLang="en-US" sz="7000" b="1" dirty="0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이니 수다 자디 </a:t>
              </a:r>
              <a:r>
                <a:rPr lang="ko-KR" altLang="en-US" sz="7000" b="1" dirty="0" err="1">
                  <a:solidFill>
                    <a:srgbClr val="053D57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브르깟</a:t>
              </a:r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endParaRPr lang="en-US" altLang="ko-KR" sz="7000" b="1" dirty="0">
                <a:solidFill>
                  <a:srgbClr val="053D5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  <a:p>
              <a:r>
                <a:rPr lang="en-US" altLang="ko-KR" sz="7000" b="1" dirty="0">
                  <a:solidFill>
                    <a:srgbClr val="FF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End</a:t>
              </a:r>
              <a:endParaRPr lang="ko-KR" altLang="en-US" sz="7000" b="1" dirty="0">
                <a:solidFill>
                  <a:srgbClr val="FF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31406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10" y="903642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417460" y="8710091"/>
            <a:ext cx="7052216" cy="9526"/>
            <a:chOff x="0" y="0"/>
            <a:chExt cx="9402953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402953" cy="12700"/>
            </a:xfrm>
            <a:custGeom>
              <a:avLst/>
              <a:gdLst/>
              <a:ahLst/>
              <a:cxnLst/>
              <a:rect l="l" t="t" r="r" b="b"/>
              <a:pathLst>
                <a:path w="9402953" h="12700">
                  <a:moveTo>
                    <a:pt x="0" y="0"/>
                  </a:moveTo>
                  <a:lnTo>
                    <a:pt x="9402953" y="0"/>
                  </a:lnTo>
                  <a:lnTo>
                    <a:pt x="9402953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607540" y="1823746"/>
            <a:ext cx="2651760" cy="4114800"/>
          </a:xfrm>
          <a:custGeom>
            <a:avLst/>
            <a:gdLst/>
            <a:ahLst/>
            <a:cxnLst/>
            <a:rect l="l" t="t" r="r" b="b"/>
            <a:pathLst>
              <a:path w="2651760" h="4114800">
                <a:moveTo>
                  <a:pt x="0" y="0"/>
                </a:moveTo>
                <a:lnTo>
                  <a:pt x="2651760" y="0"/>
                </a:lnTo>
                <a:lnTo>
                  <a:pt x="26517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07" r="-10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1" y="1592441"/>
            <a:ext cx="13110418" cy="5910710"/>
            <a:chOff x="0" y="0"/>
            <a:chExt cx="17480557" cy="78809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480558" cy="7880945"/>
            </a:xfrm>
            <a:custGeom>
              <a:avLst/>
              <a:gdLst/>
              <a:ahLst/>
              <a:cxnLst/>
              <a:rect l="l" t="t" r="r" b="b"/>
              <a:pathLst>
                <a:path w="17480558" h="7880945">
                  <a:moveTo>
                    <a:pt x="0" y="0"/>
                  </a:moveTo>
                  <a:lnTo>
                    <a:pt x="17480558" y="0"/>
                  </a:lnTo>
                  <a:lnTo>
                    <a:pt x="17480558" y="7880945"/>
                  </a:lnTo>
                  <a:lnTo>
                    <a:pt x="0" y="78809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0"/>
              <a:ext cx="17480557" cy="749994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9120"/>
                </a:lnSpc>
              </a:pPr>
              <a:r>
                <a:rPr lang="en-US" sz="120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주기도문</a:t>
              </a:r>
            </a:p>
            <a:p>
              <a:pPr algn="ctr">
                <a:lnSpc>
                  <a:spcPts val="6000"/>
                </a:lnSpc>
              </a:pPr>
              <a:endParaRPr lang="en-US" sz="12000" b="1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11520"/>
                </a:lnSpc>
              </a:pPr>
              <a:r>
                <a:rPr lang="en-US" sz="120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Doa Bapa Kami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1280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899876" y="8710091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70608" y="971550"/>
            <a:ext cx="13689888" cy="9327040"/>
            <a:chOff x="0" y="0"/>
            <a:chExt cx="18253183" cy="124360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253182" cy="12436052"/>
            </a:xfrm>
            <a:custGeom>
              <a:avLst/>
              <a:gdLst/>
              <a:ahLst/>
              <a:cxnLst/>
              <a:rect l="l" t="t" r="r" b="b"/>
              <a:pathLst>
                <a:path w="18253182" h="12436052">
                  <a:moveTo>
                    <a:pt x="0" y="0"/>
                  </a:moveTo>
                  <a:lnTo>
                    <a:pt x="18253182" y="0"/>
                  </a:lnTo>
                  <a:lnTo>
                    <a:pt x="18253182" y="12436052"/>
                  </a:lnTo>
                  <a:lnTo>
                    <a:pt x="0" y="124360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8253183" cy="125217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05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Bapa kami yang di sorga,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바빠 까미 양 디 소르가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Dikuduskanlah nama-Mu,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디꾸두스깐라 나마 무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Datanglah Kerajaan-Mu,</a:t>
              </a:r>
            </a:p>
            <a:p>
              <a:pPr algn="ctr">
                <a:lnSpc>
                  <a:spcPts val="705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다땅라 끄라자안 무</a:t>
              </a:r>
            </a:p>
            <a:p>
              <a:pPr algn="ctr">
                <a:lnSpc>
                  <a:spcPts val="3024"/>
                </a:lnSpc>
              </a:pPr>
              <a:endParaRPr lang="en-US" sz="56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03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하늘에 계신 우리 아버지여</a:t>
              </a:r>
            </a:p>
            <a:p>
              <a:pPr algn="ctr">
                <a:lnSpc>
                  <a:spcPts val="403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이름이 거룩히 여김을 받으시오며</a:t>
              </a:r>
            </a:p>
            <a:p>
              <a:pPr algn="ctr">
                <a:lnSpc>
                  <a:spcPts val="403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나라이 임하옵시며</a:t>
              </a:r>
            </a:p>
            <a:p>
              <a:pPr algn="ctr">
                <a:lnSpc>
                  <a:spcPts val="6048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6048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6651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194776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28701" y="843511"/>
            <a:ext cx="15981634" cy="8652230"/>
            <a:chOff x="0" y="0"/>
            <a:chExt cx="21308844" cy="115363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08845" cy="11536307"/>
            </a:xfrm>
            <a:custGeom>
              <a:avLst/>
              <a:gdLst/>
              <a:ahLst/>
              <a:cxnLst/>
              <a:rect l="l" t="t" r="r" b="b"/>
              <a:pathLst>
                <a:path w="21308845" h="11536307">
                  <a:moveTo>
                    <a:pt x="0" y="0"/>
                  </a:moveTo>
                  <a:lnTo>
                    <a:pt x="21308845" y="0"/>
                  </a:lnTo>
                  <a:lnTo>
                    <a:pt x="21308845" y="11536307"/>
                  </a:lnTo>
                  <a:lnTo>
                    <a:pt x="0" y="115363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308844" cy="11583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544"/>
                </a:lnSpc>
              </a:pPr>
              <a:r>
                <a:rPr lang="en-US" sz="54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Jadilah kehendak-Mu</a:t>
              </a:r>
            </a:p>
            <a:p>
              <a:pPr algn="ctr">
                <a:lnSpc>
                  <a:spcPts val="6544"/>
                </a:lnSpc>
              </a:pPr>
              <a:r>
                <a:rPr lang="en-US" sz="54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자딜라 끄흔닥 무</a:t>
              </a:r>
            </a:p>
            <a:p>
              <a:pPr algn="ctr">
                <a:lnSpc>
                  <a:spcPts val="6544"/>
                </a:lnSpc>
              </a:pPr>
              <a:r>
                <a:rPr lang="en-US" sz="54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 bumi seperti di sorga.</a:t>
              </a:r>
            </a:p>
            <a:p>
              <a:pPr algn="ctr">
                <a:lnSpc>
                  <a:spcPts val="6544"/>
                </a:lnSpc>
              </a:pPr>
              <a:r>
                <a:rPr lang="en-US" sz="54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디 부미 스뻐르띠 디 소르가</a:t>
              </a:r>
            </a:p>
            <a:p>
              <a:pPr algn="ctr">
                <a:lnSpc>
                  <a:spcPts val="6380"/>
                </a:lnSpc>
              </a:pPr>
              <a:r>
                <a:rPr lang="en-US" sz="54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Berikanlah kami pada hari ini makanan kami yang secukupnya</a:t>
              </a:r>
            </a:p>
            <a:p>
              <a:pPr algn="ctr">
                <a:lnSpc>
                  <a:spcPts val="8634"/>
                </a:lnSpc>
              </a:pPr>
              <a:r>
                <a:rPr lang="en-US" sz="54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브리깐라 까미 빠다 하리 이니 마까난 까미 양 스쭈꿉냐</a:t>
              </a:r>
            </a:p>
            <a:p>
              <a:pPr algn="ctr">
                <a:lnSpc>
                  <a:spcPts val="1600"/>
                </a:lnSpc>
              </a:pPr>
              <a:endParaRPr lang="en-US" sz="54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400"/>
                </a:lnSpc>
              </a:pPr>
              <a:endParaRPr lang="en-US" sz="54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380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뜻이 하늘에서 이룬 것 같이 땅에서도 이루어지이다</a:t>
              </a:r>
            </a:p>
            <a:p>
              <a:pPr algn="ctr">
                <a:lnSpc>
                  <a:spcPts val="380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오늘날 우리에게 일용할 양식을 주옵시고</a:t>
              </a:r>
            </a:p>
            <a:p>
              <a:pPr algn="ctr">
                <a:lnSpc>
                  <a:spcPts val="4758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8444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566200" y="8599153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32167" y="1028700"/>
            <a:ext cx="16127134" cy="8447152"/>
            <a:chOff x="0" y="0"/>
            <a:chExt cx="21502845" cy="112628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02844" cy="11262870"/>
            </a:xfrm>
            <a:custGeom>
              <a:avLst/>
              <a:gdLst/>
              <a:ahLst/>
              <a:cxnLst/>
              <a:rect l="l" t="t" r="r" b="b"/>
              <a:pathLst>
                <a:path w="21502844" h="11262870">
                  <a:moveTo>
                    <a:pt x="0" y="0"/>
                  </a:moveTo>
                  <a:lnTo>
                    <a:pt x="21502844" y="0"/>
                  </a:lnTo>
                  <a:lnTo>
                    <a:pt x="21502844" y="11262870"/>
                  </a:lnTo>
                  <a:lnTo>
                    <a:pt x="0" y="112628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21502845" cy="113771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33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ampunilah kami akan kesalahan kami,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암뿌닐라 까미 아깐 끄살라한 까미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Seperti kami juga mengampuni orang yang bersalah kepada kami;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스뻐르띠 까미 주가 믕암뿌니 오랑 양 </a:t>
              </a:r>
            </a:p>
            <a:p>
              <a:pPr algn="ctr">
                <a:lnSpc>
                  <a:spcPts val="7336"/>
                </a:lnSpc>
              </a:pPr>
              <a:r>
                <a:rPr lang="en-US" sz="56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브르살라 끄빠다 까미</a:t>
              </a:r>
            </a:p>
            <a:p>
              <a:pPr algn="ctr">
                <a:lnSpc>
                  <a:spcPts val="2752"/>
                </a:lnSpc>
              </a:pPr>
              <a:endParaRPr lang="en-US" sz="56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419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우리가 우리에게 죄 지은 자를 사하여 준 것 같이</a:t>
              </a:r>
            </a:p>
            <a:p>
              <a:pPr algn="ctr">
                <a:lnSpc>
                  <a:spcPts val="4192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우리 죄를 사하여 주옵시고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5240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5290926" y="8497739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99161" y="1028700"/>
            <a:ext cx="16089682" cy="8439824"/>
            <a:chOff x="0" y="0"/>
            <a:chExt cx="21452908" cy="112530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452909" cy="11253098"/>
            </a:xfrm>
            <a:custGeom>
              <a:avLst/>
              <a:gdLst/>
              <a:ahLst/>
              <a:cxnLst/>
              <a:rect l="l" t="t" r="r" b="b"/>
              <a:pathLst>
                <a:path w="21452909" h="11253098">
                  <a:moveTo>
                    <a:pt x="0" y="0"/>
                  </a:moveTo>
                  <a:lnTo>
                    <a:pt x="21452909" y="0"/>
                  </a:lnTo>
                  <a:lnTo>
                    <a:pt x="21452909" y="11253098"/>
                  </a:lnTo>
                  <a:lnTo>
                    <a:pt x="0" y="1125309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1452908" cy="113197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448"/>
                </a:lnSpc>
              </a:pPr>
              <a:r>
                <a:rPr lang="en-US" sz="52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 janganlah membawa kami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장안라 믐바와 까미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 dalam pencobaan,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 달람 쁜쪼바안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 b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Tetapi lepaskanlah kami dari pada yang jahat.</a:t>
              </a:r>
            </a:p>
            <a:p>
              <a:pPr algn="ctr">
                <a:lnSpc>
                  <a:spcPts val="6448"/>
                </a:lnSpc>
              </a:pPr>
              <a:r>
                <a:rPr lang="en-US" sz="520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뜨따삐 르빠스깐라 까미 다리 빠다 양 자핫</a:t>
              </a:r>
            </a:p>
            <a:p>
              <a:pPr algn="ctr">
                <a:lnSpc>
                  <a:spcPts val="2602"/>
                </a:lnSpc>
              </a:pPr>
              <a:endParaRPr lang="en-US" sz="52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604"/>
                </a:lnSpc>
              </a:pPr>
              <a:endParaRPr lang="en-US" sz="520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396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우리를 시험에 들게 하지 마옵시고</a:t>
              </a:r>
            </a:p>
            <a:p>
              <a:pPr algn="ctr">
                <a:lnSpc>
                  <a:spcPts val="3968"/>
                </a:lnSpc>
              </a:pPr>
              <a:r>
                <a:rPr lang="en-US" sz="320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다만 악에서 구하옵소서</a:t>
              </a:r>
            </a:p>
            <a:p>
              <a:pPr algn="ctr">
                <a:lnSpc>
                  <a:spcPts val="5952"/>
                </a:lnSpc>
              </a:pPr>
              <a:endParaRPr lang="en-US" sz="320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5349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450" y="8710091"/>
            <a:ext cx="8115300" cy="9526"/>
            <a:chOff x="0" y="0"/>
            <a:chExt cx="10820400" cy="12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585828" y="8488215"/>
            <a:ext cx="502192" cy="221878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t="-1246" b="-124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758090" y="915295"/>
            <a:ext cx="14251516" cy="9031146"/>
            <a:chOff x="0" y="0"/>
            <a:chExt cx="19002021" cy="12041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02022" cy="12041529"/>
            </a:xfrm>
            <a:custGeom>
              <a:avLst/>
              <a:gdLst/>
              <a:ahLst/>
              <a:cxnLst/>
              <a:rect l="l" t="t" r="r" b="b"/>
              <a:pathLst>
                <a:path w="19002022" h="12041529">
                  <a:moveTo>
                    <a:pt x="0" y="0"/>
                  </a:moveTo>
                  <a:lnTo>
                    <a:pt x="19002022" y="0"/>
                  </a:lnTo>
                  <a:lnTo>
                    <a:pt x="19002022" y="12041529"/>
                  </a:lnTo>
                  <a:lnTo>
                    <a:pt x="0" y="1204152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9002021" cy="120415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32"/>
                </a:lnSpc>
              </a:pP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Karena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Engkaulah</a:t>
              </a:r>
              <a:endParaRPr lang="en-US" sz="4800" b="1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까르나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응까울라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5232"/>
                </a:lnSpc>
              </a:pP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empunya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Kerajaan</a:t>
              </a:r>
              <a:endParaRPr lang="en-US" sz="4800" b="1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양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음뿌냐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끄라자안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kuasa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kemuliaan</a:t>
              </a:r>
              <a:endParaRPr lang="en-US" sz="4800" b="1" dirty="0">
                <a:solidFill>
                  <a:srgbClr val="053D57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단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꾸아사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 단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끄물리아안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sampai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4800" b="1" dirty="0" err="1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selama-lamanya</a:t>
              </a: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algn="ctr">
                <a:lnSpc>
                  <a:spcPts val="5232"/>
                </a:lnSpc>
              </a:pP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삼빠이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슬라마</a:t>
              </a:r>
              <a:r>
                <a:rPr lang="en-US" sz="4800" dirty="0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라마냐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5232"/>
                </a:lnSpc>
              </a:pPr>
              <a:r>
                <a:rPr lang="en-US" sz="4800" b="1" dirty="0">
                  <a:solidFill>
                    <a:srgbClr val="053D5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Amin. </a:t>
              </a:r>
            </a:p>
            <a:p>
              <a:pPr algn="ctr">
                <a:lnSpc>
                  <a:spcPts val="5232"/>
                </a:lnSpc>
              </a:pPr>
              <a:r>
                <a:rPr lang="en-US" sz="4800" dirty="0" err="1">
                  <a:solidFill>
                    <a:srgbClr val="053D57"/>
                  </a:solidFill>
                  <a:latin typeface="Poppins"/>
                  <a:ea typeface="Poppins"/>
                  <a:cs typeface="Poppins"/>
                  <a:sym typeface="Poppins"/>
                </a:rPr>
                <a:t>아민</a:t>
              </a: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08"/>
                </a:lnSpc>
              </a:pP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2100"/>
                </a:lnSpc>
              </a:pPr>
              <a:endParaRPr lang="en-US" sz="4800" dirty="0">
                <a:solidFill>
                  <a:srgbClr val="053D57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3488"/>
                </a:lnSpc>
              </a:pP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대개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나라와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권세와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영광이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아버지께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영원히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있사옵나이다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3200" dirty="0" err="1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아멘</a:t>
              </a:r>
              <a:r>
                <a:rPr lang="en-US" sz="3200" dirty="0">
                  <a:solidFill>
                    <a:srgbClr val="D63022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  <a:p>
              <a:pPr algn="ctr">
                <a:lnSpc>
                  <a:spcPts val="3488"/>
                </a:lnSpc>
              </a:pPr>
              <a:endParaRPr lang="en-US" sz="3200" dirty="0">
                <a:solidFill>
                  <a:srgbClr val="D6302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7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59" r="-10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838450" y="8710090"/>
            <a:ext cx="8115300" cy="9525"/>
            <a:chOff x="0" y="0"/>
            <a:chExt cx="10820400" cy="1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20400" cy="12700"/>
            </a:xfrm>
            <a:custGeom>
              <a:avLst/>
              <a:gdLst/>
              <a:ahLst/>
              <a:cxnLst/>
              <a:rect l="l" t="t" r="r" b="b"/>
              <a:pathLst>
                <a:path w="10820400" h="12700">
                  <a:moveTo>
                    <a:pt x="0" y="0"/>
                  </a:moveTo>
                  <a:lnTo>
                    <a:pt x="10820400" y="0"/>
                  </a:lnTo>
                  <a:lnTo>
                    <a:pt x="108204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053D5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178143"/>
            <a:ext cx="17754600" cy="9224677"/>
            <a:chOff x="-145893" y="-98425"/>
            <a:chExt cx="20890120" cy="12299569"/>
          </a:xfrm>
        </p:grpSpPr>
        <p:sp>
          <p:nvSpPr>
            <p:cNvPr id="6" name="Freeform 6"/>
            <p:cNvSpPr/>
            <p:nvPr/>
          </p:nvSpPr>
          <p:spPr>
            <a:xfrm>
              <a:off x="-145893" y="-98425"/>
              <a:ext cx="20710807" cy="12201144"/>
            </a:xfrm>
            <a:custGeom>
              <a:avLst/>
              <a:gdLst/>
              <a:ahLst/>
              <a:cxnLst/>
              <a:rect l="l" t="t" r="r" b="b"/>
              <a:pathLst>
                <a:path w="21640800" h="12201144">
                  <a:moveTo>
                    <a:pt x="1115142" y="0"/>
                  </a:moveTo>
                  <a:lnTo>
                    <a:pt x="20525657" y="0"/>
                  </a:lnTo>
                  <a:cubicBezTo>
                    <a:pt x="20821411" y="0"/>
                    <a:pt x="21105053" y="117488"/>
                    <a:pt x="21314183" y="326618"/>
                  </a:cubicBezTo>
                  <a:cubicBezTo>
                    <a:pt x="21523313" y="535747"/>
                    <a:pt x="21640800" y="819388"/>
                    <a:pt x="21640800" y="1115142"/>
                  </a:cubicBezTo>
                  <a:lnTo>
                    <a:pt x="21640800" y="11086002"/>
                  </a:lnTo>
                  <a:cubicBezTo>
                    <a:pt x="21640800" y="11381756"/>
                    <a:pt x="21523313" y="11665397"/>
                    <a:pt x="21314183" y="11874527"/>
                  </a:cubicBezTo>
                  <a:cubicBezTo>
                    <a:pt x="21105053" y="12083656"/>
                    <a:pt x="20821411" y="12201144"/>
                    <a:pt x="20525657" y="12201144"/>
                  </a:cubicBezTo>
                  <a:lnTo>
                    <a:pt x="1115142" y="12201144"/>
                  </a:lnTo>
                  <a:cubicBezTo>
                    <a:pt x="819388" y="12201144"/>
                    <a:pt x="535747" y="12083656"/>
                    <a:pt x="326618" y="11874527"/>
                  </a:cubicBezTo>
                  <a:cubicBezTo>
                    <a:pt x="117488" y="11665397"/>
                    <a:pt x="0" y="11381756"/>
                    <a:pt x="0" y="11086002"/>
                  </a:cubicBezTo>
                  <a:lnTo>
                    <a:pt x="0" y="1115142"/>
                  </a:lnTo>
                  <a:cubicBezTo>
                    <a:pt x="0" y="819388"/>
                    <a:pt x="117488" y="535747"/>
                    <a:pt x="326618" y="326618"/>
                  </a:cubicBezTo>
                  <a:cubicBezTo>
                    <a:pt x="535747" y="117488"/>
                    <a:pt x="819388" y="0"/>
                    <a:pt x="11151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71364" y="-47625"/>
              <a:ext cx="20172863" cy="1224876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551"/>
                </a:lnSpc>
              </a:pPr>
              <a:r>
                <a:rPr lang="ko-KR" altLang="en-US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유월절 엿새 전에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 </a:t>
              </a:r>
            </a:p>
            <a:p>
              <a:pPr algn="ctr">
                <a:lnSpc>
                  <a:spcPts val="7551"/>
                </a:lnSpc>
              </a:pP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Enam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hari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sebelum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Paskah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algn="ctr">
                <a:lnSpc>
                  <a:spcPts val="7551"/>
                </a:lnSpc>
              </a:pP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(</a:t>
              </a:r>
              <a:r>
                <a:rPr lang="ko-KR" altLang="en-US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요 </a:t>
              </a:r>
              <a:r>
                <a:rPr lang="en-US" altLang="ko-KR" sz="6000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Yoh</a:t>
              </a:r>
              <a:r>
                <a:rPr lang="en-US" altLang="ko-KR" sz="6000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12:1-11) </a:t>
              </a:r>
            </a:p>
            <a:p>
              <a:pPr algn="ctr">
                <a:lnSpc>
                  <a:spcPts val="7551"/>
                </a:lnSpc>
              </a:pPr>
              <a:endParaRPr lang="en-US" altLang="ko-KR" sz="6399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1) </a:t>
              </a:r>
              <a:r>
                <a:rPr lang="ko-KR" altLang="en-US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나의 </a:t>
              </a:r>
              <a:r>
                <a:rPr lang="ko-KR" altLang="en-US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장례할</a:t>
              </a:r>
              <a:r>
                <a:rPr lang="ko-KR" altLang="en-US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날을 위하여</a:t>
              </a:r>
            </a:p>
            <a:p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Untuk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hari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penguburan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-Ku   </a:t>
              </a:r>
            </a:p>
            <a:p>
              <a:endParaRPr lang="en-US" altLang="ko-KR" sz="3000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2) </a:t>
              </a:r>
              <a:r>
                <a:rPr lang="ko-KR" altLang="en-US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죽은 자 가운데서 살리신 </a:t>
              </a:r>
            </a:p>
            <a:p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Yang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telah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dibangkitkan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-Nya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dari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antara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orang </a:t>
              </a:r>
              <a:r>
                <a:rPr lang="en-US" altLang="ko-KR" sz="6399" b="1" spc="57" dirty="0" err="1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mati</a:t>
              </a:r>
              <a:r>
                <a:rPr lang="en-US" altLang="ko-KR" sz="6399" b="1" spc="57" dirty="0">
                  <a:solidFill>
                    <a:srgbClr val="FBFD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endParaRPr lang="en-US" altLang="ko-KR" sz="6399" b="1" spc="57" dirty="0">
                <a:solidFill>
                  <a:srgbClr val="FBFD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8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95362" y="7317340"/>
            <a:ext cx="10497312" cy="9620"/>
            <a:chOff x="0" y="0"/>
            <a:chExt cx="13996416" cy="12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96415" cy="12827"/>
            </a:xfrm>
            <a:custGeom>
              <a:avLst/>
              <a:gdLst/>
              <a:ahLst/>
              <a:cxnLst/>
              <a:rect l="l" t="t" r="r" b="b"/>
              <a:pathLst>
                <a:path w="13996415" h="12827">
                  <a:moveTo>
                    <a:pt x="0" y="0"/>
                  </a:moveTo>
                  <a:lnTo>
                    <a:pt x="13996415" y="0"/>
                  </a:lnTo>
                  <a:lnTo>
                    <a:pt x="13996415" y="12827"/>
                  </a:lnTo>
                  <a:lnTo>
                    <a:pt x="0" y="12827"/>
                  </a:lnTo>
                  <a:close/>
                </a:path>
              </a:pathLst>
            </a:custGeom>
            <a:solidFill>
              <a:srgbClr val="FBFD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576470" y="1"/>
            <a:ext cx="3711512" cy="2690814"/>
            <a:chOff x="0" y="0"/>
            <a:chExt cx="4948683" cy="35877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48682" cy="3587750"/>
            </a:xfrm>
            <a:custGeom>
              <a:avLst/>
              <a:gdLst/>
              <a:ahLst/>
              <a:cxnLst/>
              <a:rect l="l" t="t" r="r" b="b"/>
              <a:pathLst>
                <a:path w="4948682" h="3587750">
                  <a:moveTo>
                    <a:pt x="0" y="0"/>
                  </a:moveTo>
                  <a:lnTo>
                    <a:pt x="4948682" y="0"/>
                  </a:lnTo>
                  <a:lnTo>
                    <a:pt x="4948682" y="3587750"/>
                  </a:lnTo>
                  <a:lnTo>
                    <a:pt x="0" y="35877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6" b="-4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6542773" y="7180606"/>
            <a:ext cx="1745230" cy="3106396"/>
          </a:xfrm>
          <a:custGeom>
            <a:avLst/>
            <a:gdLst/>
            <a:ahLst/>
            <a:cxnLst/>
            <a:rect l="l" t="t" r="r" b="b"/>
            <a:pathLst>
              <a:path w="1745229" h="3106395">
                <a:moveTo>
                  <a:pt x="0" y="0"/>
                </a:moveTo>
                <a:lnTo>
                  <a:pt x="1745229" y="0"/>
                </a:lnTo>
                <a:lnTo>
                  <a:pt x="1745229" y="3106395"/>
                </a:lnTo>
                <a:lnTo>
                  <a:pt x="0" y="31063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77" r="-7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" y="6800389"/>
            <a:ext cx="2120646" cy="3434334"/>
            <a:chOff x="0" y="0"/>
            <a:chExt cx="2827528" cy="45791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7528" cy="4579112"/>
            </a:xfrm>
            <a:custGeom>
              <a:avLst/>
              <a:gdLst/>
              <a:ahLst/>
              <a:cxnLst/>
              <a:rect l="l" t="t" r="r" b="b"/>
              <a:pathLst>
                <a:path w="2827528" h="4579112">
                  <a:moveTo>
                    <a:pt x="0" y="0"/>
                  </a:moveTo>
                  <a:lnTo>
                    <a:pt x="2827528" y="0"/>
                  </a:lnTo>
                  <a:lnTo>
                    <a:pt x="2827528" y="4579112"/>
                  </a:lnTo>
                  <a:lnTo>
                    <a:pt x="0" y="4579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5" r="-35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377303" y="1028701"/>
            <a:ext cx="1533398" cy="752426"/>
          </a:xfrm>
          <a:custGeom>
            <a:avLst/>
            <a:gdLst/>
            <a:ahLst/>
            <a:cxnLst/>
            <a:rect l="l" t="t" r="r" b="b"/>
            <a:pathLst>
              <a:path w="1533398" h="752425">
                <a:moveTo>
                  <a:pt x="0" y="0"/>
                </a:moveTo>
                <a:lnTo>
                  <a:pt x="1533398" y="0"/>
                </a:lnTo>
                <a:lnTo>
                  <a:pt x="1533398" y="752425"/>
                </a:lnTo>
                <a:lnTo>
                  <a:pt x="0" y="7524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632" b="-63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" y="-229056"/>
            <a:ext cx="3328606" cy="1884808"/>
            <a:chOff x="0" y="0"/>
            <a:chExt cx="4438141" cy="25130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438142" cy="2513076"/>
            </a:xfrm>
            <a:custGeom>
              <a:avLst/>
              <a:gdLst/>
              <a:ahLst/>
              <a:cxnLst/>
              <a:rect l="l" t="t" r="r" b="b"/>
              <a:pathLst>
                <a:path w="4438142" h="2513076">
                  <a:moveTo>
                    <a:pt x="0" y="0"/>
                  </a:moveTo>
                  <a:lnTo>
                    <a:pt x="4438142" y="0"/>
                  </a:lnTo>
                  <a:lnTo>
                    <a:pt x="4438142" y="2513076"/>
                  </a:lnTo>
                  <a:lnTo>
                    <a:pt x="0" y="2513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16" b="-11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4079195" y="4848779"/>
            <a:ext cx="10497278" cy="2832654"/>
            <a:chOff x="0" y="0"/>
            <a:chExt cx="13996369" cy="37768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996369" cy="3776872"/>
            </a:xfrm>
            <a:custGeom>
              <a:avLst/>
              <a:gdLst/>
              <a:ahLst/>
              <a:cxnLst/>
              <a:rect l="l" t="t" r="r" b="b"/>
              <a:pathLst>
                <a:path w="13996369" h="3776872">
                  <a:moveTo>
                    <a:pt x="0" y="0"/>
                  </a:moveTo>
                  <a:lnTo>
                    <a:pt x="13996369" y="0"/>
                  </a:lnTo>
                  <a:lnTo>
                    <a:pt x="13996369" y="3776872"/>
                  </a:lnTo>
                  <a:lnTo>
                    <a:pt x="0" y="37768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3996369" cy="37863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2100"/>
                </a:lnSpc>
              </a:pPr>
              <a:r>
                <a:rPr lang="en-US" sz="11000">
                  <a:solidFill>
                    <a:srgbClr val="FBFDFF"/>
                  </a:solidFill>
                  <a:latin typeface="Hatton"/>
                  <a:ea typeface="Hatton"/>
                  <a:cs typeface="Hatton"/>
                  <a:sym typeface="Hatton"/>
                </a:rPr>
                <a:t>Happy Sunday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19682" y="3007357"/>
            <a:ext cx="10939656" cy="1697038"/>
            <a:chOff x="0" y="0"/>
            <a:chExt cx="14586207" cy="22627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86207" cy="2262717"/>
            </a:xfrm>
            <a:custGeom>
              <a:avLst/>
              <a:gdLst/>
              <a:ahLst/>
              <a:cxnLst/>
              <a:rect l="l" t="t" r="r" b="b"/>
              <a:pathLst>
                <a:path w="14586207" h="2262717">
                  <a:moveTo>
                    <a:pt x="0" y="0"/>
                  </a:moveTo>
                  <a:lnTo>
                    <a:pt x="14586207" y="0"/>
                  </a:lnTo>
                  <a:lnTo>
                    <a:pt x="14586207" y="2262717"/>
                  </a:lnTo>
                  <a:lnTo>
                    <a:pt x="0" y="22627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4586207" cy="227224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12100"/>
                </a:lnSpc>
              </a:pPr>
              <a:r>
                <a:rPr lang="en-US" sz="11000">
                  <a:solidFill>
                    <a:srgbClr val="FBFDFF"/>
                  </a:solidFill>
                  <a:latin typeface="Hatton"/>
                  <a:ea typeface="Hatton"/>
                  <a:cs typeface="Hatton"/>
                  <a:sym typeface="Hatton"/>
                </a:rPr>
                <a:t>Terima Kasih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95363" y="8008180"/>
            <a:ext cx="12455786" cy="990144"/>
            <a:chOff x="0" y="0"/>
            <a:chExt cx="16607715" cy="132019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607715" cy="1320190"/>
            </a:xfrm>
            <a:custGeom>
              <a:avLst/>
              <a:gdLst/>
              <a:ahLst/>
              <a:cxnLst/>
              <a:rect l="l" t="t" r="r" b="b"/>
              <a:pathLst>
                <a:path w="16607715" h="1320190">
                  <a:moveTo>
                    <a:pt x="0" y="0"/>
                  </a:moveTo>
                  <a:lnTo>
                    <a:pt x="16607715" y="0"/>
                  </a:lnTo>
                  <a:lnTo>
                    <a:pt x="16607715" y="1320190"/>
                  </a:lnTo>
                  <a:lnTo>
                    <a:pt x="0" y="1320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6607715" cy="133924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2880"/>
                </a:lnSpc>
              </a:pPr>
              <a:r>
                <a:rPr lang="en-US" sz="2400" i="1" spc="72">
                  <a:solidFill>
                    <a:srgbClr val="97BCC7"/>
                  </a:solidFill>
                  <a:latin typeface="Poppins Italics"/>
                  <a:ea typeface="Poppins Italics"/>
                  <a:cs typeface="Poppins Italics"/>
                  <a:sym typeface="Poppins Italics"/>
                </a:rPr>
                <a:t>KEBAKTIAN BAHASA INDONESIA YEWON - 예원 인도네시아 예배국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2399</Words>
  <Application>Microsoft Office PowerPoint</Application>
  <PresentationFormat>사용자 지정</PresentationFormat>
  <Paragraphs>519</Paragraphs>
  <Slides>99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99</vt:i4>
      </vt:variant>
    </vt:vector>
  </HeadingPairs>
  <TitlesOfParts>
    <vt:vector size="123" baseType="lpstr">
      <vt:lpstr>굴림</vt:lpstr>
      <vt:lpstr>Arial</vt:lpstr>
      <vt:lpstr>Assistant</vt:lpstr>
      <vt:lpstr>Calibri</vt:lpstr>
      <vt:lpstr>Calibri (MS) Bold</vt:lpstr>
      <vt:lpstr>Poppins Italics</vt:lpstr>
      <vt:lpstr>Times New Roman Bold</vt:lpstr>
      <vt:lpstr>Libre Franklin Heavy</vt:lpstr>
      <vt:lpstr>Times New Roman</vt:lpstr>
      <vt:lpstr>Hatton</vt:lpstr>
      <vt:lpstr>Poppins</vt:lpstr>
      <vt:lpstr>맑은 고딕</vt:lpstr>
      <vt:lpstr>Poppins Bold</vt:lpstr>
      <vt:lpstr>Open Sans Bold</vt:lpstr>
      <vt:lpstr>Hatton Bold</vt:lpstr>
      <vt:lpstr>Calibri (MS)</vt:lpstr>
      <vt:lpstr>Open Sans</vt:lpstr>
      <vt:lpstr>Assistant Bold</vt:lpstr>
      <vt:lpstr>Office Theme</vt:lpstr>
      <vt:lpstr>3_Office Theme</vt:lpstr>
      <vt:lpstr>4_Office Theme</vt:lpstr>
      <vt:lpstr>6_Office Theme</vt:lpstr>
      <vt:lpstr>5_Office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2025.05.25 KBHSI (Born Again,293,주기도문).pptx.pptx.pptx</dc:title>
  <dc:creator>윤은성</dc:creator>
  <cp:lastModifiedBy>윤은혜</cp:lastModifiedBy>
  <cp:revision>339</cp:revision>
  <dcterms:created xsi:type="dcterms:W3CDTF">2006-08-16T00:00:00Z</dcterms:created>
  <dcterms:modified xsi:type="dcterms:W3CDTF">2026-06-05T01:38:18Z</dcterms:modified>
  <dc:identifier>DAGoUEgDgZk</dc:identifier>
</cp:coreProperties>
</file>