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257" r:id="rId2"/>
    <p:sldId id="1978" r:id="rId3"/>
    <p:sldId id="1979" r:id="rId4"/>
    <p:sldId id="1388" r:id="rId5"/>
    <p:sldId id="4866" r:id="rId6"/>
    <p:sldId id="4867" r:id="rId7"/>
    <p:sldId id="4868" r:id="rId8"/>
    <p:sldId id="4869" r:id="rId9"/>
    <p:sldId id="4870" r:id="rId10"/>
    <p:sldId id="4871" r:id="rId11"/>
    <p:sldId id="4872" r:id="rId12"/>
    <p:sldId id="4873" r:id="rId13"/>
    <p:sldId id="4803" r:id="rId14"/>
    <p:sldId id="4926" r:id="rId15"/>
    <p:sldId id="4534" r:id="rId16"/>
    <p:sldId id="796" r:id="rId17"/>
    <p:sldId id="2074" r:id="rId18"/>
    <p:sldId id="2108" r:id="rId19"/>
    <p:sldId id="1980" r:id="rId20"/>
    <p:sldId id="1982" r:id="rId21"/>
    <p:sldId id="1983" r:id="rId22"/>
    <p:sldId id="2291" r:id="rId23"/>
    <p:sldId id="285" r:id="rId24"/>
    <p:sldId id="3450" r:id="rId25"/>
    <p:sldId id="3492" r:id="rId26"/>
    <p:sldId id="3499" r:id="rId27"/>
    <p:sldId id="3500" r:id="rId28"/>
    <p:sldId id="3493" r:id="rId29"/>
    <p:sldId id="3494" r:id="rId30"/>
    <p:sldId id="3501" r:id="rId31"/>
    <p:sldId id="3502" r:id="rId32"/>
    <p:sldId id="3495" r:id="rId33"/>
    <p:sldId id="3496" r:id="rId34"/>
    <p:sldId id="3503" r:id="rId35"/>
    <p:sldId id="3504" r:id="rId36"/>
    <p:sldId id="3497" r:id="rId37"/>
    <p:sldId id="3498" r:id="rId38"/>
    <p:sldId id="3505" r:id="rId39"/>
    <p:sldId id="3506" r:id="rId40"/>
    <p:sldId id="3095" r:id="rId41"/>
    <p:sldId id="689" r:id="rId42"/>
    <p:sldId id="2075" r:id="rId43"/>
    <p:sldId id="686" r:id="rId44"/>
    <p:sldId id="688" r:id="rId45"/>
    <p:sldId id="302" r:id="rId46"/>
    <p:sldId id="3179" r:id="rId47"/>
    <p:sldId id="4783" r:id="rId48"/>
    <p:sldId id="4898" r:id="rId49"/>
    <p:sldId id="797" r:id="rId50"/>
    <p:sldId id="2090" r:id="rId51"/>
    <p:sldId id="3403" r:id="rId52"/>
    <p:sldId id="4927" r:id="rId53"/>
    <p:sldId id="4932" r:id="rId54"/>
    <p:sldId id="4951" r:id="rId55"/>
    <p:sldId id="4933" r:id="rId56"/>
    <p:sldId id="4934" r:id="rId57"/>
    <p:sldId id="4930" r:id="rId58"/>
    <p:sldId id="4935" r:id="rId59"/>
    <p:sldId id="4936" r:id="rId60"/>
    <p:sldId id="4937" r:id="rId61"/>
    <p:sldId id="4950" r:id="rId62"/>
    <p:sldId id="4938" r:id="rId63"/>
    <p:sldId id="4949" r:id="rId64"/>
    <p:sldId id="4939" r:id="rId65"/>
    <p:sldId id="4948" r:id="rId66"/>
    <p:sldId id="4940" r:id="rId67"/>
    <p:sldId id="4947" r:id="rId68"/>
    <p:sldId id="4942" r:id="rId69"/>
    <p:sldId id="4941" r:id="rId70"/>
    <p:sldId id="4946" r:id="rId71"/>
    <p:sldId id="4943" r:id="rId72"/>
    <p:sldId id="4945" r:id="rId73"/>
    <p:sldId id="4944" r:id="rId74"/>
    <p:sldId id="4928" r:id="rId75"/>
    <p:sldId id="4931" r:id="rId76"/>
    <p:sldId id="4952" r:id="rId77"/>
    <p:sldId id="4953" r:id="rId78"/>
    <p:sldId id="4954" r:id="rId79"/>
    <p:sldId id="4956" r:id="rId80"/>
    <p:sldId id="4957" r:id="rId81"/>
    <p:sldId id="4929" r:id="rId82"/>
    <p:sldId id="696" r:id="rId83"/>
    <p:sldId id="2977" r:id="rId84"/>
    <p:sldId id="4202" r:id="rId85"/>
    <p:sldId id="4594" r:id="rId86"/>
    <p:sldId id="4900" r:id="rId87"/>
    <p:sldId id="600" r:id="rId88"/>
    <p:sldId id="4233" r:id="rId89"/>
    <p:sldId id="4268" r:id="rId90"/>
    <p:sldId id="4269" r:id="rId91"/>
    <p:sldId id="4270" r:id="rId92"/>
    <p:sldId id="4271" r:id="rId93"/>
    <p:sldId id="4272" r:id="rId94"/>
    <p:sldId id="2106" r:id="rId95"/>
    <p:sldId id="320" r:id="rId96"/>
    <p:sldId id="2107" r:id="rId97"/>
    <p:sldId id="2011" r:id="rId98"/>
    <p:sldId id="2013" r:id="rId99"/>
    <p:sldId id="2012" r:id="rId100"/>
    <p:sldId id="2014" r:id="rId101"/>
    <p:sldId id="2292" r:id="rId102"/>
  </p:sldIdLst>
  <p:sldSz cx="9144000" cy="5143500" type="screen16x9"/>
  <p:notesSz cx="7104063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1pPr>
    <a:lvl2pPr marL="0" marR="0" indent="457150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2pPr>
    <a:lvl3pPr marL="0" marR="0" indent="914300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3pPr>
    <a:lvl4pPr marL="0" marR="0" indent="1371450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4pPr>
    <a:lvl5pPr marL="0" marR="0" indent="1828600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5pPr>
    <a:lvl6pPr marL="0" marR="0" indent="2285751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6pPr>
    <a:lvl7pPr marL="0" marR="0" indent="2742901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7pPr>
    <a:lvl8pPr marL="0" marR="0" indent="3200051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8pPr>
    <a:lvl9pPr marL="0" marR="0" indent="3657201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BA496"/>
    <a:srgbClr val="CC9B59"/>
    <a:srgbClr val="3883B2"/>
    <a:srgbClr val="0D00FF"/>
    <a:srgbClr val="C6CAC7"/>
    <a:srgbClr val="0EA25C"/>
    <a:srgbClr val="609660"/>
    <a:srgbClr val="99A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algunGothicBold"/>
          <a:ea typeface="MalgunGothicBold"/>
          <a:cs typeface="MalgunGothic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algunGothicBold"/>
          <a:ea typeface="MalgunGothicBold"/>
          <a:cs typeface="MalgunGothic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MalgunGothicBold"/>
          <a:ea typeface="MalgunGothicBold"/>
          <a:cs typeface="MalgunGothic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MalgunGothicBold"/>
          <a:ea typeface="MalgunGothicBold"/>
          <a:cs typeface="MalgunGothic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71" autoAdjust="0"/>
    <p:restoredTop sz="82446" autoAdjust="0"/>
  </p:normalViewPr>
  <p:slideViewPr>
    <p:cSldViewPr snapToGrid="0">
      <p:cViewPr varScale="1">
        <p:scale>
          <a:sx n="158" d="100"/>
          <a:sy n="158" d="100"/>
        </p:scale>
        <p:origin x="2568" y="152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209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429"/>
    </p:cViewPr>
  </p:sorterViewPr>
  <p:notesViewPr>
    <p:cSldViewPr snapToGrid="0">
      <p:cViewPr varScale="1">
        <p:scale>
          <a:sx n="105" d="100"/>
          <a:sy n="105" d="100"/>
        </p:scale>
        <p:origin x="5352" y="20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E5DDA2D-C6F7-439D-B336-218A116E18B2}" type="datetimeFigureOut">
              <a:rPr lang="ko-KR" altLang="en-US" smtClean="0"/>
              <a:t>2026. 6. 6.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D429018-5C32-441D-858F-6437AF181C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517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99587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914300" latinLnBrk="0">
      <a:defRPr sz="1200">
        <a:latin typeface="+mj-lt"/>
        <a:ea typeface="+mj-ea"/>
        <a:cs typeface="+mj-cs"/>
        <a:sym typeface="MalgunGothicRegular"/>
      </a:defRPr>
    </a:lvl1pPr>
    <a:lvl2pPr indent="228600" defTabSz="914300" latinLnBrk="0">
      <a:defRPr sz="1200">
        <a:latin typeface="+mj-lt"/>
        <a:ea typeface="+mj-ea"/>
        <a:cs typeface="+mj-cs"/>
        <a:sym typeface="MalgunGothicRegular"/>
      </a:defRPr>
    </a:lvl2pPr>
    <a:lvl3pPr indent="457200" defTabSz="914300" latinLnBrk="0">
      <a:defRPr sz="1200">
        <a:latin typeface="+mj-lt"/>
        <a:ea typeface="+mj-ea"/>
        <a:cs typeface="+mj-cs"/>
        <a:sym typeface="MalgunGothicRegular"/>
      </a:defRPr>
    </a:lvl3pPr>
    <a:lvl4pPr indent="685800" defTabSz="914300" latinLnBrk="0">
      <a:defRPr sz="1200">
        <a:latin typeface="+mj-lt"/>
        <a:ea typeface="+mj-ea"/>
        <a:cs typeface="+mj-cs"/>
        <a:sym typeface="MalgunGothicRegular"/>
      </a:defRPr>
    </a:lvl4pPr>
    <a:lvl5pPr indent="914400" defTabSz="914300" latinLnBrk="0">
      <a:defRPr sz="1200">
        <a:latin typeface="+mj-lt"/>
        <a:ea typeface="+mj-ea"/>
        <a:cs typeface="+mj-cs"/>
        <a:sym typeface="MalgunGothicRegular"/>
      </a:defRPr>
    </a:lvl5pPr>
    <a:lvl6pPr indent="1143000" defTabSz="914300" latinLnBrk="0">
      <a:defRPr sz="1200">
        <a:latin typeface="+mj-lt"/>
        <a:ea typeface="+mj-ea"/>
        <a:cs typeface="+mj-cs"/>
        <a:sym typeface="MalgunGothicRegular"/>
      </a:defRPr>
    </a:lvl6pPr>
    <a:lvl7pPr indent="1371600" defTabSz="914300" latinLnBrk="0">
      <a:defRPr sz="1200">
        <a:latin typeface="+mj-lt"/>
        <a:ea typeface="+mj-ea"/>
        <a:cs typeface="+mj-cs"/>
        <a:sym typeface="MalgunGothicRegular"/>
      </a:defRPr>
    </a:lvl7pPr>
    <a:lvl8pPr indent="1600200" defTabSz="914300" latinLnBrk="0">
      <a:defRPr sz="1200">
        <a:latin typeface="+mj-lt"/>
        <a:ea typeface="+mj-ea"/>
        <a:cs typeface="+mj-cs"/>
        <a:sym typeface="MalgunGothicRegular"/>
      </a:defRPr>
    </a:lvl8pPr>
    <a:lvl9pPr indent="1828800" defTabSz="914300" latinLnBrk="0">
      <a:defRPr sz="1200">
        <a:latin typeface="+mj-lt"/>
        <a:ea typeface="+mj-ea"/>
        <a:cs typeface="+mj-cs"/>
        <a:sym typeface="MalgunGothic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dirty="0"/>
              <a:t>(</a:t>
            </a:r>
            <a:r>
              <a:rPr dirty="0" err="1"/>
              <a:t>지우지마세요</a:t>
            </a:r>
            <a:r>
              <a:rPr dirty="0"/>
              <a:t>) OBS </a:t>
            </a:r>
            <a:r>
              <a:rPr dirty="0" err="1"/>
              <a:t>자막</a:t>
            </a:r>
            <a:r>
              <a:rPr dirty="0"/>
              <a:t> </a:t>
            </a:r>
            <a:r>
              <a:rPr dirty="0" err="1"/>
              <a:t>화면</a:t>
            </a:r>
            <a:r>
              <a:rPr dirty="0"/>
              <a:t> </a:t>
            </a:r>
            <a:r>
              <a:rPr dirty="0" err="1"/>
              <a:t>조정</a:t>
            </a:r>
            <a:r>
              <a:rPr dirty="0"/>
              <a:t> </a:t>
            </a:r>
            <a:r>
              <a:rPr dirty="0" err="1"/>
              <a:t>페이지</a:t>
            </a:r>
            <a:r>
              <a:rPr dirty="0"/>
              <a:t> </a:t>
            </a:r>
            <a:r>
              <a:rPr dirty="0" err="1"/>
              <a:t>입니다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후렴</a:t>
            </a:r>
            <a:r>
              <a:rPr kumimoji="1" lang="en-US" altLang="ko-KR" dirty="0"/>
              <a:t>1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0948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후렴</a:t>
            </a:r>
            <a:r>
              <a:rPr kumimoji="1" lang="en-US" altLang="ko-KR" dirty="0"/>
              <a:t>2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1223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39EFD-3B40-E952-6677-EF3F015A6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D93F7DE-1ABB-4948-9308-BC4B6A5F4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F50DCF6-5674-EE56-7F1F-1A8AC6785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후렴</a:t>
            </a:r>
            <a:r>
              <a:rPr kumimoji="1" lang="en-US" altLang="ko-KR" dirty="0"/>
              <a:t>1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6426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E8A49-1FE6-61FA-505A-7FB501571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397991A-735B-11F8-A58B-DD6A28E21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9685E1A-BCCF-9829-18B2-E9DF7E405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후렴</a:t>
            </a:r>
            <a:r>
              <a:rPr kumimoji="1" lang="en-US" altLang="ko-KR" dirty="0"/>
              <a:t>2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7257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1E9E8-9A74-5997-7EFB-F897FEDC2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5E7F9AB-F27E-6E19-112F-F406F5F396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47B771F-97FE-D8D3-DFED-411E378FF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후렴</a:t>
            </a:r>
            <a:r>
              <a:rPr kumimoji="1" lang="en-US" altLang="ko-KR" dirty="0"/>
              <a:t>1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3626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66429-7836-3145-2006-AD5F0E554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15AA755-A948-EA08-602E-A10B28E10E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C12FE25-6F12-28E6-BD6F-3FAE98553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후렴</a:t>
            </a:r>
            <a:r>
              <a:rPr kumimoji="1" lang="en-US" altLang="ko-KR" dirty="0"/>
              <a:t>2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918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B1013-CFFC-7533-3A41-C0EFA0779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990F34A-04C0-CBC2-4354-F75636AFB7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E88810E-9BAA-1582-CD0D-64F20B5A7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후렴</a:t>
            </a:r>
            <a:r>
              <a:rPr kumimoji="1" lang="en-US" altLang="ko-KR" dirty="0"/>
              <a:t>1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7205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FCB1F-CA03-C4AF-3FFB-FF67FBE7E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ED85E95-9C54-64B1-0814-792B3E6A73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062336A-6414-4BF5-4D4E-4757FC572F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후렴</a:t>
            </a:r>
            <a:r>
              <a:rPr kumimoji="1" lang="en-US" altLang="ko-KR" dirty="0"/>
              <a:t>2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3920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Pemudi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/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Patrichia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Rosaliana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Diaken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/ Angelina Lady </a:t>
            </a:r>
          </a:p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Pemuda / Shan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Fransisco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Yusuf Christian </a:t>
            </a:r>
          </a:p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Pemuda /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Yokaganda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Andreas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Sitanggang</a:t>
            </a:r>
            <a:endParaRPr lang="en-US" altLang="ko-KR" sz="1200" b="1" dirty="0">
              <a:ln w="12700" cap="flat">
                <a:solidFill>
                  <a:srgbClr val="000000"/>
                </a:solidFill>
                <a:prstDash val="solid"/>
                <a:round/>
              </a:ln>
              <a:solidFill>
                <a:srgbClr val="FFFFFF"/>
              </a:solidFill>
              <a:effectLst>
                <a:outerShdw blurRad="27813" dist="27813" dir="2700000" rotWithShape="0">
                  <a:srgbClr val="000000">
                    <a:alpha val="43137"/>
                  </a:srgbClr>
                </a:outerShdw>
              </a:effectLst>
              <a:latin typeface="서울남산 장체EB" pitchFamily="18" charset="-127"/>
              <a:ea typeface="서울남산 장체EB" pitchFamily="18" charset="-127"/>
              <a:cs typeface="MalgunGothicBold"/>
              <a:sym typeface="MalgunGothicBold"/>
            </a:endParaRPr>
          </a:p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dirty="0" err="1"/>
              <a:t>Diaken</a:t>
            </a:r>
            <a:r>
              <a:rPr lang="en-US" altLang="ko-KR" dirty="0"/>
              <a:t> / </a:t>
            </a:r>
            <a:r>
              <a:rPr lang="en-US" altLang="ko-KR" dirty="0" err="1"/>
              <a:t>Jupri</a:t>
            </a:r>
            <a:r>
              <a:rPr lang="en-US" altLang="ko-KR" dirty="0"/>
              <a:t> Ananta </a:t>
            </a:r>
            <a:r>
              <a:rPr lang="en-US" altLang="ko-KR" dirty="0" err="1"/>
              <a:t>Sitepu</a:t>
            </a:r>
            <a:endParaRPr lang="en-US" altLang="ko-KR" dirty="0"/>
          </a:p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Pemuda /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Saputro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Indra Kurniawan</a:t>
            </a:r>
            <a:endParaRPr lang="en-US" altLang="ko-KR" dirty="0"/>
          </a:p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Senior </a:t>
            </a:r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diaken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 / Cha In Soon</a:t>
            </a:r>
          </a:p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Penatua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 / Ha Ok Soon</a:t>
            </a:r>
          </a:p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Diaken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/ Romulus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Silaban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</a:t>
            </a:r>
          </a:p>
          <a:p>
            <a: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204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12305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1380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90752"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t>(</a:t>
            </a:r>
            <a:r>
              <a:rPr err="1"/>
              <a:t>지우지마세요</a:t>
            </a:r>
            <a:r>
              <a:t>) OBS </a:t>
            </a:r>
            <a:r>
              <a:rPr err="1"/>
              <a:t>자막</a:t>
            </a:r>
            <a:r>
              <a:t> </a:t>
            </a:r>
            <a:r>
              <a:rPr err="1"/>
              <a:t>화면</a:t>
            </a:r>
            <a:r>
              <a:t> </a:t>
            </a:r>
            <a:r>
              <a:rPr err="1"/>
              <a:t>조정</a:t>
            </a:r>
            <a:r>
              <a:t> </a:t>
            </a:r>
            <a:r>
              <a:rPr err="1"/>
              <a:t>페이지</a:t>
            </a:r>
            <a:r>
              <a:t> </a:t>
            </a:r>
            <a:r>
              <a:rPr err="1"/>
              <a:t>입니다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625A1-EEE2-F847-17C7-7A18FCED6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7C15EFC-03C3-0DDF-C015-C5AC2390F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15B7D08-8F8E-1AB1-1AB4-5459D4BE9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4033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6B305-980B-2050-101E-AEB919821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18B0FA9-4C97-2C5C-90C1-2D78F3932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503E3A2-5744-C393-5852-3B668C540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49591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EDC03-6F73-CD8B-4A8D-2390A7074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0B62A20-F720-161F-7F7B-30C144C764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339CC95-0B36-67BF-6B26-E1FDBD126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1993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90752"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2" name="Shape 3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lvl1pPr>
          </a:lstStyle>
          <a:p>
            <a:r>
              <a:t>광고</a:t>
            </a:r>
          </a:p>
        </p:txBody>
      </p:sp>
    </p:spTree>
    <p:extLst>
      <p:ext uri="{BB962C8B-B14F-4D97-AF65-F5344CB8AC3E}">
        <p14:creationId xmlns:p14="http://schemas.microsoft.com/office/powerpoint/2010/main" val="430576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85004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FC417-FD63-FC3F-30C8-40CF81B1A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804DDE6-B97D-A995-D76F-1A2769003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010E3C7-80A2-449B-3EB9-ED9005BD4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91569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CE0AC-3C65-1CD8-D754-238380ECF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AAE8F4-19A9-989D-3F35-DBC24CEDF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661F88D-31AD-F91D-F5D8-7DD20DE6B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0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11750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2" name="Shape 3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lvl1pPr>
          </a:lstStyle>
          <a:p>
            <a:r>
              <a:t>광고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 err="1"/>
              <a:t>reff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3536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F693C-D729-E62A-2A28-6ABFFA0AE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E263BF8-4A59-0085-6755-9C3476779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76E1B86-62E4-781D-007D-41525020E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 err="1"/>
              <a:t>reff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2264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4CA38-C506-8027-6C83-949E73638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9DE25D1-FDB0-5FA9-33D4-31EC1F36D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6CB86EF-0339-405A-9C31-855BF8985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 err="1"/>
              <a:t>reff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6654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D1B20-7E76-9311-B948-D12E04F70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DFE0429-A390-D074-68E5-77B12BC807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B4A6581-469C-1F69-B303-A1BCD565B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 err="1"/>
              <a:t>reff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1455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dirty="0" err="1"/>
              <a:t>오늘의</a:t>
            </a:r>
            <a:r>
              <a:rPr dirty="0"/>
              <a:t> </a:t>
            </a:r>
            <a:r>
              <a:rPr dirty="0" err="1"/>
              <a:t>말씀</a:t>
            </a:r>
            <a:r>
              <a:rPr dirty="0"/>
              <a:t>(</a:t>
            </a:r>
            <a:r>
              <a:rPr dirty="0" err="1"/>
              <a:t>제목,성경구절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5527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Penatua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 / </a:t>
            </a:r>
            <a:r>
              <a:rPr lang="en-US" altLang="ko-KR" dirty="0"/>
              <a:t>An Byung Yeon,  </a:t>
            </a:r>
            <a:r>
              <a:rPr lang="en-US" altLang="ko-KR" dirty="0" err="1"/>
              <a:t>Diaken</a:t>
            </a:r>
            <a:r>
              <a:rPr lang="en-US" altLang="ko-KR" dirty="0"/>
              <a:t> / Setia </a:t>
            </a:r>
            <a:r>
              <a:rPr lang="en-US" altLang="ko-KR" dirty="0" err="1"/>
              <a:t>Parasian</a:t>
            </a:r>
            <a:endParaRPr lang="en-US" altLang="ko-KR" dirty="0">
              <a:latin typeface="서울남산 장체EB" pitchFamily="18" charset="-127"/>
              <a:ea typeface="서울남산 장체EB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868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투명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16BD014-72B7-7824-17B4-E0C095642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5745538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광고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64CDC6E-468B-5428-837C-D0CE350A22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t>‹#›</a:t>
            </a:fld>
            <a:endParaRPr lang="en-US" altLang="ko-KR"/>
          </a:p>
        </p:txBody>
      </p:sp>
      <p:pic>
        <p:nvPicPr>
          <p:cNvPr id="4" name="Picture 2" descr="A blue rectangular frame with white lines&#10;&#10;Description automatically generated">
            <a:extLst>
              <a:ext uri="{FF2B5EF4-FFF2-40B4-BE49-F238E27FC236}">
                <a16:creationId xmlns:a16="http://schemas.microsoft.com/office/drawing/2014/main" id="{0E30D5E4-8A46-B933-C691-09172B1E8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3"/>
            <a:ext cx="9144000" cy="5143500"/>
          </a:xfrm>
          <a:prstGeom prst="rect">
            <a:avLst/>
          </a:prstGeom>
        </p:spPr>
      </p:pic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16FB764D-90AE-CE99-8661-61A605CF0D6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17430" y="568325"/>
            <a:ext cx="7513253" cy="2442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2400" b="1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광고내용</a:t>
            </a:r>
            <a:r>
              <a:rPr lang="en-US" altLang="ko-KR" dirty="0"/>
              <a:t>(</a:t>
            </a:r>
            <a:r>
              <a:rPr lang="ko-KR" altLang="en-US" dirty="0" err="1"/>
              <a:t>인니어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6A0C6C16-2095-09E3-73B1-6E10F037A38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3581783"/>
            <a:ext cx="9144000" cy="1316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한국어</a:t>
            </a:r>
            <a:endParaRPr lang="ko-KR" altLang="en-US" dirty="0"/>
          </a:p>
        </p:txBody>
      </p:sp>
      <p:sp>
        <p:nvSpPr>
          <p:cNvPr id="11" name="내용 개체 틀 7">
            <a:extLst>
              <a:ext uri="{FF2B5EF4-FFF2-40B4-BE49-F238E27FC236}">
                <a16:creationId xmlns:a16="http://schemas.microsoft.com/office/drawing/2014/main" id="{D3F18EEC-1E56-7FDD-DBAC-D2CEB91753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4523" y="568325"/>
            <a:ext cx="452907" cy="2442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2400" b="1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en-US" altLang="ko-KR" dirty="0"/>
              <a:t>C.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30567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찬양(제목+첫소절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-4462" y="3663696"/>
            <a:ext cx="9148462" cy="1479804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8" name="내용 개체 틀 8">
            <a:extLst>
              <a:ext uri="{FF2B5EF4-FFF2-40B4-BE49-F238E27FC236}">
                <a16:creationId xmlns:a16="http://schemas.microsoft.com/office/drawing/2014/main" id="{832D8E3E-68A5-ACF5-6465-934EF8BEDF1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78" y="4785581"/>
            <a:ext cx="9144000" cy="30887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E2C9AB25-B6AE-D518-0FFF-DA59470C047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6707" y="3622305"/>
            <a:ext cx="8962096" cy="288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찬양제목</a:t>
            </a:r>
          </a:p>
        </p:txBody>
      </p:sp>
      <p:sp>
        <p:nvSpPr>
          <p:cNvPr id="10" name="내용 개체 틀 8">
            <a:extLst>
              <a:ext uri="{FF2B5EF4-FFF2-40B4-BE49-F238E27FC236}">
                <a16:creationId xmlns:a16="http://schemas.microsoft.com/office/drawing/2014/main" id="{1FCE8885-6955-8EF4-F552-4AC97D738D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295" y="3946350"/>
            <a:ext cx="9105897" cy="81484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0B9FB06E-9D06-3721-70C0-2AD9B53F3C28}"/>
              </a:ext>
            </a:extLst>
          </p:cNvPr>
          <p:cNvCxnSpPr>
            <a:cxnSpLocks/>
          </p:cNvCxnSpPr>
          <p:nvPr userDrawn="1"/>
        </p:nvCxnSpPr>
        <p:spPr>
          <a:xfrm>
            <a:off x="116706" y="3935614"/>
            <a:ext cx="8962097" cy="0"/>
          </a:xfrm>
          <a:prstGeom prst="line">
            <a:avLst/>
          </a:prstGeom>
          <a:noFill/>
          <a:ln w="25400" cap="flat">
            <a:solidFill>
              <a:srgbClr val="FFFFFF">
                <a:alpha val="30000"/>
              </a:srgb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찬양(나머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3158" y="3933076"/>
            <a:ext cx="9140842" cy="1223772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4" name="내용 개체 틀 8">
            <a:extLst>
              <a:ext uri="{FF2B5EF4-FFF2-40B4-BE49-F238E27FC236}">
                <a16:creationId xmlns:a16="http://schemas.microsoft.com/office/drawing/2014/main" id="{B5C548C4-B9D6-4712-3CEC-42213183F1B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12700" y="3919321"/>
            <a:ext cx="9118598" cy="938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200"/>
              </a:spcBef>
              <a:buNone/>
              <a:defRPr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  <p:sp>
        <p:nvSpPr>
          <p:cNvPr id="3" name="내용 개체 틀 8">
            <a:extLst>
              <a:ext uri="{FF2B5EF4-FFF2-40B4-BE49-F238E27FC236}">
                <a16:creationId xmlns:a16="http://schemas.microsoft.com/office/drawing/2014/main" id="{832D8E3E-68A5-ACF5-6465-934EF8BEDF1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-12700" y="4865672"/>
            <a:ext cx="9143999" cy="28311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줄 (사회/대표기도/설교 등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6599" y="3547872"/>
            <a:ext cx="9148462" cy="159562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8FFF80A-9D9A-91D5-B473-7F67012A87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691" y="3511846"/>
            <a:ext cx="5586374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  <a:lvl2pPr marL="457151" indent="0">
              <a:buNone/>
              <a:defRPr/>
            </a:lvl2pPr>
            <a:lvl3pPr marL="914301" indent="0">
              <a:buNone/>
              <a:defRPr/>
            </a:lvl3pPr>
            <a:lvl4pPr marL="1371451" indent="0">
              <a:buNone/>
              <a:defRPr/>
            </a:lvl4pPr>
            <a:lvl5pPr marL="1828601" indent="0">
              <a:buNone/>
              <a:defRPr/>
            </a:lvl5pPr>
          </a:lstStyle>
          <a:p>
            <a:pPr lvl="0"/>
            <a:r>
              <a:rPr lang="ko-KR" altLang="en-US" dirty="0" err="1"/>
              <a:t>첫줄</a:t>
            </a:r>
            <a:r>
              <a:rPr lang="ko-KR" altLang="en-US" dirty="0"/>
              <a:t> 왼쪽 정열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354994BD-6845-ED33-534E-26F4365CFF0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99" y="4045393"/>
            <a:ext cx="9144002" cy="488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sz="2800" dirty="0"/>
              <a:t>직 급 </a:t>
            </a:r>
            <a:r>
              <a:rPr lang="en-US" altLang="ko-KR" sz="2800" dirty="0"/>
              <a:t>/ </a:t>
            </a:r>
            <a:r>
              <a:rPr lang="ko-KR" altLang="en-US" sz="2800" dirty="0"/>
              <a:t>이 </a:t>
            </a:r>
            <a:r>
              <a:rPr lang="ko-KR" altLang="en-US" sz="2800" dirty="0" err="1"/>
              <a:t>름</a:t>
            </a:r>
            <a:endParaRPr lang="ko-KR" altLang="en-US" dirty="0"/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9D93D0A1-386F-C81E-7A2C-9A2EB86A398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1691" y="4679664"/>
            <a:ext cx="9144000" cy="488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b="1" dirty="0"/>
              <a:t>사회자  </a:t>
            </a:r>
            <a:r>
              <a:rPr lang="en-US" altLang="ko-KR" b="1" dirty="0"/>
              <a:t>: </a:t>
            </a:r>
            <a:r>
              <a:rPr lang="ko-KR" altLang="en-US" b="1" dirty="0"/>
              <a:t>이름</a:t>
            </a:r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7AF5576-878F-3B0F-03DC-7A5D8D7B22E5}"/>
              </a:ext>
            </a:extLst>
          </p:cNvPr>
          <p:cNvCxnSpPr>
            <a:cxnSpLocks/>
          </p:cNvCxnSpPr>
          <p:nvPr userDrawn="1"/>
        </p:nvCxnSpPr>
        <p:spPr>
          <a:xfrm>
            <a:off x="97552" y="3853868"/>
            <a:ext cx="8962097" cy="0"/>
          </a:xfrm>
          <a:prstGeom prst="line">
            <a:avLst/>
          </a:prstGeom>
          <a:noFill/>
          <a:ln w="25400" cap="flat">
            <a:solidFill>
              <a:srgbClr val="FFFFFF">
                <a:alpha val="30000"/>
              </a:srgb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헌금찬양(제목+첫소절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0" y="3779519"/>
            <a:ext cx="9144000" cy="1359127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0" y="-2377"/>
            <a:ext cx="9144000" cy="461665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4" name="내용 개체 틀 8">
            <a:extLst>
              <a:ext uri="{FF2B5EF4-FFF2-40B4-BE49-F238E27FC236}">
                <a16:creationId xmlns:a16="http://schemas.microsoft.com/office/drawing/2014/main" id="{CD50A7F5-0785-DDEF-F6D7-A50E5DC1B4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951" y="3755613"/>
            <a:ext cx="8962097" cy="288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찬양제목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657A370A-5C40-3AB5-DE6E-03108091A0ED}"/>
              </a:ext>
            </a:extLst>
          </p:cNvPr>
          <p:cNvSpPr txBox="1"/>
          <p:nvPr userDrawn="1"/>
        </p:nvSpPr>
        <p:spPr>
          <a:xfrm>
            <a:off x="2956466" y="-9997"/>
            <a:ext cx="6187534" cy="461665"/>
          </a:xfrm>
          <a:prstGeom prst="rect">
            <a:avLst/>
          </a:prstGeom>
          <a:noFill/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defRPr sz="2000">
                <a:latin typeface="HY견고딕"/>
                <a:ea typeface="HY견고딕"/>
                <a:cs typeface="HY견고딕"/>
                <a:sym typeface="HY견고딕"/>
              </a:defRPr>
            </a:pPr>
            <a:r>
              <a:rPr lang="en-US" altLang="ko-K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No. </a:t>
            </a:r>
            <a:r>
              <a:rPr lang="en-US" altLang="ko-KR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Rekening</a:t>
            </a:r>
            <a:r>
              <a:rPr lang="en-US" altLang="ko-K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/Bank Kakao 3333328713641 a/n </a:t>
            </a:r>
            <a:r>
              <a:rPr lang="ko-KR" alt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김이레</a:t>
            </a:r>
            <a:endParaRPr lang="en-US" altLang="ko-KR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남산 장체EB" pitchFamily="18" charset="-127"/>
              <a:ea typeface="서울남산 장체EB" pitchFamily="18" charset="-127"/>
            </a:endParaRPr>
          </a:p>
          <a:p>
            <a:pPr algn="r">
              <a:defRPr sz="2000">
                <a:latin typeface="HY견고딕"/>
                <a:ea typeface="HY견고딕"/>
                <a:cs typeface="HY견고딕"/>
                <a:sym typeface="HY견고딕"/>
              </a:defRPr>
            </a:pPr>
            <a:r>
              <a:rPr lang="en-US" altLang="ko-K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Bank </a:t>
            </a:r>
            <a:r>
              <a:rPr lang="en-US" altLang="ko-KR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Mandiri</a:t>
            </a:r>
            <a:r>
              <a:rPr lang="en-US" altLang="ko-K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 1020007121780 a/n Yun </a:t>
            </a:r>
            <a:r>
              <a:rPr lang="en-US" altLang="ko-KR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Byeong</a:t>
            </a:r>
            <a:r>
              <a:rPr lang="en-US" altLang="ko-K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 Mun </a:t>
            </a:r>
          </a:p>
        </p:txBody>
      </p:sp>
      <p:sp>
        <p:nvSpPr>
          <p:cNvPr id="5" name="내용 개체 틀 8">
            <a:extLst>
              <a:ext uri="{FF2B5EF4-FFF2-40B4-BE49-F238E27FC236}">
                <a16:creationId xmlns:a16="http://schemas.microsoft.com/office/drawing/2014/main" id="{B2DCFD9D-495E-901B-89C4-F42628267E1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8290" y="4148309"/>
            <a:ext cx="9152290" cy="6763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FE5F941B-8152-4EAC-608C-0150D29DBC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2" y="4832304"/>
            <a:ext cx="9143998" cy="311428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buNone/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9C70A4B-8E50-2879-9A7F-BF3F3DAC4766}"/>
              </a:ext>
            </a:extLst>
          </p:cNvPr>
          <p:cNvCxnSpPr>
            <a:cxnSpLocks/>
          </p:cNvCxnSpPr>
          <p:nvPr userDrawn="1"/>
        </p:nvCxnSpPr>
        <p:spPr>
          <a:xfrm>
            <a:off x="90951" y="4118008"/>
            <a:ext cx="8962097" cy="0"/>
          </a:xfrm>
          <a:prstGeom prst="line">
            <a:avLst/>
          </a:prstGeom>
          <a:noFill/>
          <a:ln w="25400" cap="flat">
            <a:solidFill>
              <a:srgbClr val="FFFFFF">
                <a:alpha val="30000"/>
              </a:srgb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9469237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헌금찬양(나머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0" y="-9997"/>
            <a:ext cx="9144000" cy="461665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-4462" y="4120896"/>
            <a:ext cx="9148462" cy="1022604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16" name="내용 개체 틀 8">
            <a:extLst>
              <a:ext uri="{FF2B5EF4-FFF2-40B4-BE49-F238E27FC236}">
                <a16:creationId xmlns:a16="http://schemas.microsoft.com/office/drawing/2014/main" id="{7EC8A387-BF19-B0E3-D6C2-401BFE2667E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12966" y="4144077"/>
            <a:ext cx="9135710" cy="71492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  <p:sp>
        <p:nvSpPr>
          <p:cNvPr id="17" name="내용 개체 틀 8">
            <a:extLst>
              <a:ext uri="{FF2B5EF4-FFF2-40B4-BE49-F238E27FC236}">
                <a16:creationId xmlns:a16="http://schemas.microsoft.com/office/drawing/2014/main" id="{EFA58D36-EC94-ABE8-0BE8-7A50DF2D992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46" y="4786184"/>
            <a:ext cx="9118598" cy="366729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buNone/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351456A-0CE2-1C49-A5FF-8826450FA31B}"/>
              </a:ext>
            </a:extLst>
          </p:cNvPr>
          <p:cNvSpPr txBox="1"/>
          <p:nvPr userDrawn="1"/>
        </p:nvSpPr>
        <p:spPr>
          <a:xfrm>
            <a:off x="4229100" y="-9997"/>
            <a:ext cx="4914900" cy="461665"/>
          </a:xfrm>
          <a:prstGeom prst="rect">
            <a:avLst/>
          </a:prstGeom>
          <a:noFill/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defRPr sz="2000">
                <a:latin typeface="HY견고딕"/>
                <a:ea typeface="HY견고딕"/>
                <a:cs typeface="HY견고딕"/>
                <a:sym typeface="HY견고딕"/>
              </a:defRPr>
            </a:pPr>
            <a:r>
              <a:rPr lang="en-US" altLang="ko-K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No. </a:t>
            </a:r>
            <a:r>
              <a:rPr lang="en-US" altLang="ko-KR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Rekening</a:t>
            </a:r>
            <a:r>
              <a:rPr lang="en-US" altLang="ko-K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/Bank Kakao 3333328713641 a/n </a:t>
            </a:r>
            <a:r>
              <a:rPr lang="ko-KR" alt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김이레</a:t>
            </a:r>
            <a:endParaRPr lang="en-US" altLang="ko-KR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남산 장체EB" pitchFamily="18" charset="-127"/>
              <a:ea typeface="서울남산 장체EB" pitchFamily="18" charset="-127"/>
            </a:endParaRPr>
          </a:p>
          <a:p>
            <a:pPr algn="r">
              <a:defRPr sz="2000">
                <a:latin typeface="HY견고딕"/>
                <a:ea typeface="HY견고딕"/>
                <a:cs typeface="HY견고딕"/>
                <a:sym typeface="HY견고딕"/>
              </a:defRPr>
            </a:pPr>
            <a:r>
              <a:rPr lang="en-US" altLang="ko-KR" sz="1200" dirty="0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</a:rPr>
              <a:t>Bank </a:t>
            </a:r>
            <a:r>
              <a:rPr lang="en-US" altLang="ko-KR" sz="1200" dirty="0" err="1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</a:rPr>
              <a:t>Mandiri</a:t>
            </a:r>
            <a:r>
              <a:rPr lang="en-US" altLang="ko-KR" sz="1200" dirty="0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</a:rPr>
              <a:t> 1020007121780 a/n Yun Byeong Mun </a:t>
            </a:r>
          </a:p>
        </p:txBody>
      </p:sp>
    </p:spTree>
    <p:extLst>
      <p:ext uri="{BB962C8B-B14F-4D97-AF65-F5344CB8AC3E}">
        <p14:creationId xmlns:p14="http://schemas.microsoft.com/office/powerpoint/2010/main" val="149759148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설교 말씀 / 위 + 아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4C66BBA-99BD-9D8A-FD3B-39F1FC6B1D70}"/>
              </a:ext>
            </a:extLst>
          </p:cNvPr>
          <p:cNvSpPr/>
          <p:nvPr userDrawn="1"/>
        </p:nvSpPr>
        <p:spPr>
          <a:xfrm>
            <a:off x="2" y="3473747"/>
            <a:ext cx="9143998" cy="1669754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3" name="내용 개체 틀 4">
            <a:extLst>
              <a:ext uri="{FF2B5EF4-FFF2-40B4-BE49-F238E27FC236}">
                <a16:creationId xmlns:a16="http://schemas.microsoft.com/office/drawing/2014/main" id="{BD89A507-0F08-D6EF-1991-939511EDAB3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18019" y="3826157"/>
            <a:ext cx="7842974" cy="12800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80000"/>
              </a:lnSpc>
              <a:buNone/>
              <a:defRPr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성경구절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92DDDC-2E0C-640D-D5C2-E3685B0B2687}"/>
              </a:ext>
            </a:extLst>
          </p:cNvPr>
          <p:cNvCxnSpPr>
            <a:cxnSpLocks/>
          </p:cNvCxnSpPr>
          <p:nvPr userDrawn="1"/>
        </p:nvCxnSpPr>
        <p:spPr>
          <a:xfrm>
            <a:off x="99243" y="3820944"/>
            <a:ext cx="8962097" cy="0"/>
          </a:xfrm>
          <a:prstGeom prst="line">
            <a:avLst/>
          </a:prstGeom>
          <a:noFill/>
          <a:ln w="25400" cap="flat">
            <a:solidFill>
              <a:srgbClr val="FFFFFF">
                <a:alpha val="30000"/>
              </a:srgb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D565EE8A-7BFE-CF18-7210-19F52D6F503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7209" y="3473746"/>
            <a:ext cx="5586374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  <a:lvl2pPr marL="457151" indent="0">
              <a:buNone/>
              <a:defRPr/>
            </a:lvl2pPr>
            <a:lvl3pPr marL="914301" indent="0">
              <a:buNone/>
              <a:defRPr/>
            </a:lvl3pPr>
            <a:lvl4pPr marL="1371451" indent="0">
              <a:buNone/>
              <a:defRPr/>
            </a:lvl4pPr>
            <a:lvl5pPr marL="1828601" indent="0">
              <a:buNone/>
              <a:defRPr/>
            </a:lvl5pPr>
          </a:lstStyle>
          <a:p>
            <a:pPr lvl="0"/>
            <a:r>
              <a:rPr lang="ko-KR" altLang="en-US" dirty="0" err="1"/>
              <a:t>첫줄</a:t>
            </a:r>
            <a:r>
              <a:rPr lang="ko-KR" altLang="en-US" dirty="0"/>
              <a:t> 왼쪽 정열</a:t>
            </a:r>
          </a:p>
        </p:txBody>
      </p:sp>
    </p:spTree>
    <p:extLst>
      <p:ext uri="{BB962C8B-B14F-4D97-AF65-F5344CB8AC3E}">
        <p14:creationId xmlns:p14="http://schemas.microsoft.com/office/powerpoint/2010/main" val="299458232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1번2번 그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-4462" y="4038600"/>
            <a:ext cx="9148462" cy="1104900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856E668-ABA3-D0E9-E208-17624FD7B6CE}"/>
              </a:ext>
            </a:extLst>
          </p:cNvPr>
          <p:cNvCxnSpPr>
            <a:cxnSpLocks/>
          </p:cNvCxnSpPr>
          <p:nvPr userDrawn="1"/>
        </p:nvCxnSpPr>
        <p:spPr>
          <a:xfrm>
            <a:off x="90951" y="4101224"/>
            <a:ext cx="8962097" cy="0"/>
          </a:xfrm>
          <a:prstGeom prst="line">
            <a:avLst/>
          </a:prstGeom>
          <a:noFill/>
          <a:ln w="25400" cap="flat">
            <a:solidFill>
              <a:srgbClr val="FFFFFF">
                <a:alpha val="30000"/>
              </a:srgb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ED1EF8DE-4746-5631-7007-386A9F2AA87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-9525" y="4143377"/>
            <a:ext cx="4486274" cy="100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제목이요</a:t>
            </a:r>
          </a:p>
        </p:txBody>
      </p:sp>
      <p:sp>
        <p:nvSpPr>
          <p:cNvPr id="3" name="내용 개체 틀 4">
            <a:extLst>
              <a:ext uri="{FF2B5EF4-FFF2-40B4-BE49-F238E27FC236}">
                <a16:creationId xmlns:a16="http://schemas.microsoft.com/office/drawing/2014/main" id="{3A672338-5DB4-615C-2B9A-92044F2DADC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86275" y="4143377"/>
            <a:ext cx="4685067" cy="49146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en-US" altLang="ko-KR" dirty="0"/>
              <a:t>1</a:t>
            </a:r>
            <a:r>
              <a:rPr lang="ko-KR" altLang="en-US" dirty="0"/>
              <a:t>대지</a:t>
            </a:r>
          </a:p>
        </p:txBody>
      </p:sp>
      <p:sp>
        <p:nvSpPr>
          <p:cNvPr id="4" name="내용 개체 틀 4">
            <a:extLst>
              <a:ext uri="{FF2B5EF4-FFF2-40B4-BE49-F238E27FC236}">
                <a16:creationId xmlns:a16="http://schemas.microsoft.com/office/drawing/2014/main" id="{D584B346-894D-FD13-DE52-8B542C8B25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86274" y="4637411"/>
            <a:ext cx="4685068" cy="49146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en-US" altLang="ko-KR" dirty="0"/>
              <a:t>2</a:t>
            </a:r>
            <a:r>
              <a:rPr lang="ko-KR" altLang="en-US" dirty="0"/>
              <a:t>대지</a:t>
            </a:r>
          </a:p>
        </p:txBody>
      </p:sp>
    </p:spTree>
    <p:extLst>
      <p:ext uri="{BB962C8B-B14F-4D97-AF65-F5344CB8AC3E}">
        <p14:creationId xmlns:p14="http://schemas.microsoft.com/office/powerpoint/2010/main" val="316979773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중간 소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-4462" y="3848100"/>
            <a:ext cx="9156700" cy="1295400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4" name="내용 개체 틀 8">
            <a:extLst>
              <a:ext uri="{FF2B5EF4-FFF2-40B4-BE49-F238E27FC236}">
                <a16:creationId xmlns:a16="http://schemas.microsoft.com/office/drawing/2014/main" id="{B5C548C4-B9D6-4712-3CEC-42213183F1B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701" y="3958421"/>
            <a:ext cx="9118598" cy="5839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en-US" altLang="ko-KR" dirty="0"/>
              <a:t>1,2</a:t>
            </a:r>
            <a:r>
              <a:rPr lang="ko-KR" altLang="en-US" dirty="0"/>
              <a:t>대지 </a:t>
            </a:r>
            <a:r>
              <a:rPr lang="en-US" altLang="ko-KR" dirty="0"/>
              <a:t>(</a:t>
            </a:r>
            <a:r>
              <a:rPr lang="ko-KR" altLang="en-US" dirty="0" err="1"/>
              <a:t>인니어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8">
            <a:extLst>
              <a:ext uri="{FF2B5EF4-FFF2-40B4-BE49-F238E27FC236}">
                <a16:creationId xmlns:a16="http://schemas.microsoft.com/office/drawing/2014/main" id="{832D8E3E-68A5-ACF5-6465-934EF8BEDF1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-12699" y="4596100"/>
            <a:ext cx="9143999" cy="58397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36211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414791" y="4756871"/>
            <a:ext cx="272010" cy="294631"/>
          </a:xfrm>
          <a:prstGeom prst="rect">
            <a:avLst/>
          </a:prstGeom>
          <a:ln w="12700">
            <a:miter lim="400000"/>
          </a:ln>
        </p:spPr>
        <p:txBody>
          <a:bodyPr wrap="none" lIns="45714" tIns="45714" rIns="45714" bIns="45714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2" r:id="rId7"/>
    <p:sldLayoutId id="2147483659" r:id="rId8"/>
    <p:sldLayoutId id="2147483658" r:id="rId9"/>
    <p:sldLayoutId id="2147483657" r:id="rId10"/>
  </p:sldLayoutIdLst>
  <p:transition spd="med"/>
  <p:txStyles>
    <p:titleStyle>
      <a:lvl1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1pPr>
      <a:lvl2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2pPr>
      <a:lvl3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3pPr>
      <a:lvl4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4pPr>
      <a:lvl5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5pPr>
      <a:lvl6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6pPr>
      <a:lvl7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7pPr>
      <a:lvl8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8pPr>
      <a:lvl9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9pPr>
    </p:titleStyle>
    <p:bodyStyle>
      <a:lvl1pPr marL="342861" marR="0" indent="-342861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1pPr>
      <a:lvl2pPr marL="783687" marR="0" indent="-326536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2pPr>
      <a:lvl3pPr marL="1219067" marR="0" indent="-304766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3pPr>
      <a:lvl4pPr marL="1737170" marR="0" indent="-365719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4pPr>
      <a:lvl5pPr marL="2194320" marR="0" indent="-365719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5pPr>
      <a:lvl6pPr marL="2651471" marR="0" indent="-365719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6pPr>
      <a:lvl7pPr marL="3108621" marR="0" indent="-365719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7pPr>
      <a:lvl8pPr marL="3565772" marR="0" indent="-365720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8pPr>
      <a:lvl9pPr marL="4022921" marR="0" indent="-365719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9pPr>
    </p:bodyStyle>
    <p:otherStyle>
      <a:lvl1pPr marL="0" marR="0" indent="0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1pPr>
      <a:lvl2pPr marL="0" marR="0" indent="457150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2pPr>
      <a:lvl3pPr marL="0" marR="0" indent="914300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3pPr>
      <a:lvl4pPr marL="0" marR="0" indent="1371450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4pPr>
      <a:lvl5pPr marL="0" marR="0" indent="1828600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5pPr>
      <a:lvl6pPr marL="0" marR="0" indent="2285751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6pPr>
      <a:lvl7pPr marL="0" marR="0" indent="2742901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7pPr>
      <a:lvl8pPr marL="0" marR="0" indent="3200051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8pPr>
      <a:lvl9pPr marL="0" marR="0" indent="3657201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제목 1"/>
          <p:cNvSpPr txBox="1">
            <a:spLocks noGrp="1"/>
          </p:cNvSpPr>
          <p:nvPr>
            <p:ph type="ctrTitle" idx="4294967295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868585">
              <a:defRPr sz="3705" b="1">
                <a:solidFill>
                  <a:srgbClr val="FFFFFF"/>
                </a:solidFill>
                <a:effectLst>
                  <a:outerShdw blurRad="36195" dist="36195" dir="2700000" rotWithShape="0">
                    <a:srgbClr val="000000">
                      <a:alpha val="43137"/>
                    </a:srgbClr>
                  </a:outerShdw>
                </a:effectLst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dirty="0"/>
              <a:t>[FULL </a:t>
            </a:r>
            <a:r>
              <a:rPr dirty="0" err="1"/>
              <a:t>화면</a:t>
            </a:r>
            <a:r>
              <a:rPr dirty="0"/>
              <a:t> </a:t>
            </a:r>
            <a:r>
              <a:rPr dirty="0" err="1"/>
              <a:t>조정</a:t>
            </a:r>
            <a:r>
              <a:rPr dirty="0"/>
              <a:t> </a:t>
            </a:r>
            <a:r>
              <a:rPr dirty="0" err="1"/>
              <a:t>페이지</a:t>
            </a:r>
            <a:r>
              <a:rPr dirty="0"/>
              <a:t>……..………]</a:t>
            </a: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r>
              <a:rPr dirty="0"/>
              <a:t>[</a:t>
            </a:r>
            <a:r>
              <a:rPr dirty="0" err="1"/>
              <a:t>두번째줄</a:t>
            </a:r>
            <a:r>
              <a:rPr dirty="0"/>
              <a:t> </a:t>
            </a:r>
            <a:r>
              <a:rPr dirty="0" err="1"/>
              <a:t>화면</a:t>
            </a:r>
            <a:r>
              <a:rPr dirty="0"/>
              <a:t> </a:t>
            </a:r>
            <a:r>
              <a:rPr dirty="0" err="1"/>
              <a:t>조정</a:t>
            </a:r>
            <a:r>
              <a:rPr dirty="0"/>
              <a:t> </a:t>
            </a:r>
            <a:r>
              <a:rPr dirty="0" err="1"/>
              <a:t>페이지</a:t>
            </a:r>
            <a:r>
              <a:rPr dirty="0"/>
              <a:t>~………]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16DCD-BF75-BF1C-B242-DE570F312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0BD5D04A-402F-2412-AADD-F2D535252D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/>
              <a:t>Manis Kau </a:t>
            </a:r>
            <a:r>
              <a:rPr kumimoji="1" lang="en" altLang="ko-KR" dirty="0" err="1"/>
              <a:t>dengar</a:t>
            </a:r>
            <a:r>
              <a:rPr kumimoji="1" lang="en" altLang="ko-KR" dirty="0"/>
              <a:t> </a:t>
            </a:r>
            <a:r>
              <a:rPr kumimoji="1" lang="en" altLang="ko-KR" dirty="0" err="1"/>
              <a:t>renungan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hatiku</a:t>
            </a:r>
            <a:endParaRPr kumimoji="1" lang="en" altLang="ko-KR" dirty="0"/>
          </a:p>
          <a:p>
            <a:r>
              <a:rPr kumimoji="1" lang="en" altLang="ko-KR" dirty="0" err="1"/>
              <a:t>Bersukacita</a:t>
            </a:r>
            <a:r>
              <a:rPr kumimoji="1" lang="en" altLang="ko-KR" dirty="0"/>
              <a:t> '</a:t>
            </a:r>
            <a:r>
              <a:rPr kumimoji="1" lang="en" altLang="ko-KR" dirty="0" err="1"/>
              <a:t>ku</a:t>
            </a:r>
            <a:r>
              <a:rPr kumimoji="1" lang="en" altLang="ko-KR" dirty="0"/>
              <a:t> di </a:t>
            </a:r>
            <a:r>
              <a:rPr kumimoji="1" lang="en" altLang="ko-KR" dirty="0" err="1"/>
              <a:t>dalam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Tuhan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4BC048-4BA2-F05A-8220-A8A954C95A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주님을 묵상함이 </a:t>
            </a:r>
            <a:r>
              <a:rPr kumimoji="1" lang="ko-KR" altLang="en-US" dirty="0" err="1"/>
              <a:t>즐겁도다</a:t>
            </a:r>
            <a:r>
              <a:rPr kumimoji="1" lang="en-US" altLang="ko-KR" dirty="0"/>
              <a:t>. </a:t>
            </a:r>
            <a:r>
              <a:rPr kumimoji="1" lang="ko-KR" altLang="en-US" dirty="0"/>
              <a:t>내 영혼 주 안에서 참 기쁘리</a:t>
            </a:r>
          </a:p>
        </p:txBody>
      </p:sp>
    </p:spTree>
    <p:extLst>
      <p:ext uri="{BB962C8B-B14F-4D97-AF65-F5344CB8AC3E}">
        <p14:creationId xmlns:p14="http://schemas.microsoft.com/office/powerpoint/2010/main" val="1228044079"/>
      </p:ext>
    </p:extLst>
  </p:cSld>
  <p:clrMapOvr>
    <a:masterClrMapping/>
  </p:clrMapOvr>
  <p:transition spd="med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96859-4186-B5FD-02FC-F96BAEA91B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B69A3-CC39-9EA0-A83B-3106F2B60C6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pic>
        <p:nvPicPr>
          <p:cNvPr id="6" name="그림 5" descr="텍스트, 폰트, 스크린샷, 그래픽 디자인이(가) 표시된 사진&#10;&#10;자동 생성된 설명">
            <a:extLst>
              <a:ext uri="{FF2B5EF4-FFF2-40B4-BE49-F238E27FC236}">
                <a16:creationId xmlns:a16="http://schemas.microsoft.com/office/drawing/2014/main" id="{314A0A1E-D467-B56F-E8CC-836AF63A8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54710"/>
      </p:ext>
    </p:extLst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and white business card&#10;&#10;Description automatically generated">
            <a:extLst>
              <a:ext uri="{FF2B5EF4-FFF2-40B4-BE49-F238E27FC236}">
                <a16:creationId xmlns:a16="http://schemas.microsoft.com/office/drawing/2014/main" id="{8354BDAB-3D43-30F5-88E7-D0B3E75D0AD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703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9F889-A354-19DC-D903-EB7AE7C25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57DBCA5-97D8-54A1-862E-BC53313D4D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Pujilah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Tuhan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hai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jiwaku</a:t>
            </a:r>
            <a:endParaRPr kumimoji="1" lang="en" altLang="ko-KR" dirty="0"/>
          </a:p>
          <a:p>
            <a:r>
              <a:rPr kumimoji="1" lang="en" altLang="ko-KR" dirty="0" err="1"/>
              <a:t>Pujilah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Tuhan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hai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jiwaku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E7371E-8A5F-8FD3-A09F-28392B4C28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내 영혼아 주님을 송축하라</a:t>
            </a:r>
            <a:r>
              <a:rPr kumimoji="1" lang="en-US" altLang="ko-KR" dirty="0"/>
              <a:t>. </a:t>
            </a:r>
            <a:r>
              <a:rPr kumimoji="1" lang="ko-KR" altLang="en-US" dirty="0"/>
              <a:t>내 영혼아 주님을 찬양하라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003508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DC3C4-71B1-03C5-9B2A-C2FEBD1AD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E0B9155B-FBAF-3FA0-634D-6EFF7BA470E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Pujilah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Tuhan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hai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jiwaku</a:t>
            </a:r>
            <a:endParaRPr kumimoji="1" lang="en" altLang="ko-KR" dirty="0"/>
          </a:p>
          <a:p>
            <a:r>
              <a:rPr kumimoji="1" lang="en" altLang="ko-KR" dirty="0" err="1"/>
              <a:t>Pujilah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Tuhan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hai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jiwaku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F23585-2246-CAE5-6DCA-D3ABBF54BE5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내 영혼아 주님을 송축하라</a:t>
            </a:r>
            <a:r>
              <a:rPr kumimoji="1" lang="en-US" altLang="ko-KR" dirty="0"/>
              <a:t>. </a:t>
            </a:r>
            <a:r>
              <a:rPr kumimoji="1" lang="ko-KR" altLang="en-US" dirty="0"/>
              <a:t>내 영혼아 주님을 찬양하라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77802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95774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DA8A452-B197-A700-1934-624F7DFA110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ko-KR" altLang="en-US" dirty="0" err="1"/>
              <a:t>예배국</a:t>
            </a:r>
            <a:r>
              <a:rPr kumimoji="1" lang="ko-KR" altLang="en-US" dirty="0"/>
              <a:t> 컴퓨터에 </a:t>
            </a:r>
            <a:r>
              <a:rPr kumimoji="1" lang="ko-KR" altLang="en-US" dirty="0" err="1"/>
              <a:t>있는걸로</a:t>
            </a:r>
            <a:r>
              <a:rPr kumimoji="1" lang="ko-KR" altLang="en-US" dirty="0"/>
              <a:t> 넣기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8A38DA-5A46-9A40-44EF-7F4878870C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6611111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00470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E5223A69-6929-AED4-81D3-A8BFDBF5F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6060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62F244-468F-C38C-5DC7-9571C860FE6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Penatua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 / </a:t>
            </a:r>
            <a:r>
              <a:rPr lang="en-US" altLang="ko-KR" dirty="0"/>
              <a:t>An Byung Yeon</a:t>
            </a:r>
            <a:endParaRPr lang="en-US" altLang="ko-KR" dirty="0">
              <a:latin typeface="서울남산 장체EB" pitchFamily="18" charset="-127"/>
              <a:ea typeface="서울남산 장체EB" pitchFamily="18" charset="-127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0BC1772-FD80-C3AE-67DA-D5E6472B7A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ko-KR" altLang="en-US" dirty="0">
                <a:latin typeface="서울남산 장체EB" pitchFamily="18" charset="-127"/>
                <a:ea typeface="서울남산 장체EB" pitchFamily="18" charset="-127"/>
              </a:rPr>
              <a:t>사회자 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: </a:t>
            </a:r>
            <a:r>
              <a:rPr lang="ko-KR" altLang="en-US" dirty="0" err="1">
                <a:latin typeface="서울남산 장체EB" pitchFamily="18" charset="-127"/>
                <a:ea typeface="서울남산 장체EB" pitchFamily="18" charset="-127"/>
              </a:rPr>
              <a:t>안병연</a:t>
            </a:r>
            <a:r>
              <a:rPr lang="ko-KR" altLang="en-US" dirty="0">
                <a:latin typeface="서울남산 장체EB" pitchFamily="18" charset="-127"/>
                <a:ea typeface="서울남산 장체EB" pitchFamily="18" charset="-127"/>
              </a:rPr>
              <a:t> 국장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A11E09F-7CC5-8D8A-D81B-BFCDDE9167A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Liturgos</a:t>
            </a:r>
            <a:endParaRPr lang="ko-KR" altLang="en-US" dirty="0">
              <a:latin typeface="서울남산 장체EB" pitchFamily="18" charset="-127"/>
              <a:ea typeface="서울남산 장체E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466635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07360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07BCDFF5-8CD9-20A9-66FD-35C45E974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244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폰트, 스크린샷, 그래픽 디자인이(가) 표시된 사진&#10;&#10;자동 생성된 설명">
            <a:extLst>
              <a:ext uri="{FF2B5EF4-FFF2-40B4-BE49-F238E27FC236}">
                <a16:creationId xmlns:a16="http://schemas.microsoft.com/office/drawing/2014/main" id="{7F4F88DD-3EDB-479E-6143-E77555397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3821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C55462C0-C46D-DB0B-1356-2683F7E09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489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9D6E846-C626-1E9D-3DA7-6CA189AD4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5975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EEDEE9E3-DA96-7AFA-3169-452B7C33B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6378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A0F9AF-CFF3-21F0-BF17-0B84D9BEF55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dirty="0"/>
              <a:t>[KJ</a:t>
            </a:r>
            <a:r>
              <a:rPr lang="ko-KR" altLang="en-US" dirty="0"/>
              <a:t> </a:t>
            </a:r>
            <a:r>
              <a:rPr lang="en-US" altLang="ko-KR" dirty="0"/>
              <a:t>404] Ku </a:t>
            </a:r>
            <a:r>
              <a:rPr lang="en-US" altLang="ko-KR" dirty="0" err="1"/>
              <a:t>Disalibkan</a:t>
            </a:r>
            <a:r>
              <a:rPr lang="en-US" altLang="ko-KR" dirty="0"/>
              <a:t> </a:t>
            </a:r>
            <a:r>
              <a:rPr lang="en-US" altLang="ko-KR" dirty="0" err="1"/>
              <a:t>dengan</a:t>
            </a:r>
            <a:r>
              <a:rPr lang="en-US" altLang="ko-KR" dirty="0"/>
              <a:t> </a:t>
            </a:r>
            <a:r>
              <a:rPr lang="en-US" altLang="ko-KR" dirty="0" err="1"/>
              <a:t>Tuhanku</a:t>
            </a:r>
            <a:r>
              <a:rPr lang="en-US" altLang="ko-KR" dirty="0"/>
              <a:t> [</a:t>
            </a:r>
            <a:r>
              <a:rPr lang="ko-KR" altLang="en-US" dirty="0"/>
              <a:t>구주와 함께 나 죽었으니</a:t>
            </a:r>
            <a:r>
              <a:rPr lang="en-US" altLang="ko-KR" dirty="0"/>
              <a:t>]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CD6335E-E939-93D6-59DE-63A2DD92FC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295" y="3946350"/>
            <a:ext cx="9105897" cy="119715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[1] 'Ku </a:t>
            </a:r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disalibkan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 </a:t>
            </a:r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dengan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 </a:t>
            </a:r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Tuhanku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;</a:t>
            </a:r>
          </a:p>
          <a:p>
            <a:r>
              <a:rPr lang="en" altLang="ko-KR" dirty="0" err="1">
                <a:latin typeface="서울남산 장체EB" pitchFamily="18" charset="-127"/>
                <a:ea typeface="서울남산 장체EB" pitchFamily="18" charset="-127"/>
              </a:rPr>
              <a:t>hidupNya</a:t>
            </a:r>
            <a:r>
              <a:rPr lang="en" altLang="ko-KR" dirty="0">
                <a:latin typeface="서울남산 장체EB" pitchFamily="18" charset="-127"/>
                <a:ea typeface="서울남산 장체EB" pitchFamily="18" charset="-127"/>
              </a:rPr>
              <a:t> pun </a:t>
            </a:r>
            <a:r>
              <a:rPr lang="en" altLang="ko-KR" dirty="0" err="1">
                <a:latin typeface="서울남산 장체EB" pitchFamily="18" charset="-127"/>
                <a:ea typeface="서울남산 장체EB" pitchFamily="18" charset="-127"/>
              </a:rPr>
              <a:t>diberi</a:t>
            </a:r>
            <a:r>
              <a:rPr lang="en" altLang="ko-KR" dirty="0">
                <a:latin typeface="서울남산 장체EB" pitchFamily="18" charset="-127"/>
                <a:ea typeface="서울남산 장체EB" pitchFamily="18" charset="-127"/>
              </a:rPr>
              <a:t> </a:t>
            </a:r>
            <a:r>
              <a:rPr lang="en" altLang="ko-KR" dirty="0" err="1">
                <a:latin typeface="서울남산 장체EB" pitchFamily="18" charset="-127"/>
                <a:ea typeface="서울남산 장체EB" pitchFamily="18" charset="-127"/>
              </a:rPr>
              <a:t>padaku</a:t>
            </a:r>
            <a:r>
              <a:rPr lang="en" altLang="ko-KR" dirty="0">
                <a:latin typeface="서울남산 장체EB" pitchFamily="18" charset="-127"/>
                <a:ea typeface="서울남산 장체EB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955545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D1502671-029C-B59B-7FFE-E82F1EB1E5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12700" y="3919321"/>
            <a:ext cx="9118598" cy="1224179"/>
          </a:xfrm>
        </p:spPr>
        <p:txBody>
          <a:bodyPr/>
          <a:lstStyle/>
          <a:p>
            <a:r>
              <a:rPr kumimoji="1" lang="en" altLang="ko-KR" dirty="0" err="1"/>
              <a:t>Memandang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padaMu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Tuhanku</a:t>
            </a:r>
            <a:r>
              <a:rPr kumimoji="1" lang="en" altLang="ko-KR" dirty="0"/>
              <a:t>,</a:t>
            </a:r>
          </a:p>
          <a:p>
            <a:r>
              <a:rPr kumimoji="1" lang="en" altLang="ko-KR" dirty="0"/>
              <a:t>'</a:t>
            </a:r>
            <a:r>
              <a:rPr kumimoji="1" lang="en" altLang="ko-KR" dirty="0" err="1"/>
              <a:t>ku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tiap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saat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benar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milikMu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240791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4512F-B901-7956-B392-3B09BAECB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E1DB1880-7728-ED21-7766-3DEF7A2EB2F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12700" y="3919321"/>
            <a:ext cx="9118598" cy="1224179"/>
          </a:xfrm>
        </p:spPr>
        <p:txBody>
          <a:bodyPr/>
          <a:lstStyle/>
          <a:p>
            <a:r>
              <a:rPr kumimoji="1" lang="en" altLang="ko-KR" dirty="0" err="1"/>
              <a:t>Setiap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saat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hatiku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kenal</a:t>
            </a:r>
            <a:endParaRPr kumimoji="1" lang="en" altLang="ko-KR" dirty="0"/>
          </a:p>
          <a:p>
            <a:r>
              <a:rPr kumimoji="1" lang="en" altLang="ko-KR" dirty="0" err="1"/>
              <a:t>kasih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ilahi</a:t>
            </a:r>
            <a:r>
              <a:rPr kumimoji="1" lang="en" altLang="ko-KR" dirty="0"/>
              <a:t> dan </a:t>
            </a:r>
            <a:r>
              <a:rPr kumimoji="1" lang="en" altLang="ko-KR" dirty="0" err="1"/>
              <a:t>hidup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kekal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752922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AF03B-8A47-38CE-3013-0C6B9AD9C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D5A0C60D-CF3F-7C91-CE06-C88427566D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12700" y="3919321"/>
            <a:ext cx="9118598" cy="1224179"/>
          </a:xfrm>
        </p:spPr>
        <p:txBody>
          <a:bodyPr/>
          <a:lstStyle/>
          <a:p>
            <a:r>
              <a:rPr kumimoji="1" lang="en" altLang="ko-KR" dirty="0" err="1"/>
              <a:t>Memandang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PadaMu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Tuhanku</a:t>
            </a:r>
            <a:r>
              <a:rPr kumimoji="1" lang="en" altLang="ko-KR" dirty="0"/>
              <a:t>,</a:t>
            </a:r>
          </a:p>
          <a:p>
            <a:r>
              <a:rPr kumimoji="1" lang="en" altLang="ko-KR" dirty="0"/>
              <a:t>'</a:t>
            </a:r>
            <a:r>
              <a:rPr kumimoji="1" lang="en" altLang="ko-KR" dirty="0" err="1"/>
              <a:t>ku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tiap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saat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benar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milikMu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338017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866DD-25D0-31C7-AF72-712953275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62D5B630-0837-1377-DA3F-1FF97414F9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12700" y="3919321"/>
            <a:ext cx="9118598" cy="1224179"/>
          </a:xfrm>
        </p:spPr>
        <p:txBody>
          <a:bodyPr/>
          <a:lstStyle/>
          <a:p>
            <a:r>
              <a:rPr kumimoji="1" lang="ko-KR" altLang="en-US" dirty="0"/>
              <a:t> </a:t>
            </a:r>
            <a:r>
              <a:rPr kumimoji="1" lang="en-US" altLang="ko-KR" dirty="0"/>
              <a:t>[2]</a:t>
            </a:r>
            <a:r>
              <a:rPr kumimoji="1" lang="ko-KR" altLang="en-US" dirty="0"/>
              <a:t> </a:t>
            </a:r>
            <a:r>
              <a:rPr kumimoji="1" lang="en" altLang="ko-KR" dirty="0"/>
              <a:t>Di </a:t>
            </a:r>
            <a:r>
              <a:rPr kumimoji="1" lang="en" altLang="ko-KR" dirty="0" err="1"/>
              <a:t>pencobaan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Tuhanku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dekat</a:t>
            </a:r>
            <a:r>
              <a:rPr kumimoji="1" lang="en" altLang="ko-KR" dirty="0"/>
              <a:t>,</a:t>
            </a:r>
          </a:p>
          <a:p>
            <a:r>
              <a:rPr kumimoji="1" lang="en" altLang="ko-KR" dirty="0" err="1"/>
              <a:t>turut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memikul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beban</a:t>
            </a:r>
            <a:r>
              <a:rPr kumimoji="1" lang="en" altLang="ko-KR" dirty="0"/>
              <a:t> yang </a:t>
            </a:r>
            <a:r>
              <a:rPr kumimoji="1" lang="en" altLang="ko-KR" dirty="0" err="1"/>
              <a:t>berat</a:t>
            </a:r>
            <a:r>
              <a:rPr kumimoji="1" lang="en" altLang="ko-KR" dirty="0"/>
              <a:t>,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410850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D13FF-CD18-9AFC-A5AF-C43EB7EEC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B8F2E50-8C93-75D0-C107-2BBE294107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12700" y="3919321"/>
            <a:ext cx="9118598" cy="1224179"/>
          </a:xfrm>
        </p:spPr>
        <p:txBody>
          <a:bodyPr/>
          <a:lstStyle/>
          <a:p>
            <a:r>
              <a:rPr kumimoji="1" lang="en" altLang="ko-KR" dirty="0"/>
              <a:t>di </a:t>
            </a:r>
            <a:r>
              <a:rPr kumimoji="1" lang="en" altLang="ko-KR" dirty="0" err="1"/>
              <a:t>kedukaan</a:t>
            </a:r>
            <a:r>
              <a:rPr kumimoji="1" lang="en" altLang="ko-KR" dirty="0"/>
              <a:t> Teman yang </a:t>
            </a:r>
            <a:r>
              <a:rPr kumimoji="1" lang="en" altLang="ko-KR" dirty="0" err="1"/>
              <a:t>erat</a:t>
            </a:r>
            <a:r>
              <a:rPr kumimoji="1" lang="en" altLang="ko-KR" dirty="0"/>
              <a:t>;</a:t>
            </a:r>
          </a:p>
          <a:p>
            <a:r>
              <a:rPr kumimoji="1" lang="en" altLang="ko-KR" dirty="0" err="1"/>
              <a:t>setiap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saat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dib'riNya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berkat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43459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field with houses and trees&#10;&#10;Description automatically generated">
            <a:extLst>
              <a:ext uri="{FF2B5EF4-FFF2-40B4-BE49-F238E27FC236}">
                <a16:creationId xmlns:a16="http://schemas.microsoft.com/office/drawing/2014/main" id="{679F3A7B-E898-9879-97EF-D3921EC6F7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" b="2224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A blue rectangular frame with white lines&#10;&#10;Description automatically generated">
            <a:extLst>
              <a:ext uri="{FF2B5EF4-FFF2-40B4-BE49-F238E27FC236}">
                <a16:creationId xmlns:a16="http://schemas.microsoft.com/office/drawing/2014/main" id="{719BDEA7-BDF9-831F-1F12-529587F84F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부제목 2">
            <a:extLst>
              <a:ext uri="{FF2B5EF4-FFF2-40B4-BE49-F238E27FC236}">
                <a16:creationId xmlns:a16="http://schemas.microsoft.com/office/drawing/2014/main" id="{845E1BDB-3AB1-9E3E-B0D1-F2BD537BD15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0" y="2069120"/>
            <a:ext cx="9144000" cy="773413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/>
          <a:p>
            <a:pPr marL="0" indent="0" algn="ctr" hangingPunct="0">
              <a:spcBef>
                <a:spcPts val="0"/>
              </a:spcBef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2gtrE"/>
                <a:ea typeface="H2gtrE"/>
                <a:cs typeface="H2gtrE"/>
                <a:sym typeface="H2gtrE"/>
              </a:defRPr>
            </a:pPr>
            <a:r>
              <a:rPr lang="en-US" altLang="ko-KR" sz="3000" dirty="0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  <a:cs typeface="Apple Chancery" panose="03020702040506060504" pitchFamily="66" charset="-79"/>
              </a:rPr>
              <a:t>“Enam </a:t>
            </a:r>
            <a:r>
              <a:rPr lang="en-US" altLang="ko-KR" sz="3000" dirty="0" err="1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  <a:cs typeface="Apple Chancery" panose="03020702040506060504" pitchFamily="66" charset="-79"/>
              </a:rPr>
              <a:t>hari</a:t>
            </a:r>
            <a:r>
              <a:rPr lang="en-US" altLang="ko-KR" sz="3000" dirty="0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  <a:cs typeface="Apple Chancery" panose="03020702040506060504" pitchFamily="66" charset="-79"/>
              </a:rPr>
              <a:t> </a:t>
            </a:r>
            <a:r>
              <a:rPr lang="en-US" altLang="ko-KR" sz="3000" dirty="0" err="1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  <a:cs typeface="Apple Chancery" panose="03020702040506060504" pitchFamily="66" charset="-79"/>
              </a:rPr>
              <a:t>sebelum</a:t>
            </a:r>
            <a:r>
              <a:rPr lang="en-US" altLang="ko-KR" sz="3000" dirty="0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  <a:cs typeface="Apple Chancery" panose="03020702040506060504" pitchFamily="66" charset="-79"/>
              </a:rPr>
              <a:t> </a:t>
            </a:r>
            <a:r>
              <a:rPr lang="en-US" altLang="ko-KR" sz="3000" dirty="0" err="1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  <a:cs typeface="Apple Chancery" panose="03020702040506060504" pitchFamily="66" charset="-79"/>
              </a:rPr>
              <a:t>Paskah</a:t>
            </a:r>
            <a:r>
              <a:rPr lang="en-US" altLang="ko-KR" sz="3000" dirty="0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  <a:cs typeface="Apple Chancery" panose="03020702040506060504" pitchFamily="66" charset="-79"/>
              </a:rPr>
              <a:t>!”</a:t>
            </a:r>
            <a:endParaRPr lang="de-DE" altLang="ko-KR" sz="3000" dirty="0">
              <a:solidFill>
                <a:srgbClr val="FFFFFF"/>
              </a:solidFill>
              <a:latin typeface="서울남산 장체EB" pitchFamily="18" charset="-127"/>
              <a:ea typeface="서울남산 장체EB" pitchFamily="18" charset="-127"/>
              <a:cs typeface="Apple Chancery" panose="03020702040506060504" pitchFamily="66" charset="-79"/>
            </a:endParaRPr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B04B4568-B515-5CF8-BA08-C2B4CDEE5B6B}"/>
              </a:ext>
            </a:extLst>
          </p:cNvPr>
          <p:cNvSpPr txBox="1">
            <a:spLocks/>
          </p:cNvSpPr>
          <p:nvPr/>
        </p:nvSpPr>
        <p:spPr>
          <a:xfrm>
            <a:off x="0" y="376177"/>
            <a:ext cx="9144000" cy="64051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4" tIns="45714" rIns="45714" bIns="45714" anchor="ctr" anchorCtr="0">
            <a:normAutofit/>
          </a:bodyPr>
          <a:lstStyle>
            <a:lvl1pPr marL="342861" marR="0" indent="-342861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marL="0" indent="0" algn="ctr" hangingPunct="0">
              <a:lnSpc>
                <a:spcPct val="150000"/>
              </a:lnSpc>
              <a:spcBef>
                <a:spcPts val="0"/>
              </a:spcBef>
              <a:buFont typeface="Arial"/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2gtrE"/>
                <a:ea typeface="H2gtrE"/>
                <a:cs typeface="H2gtrE"/>
                <a:sym typeface="H2gtrE"/>
              </a:defRPr>
            </a:pPr>
            <a:r>
              <a:rPr lang="en-US" sz="1600" spc="3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Mari </a:t>
            </a:r>
            <a:r>
              <a:rPr lang="en-US" sz="1600" spc="300" dirty="0" err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kita</a:t>
            </a:r>
            <a:r>
              <a:rPr lang="en-US" sz="1600" spc="3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 </a:t>
            </a:r>
            <a:r>
              <a:rPr lang="en-US" sz="1600" spc="300" dirty="0" err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berdoa</a:t>
            </a:r>
            <a:r>
              <a:rPr lang="en-US" sz="1600" spc="3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 </a:t>
            </a:r>
            <a:r>
              <a:rPr lang="en-US" sz="1600" spc="300" dirty="0" err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sebelum</a:t>
            </a:r>
            <a:r>
              <a:rPr lang="en-US" sz="1600" spc="3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 </a:t>
            </a:r>
            <a:r>
              <a:rPr lang="en-US" sz="1600" spc="300" dirty="0" err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memulai</a:t>
            </a:r>
            <a:r>
              <a:rPr lang="en-US" sz="1600" spc="3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 ibadah </a:t>
            </a:r>
            <a:r>
              <a:rPr lang="en-US" sz="1600" spc="300" dirty="0" err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bersama</a:t>
            </a:r>
            <a:endParaRPr lang="en-US" sz="1600" spc="300" dirty="0">
              <a:solidFill>
                <a:srgbClr val="FFFFFF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서울남산 장체EB" pitchFamily="18" charset="-127"/>
              <a:ea typeface="서울남산 장체EB" pitchFamily="18" charset="-127"/>
              <a:cs typeface="Apple Chancery"/>
              <a:sym typeface="H2gtrE"/>
            </a:endParaRPr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4EA19FD4-84AB-6485-C343-8A07C09F3E65}"/>
              </a:ext>
            </a:extLst>
          </p:cNvPr>
          <p:cNvSpPr txBox="1">
            <a:spLocks/>
          </p:cNvSpPr>
          <p:nvPr/>
        </p:nvSpPr>
        <p:spPr>
          <a:xfrm>
            <a:off x="0" y="2758037"/>
            <a:ext cx="9144000" cy="43202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4" tIns="45714" rIns="45714" bIns="45714" anchor="ctr" anchorCtr="0">
            <a:normAutofit lnSpcReduction="10000"/>
          </a:bodyPr>
          <a:lstStyle>
            <a:lvl1pPr marL="342861" marR="0" indent="-342861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2gtrE"/>
                <a:ea typeface="H2gtrE"/>
                <a:cs typeface="H2gtrE"/>
                <a:sym typeface="H2gtrE"/>
              </a:defRPr>
            </a:pPr>
            <a:r>
              <a:rPr lang="en-US" altLang="ko-KR" sz="1800" spc="3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H2gtrE"/>
                <a:sym typeface="H2gtrE"/>
              </a:rPr>
              <a:t>(Yoh 12:1-11)</a:t>
            </a:r>
            <a:endParaRPr lang="en-US" sz="1800" spc="300" dirty="0">
              <a:solidFill>
                <a:srgbClr val="FFFFFF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서울남산 장체EB" pitchFamily="18" charset="-127"/>
              <a:ea typeface="서울남산 장체EB" pitchFamily="18" charset="-127"/>
              <a:cs typeface="H2gtrE"/>
              <a:sym typeface="H2gtrE"/>
            </a:endParaRPr>
          </a:p>
        </p:txBody>
      </p:sp>
      <p:pic>
        <p:nvPicPr>
          <p:cNvPr id="15" name="Picture 1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2D8AB643-9AF0-E899-7645-F28DDEB3FC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4" t="73972" r="40588" b="6180"/>
          <a:stretch/>
        </p:blipFill>
        <p:spPr>
          <a:xfrm>
            <a:off x="3923606" y="3791245"/>
            <a:ext cx="1543337" cy="10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1104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4B47E-70E9-A8F4-959A-187AA63A3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CA25FE7-0D16-AF21-8F14-2594736BB0C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12700" y="3919321"/>
            <a:ext cx="9118598" cy="1224179"/>
          </a:xfrm>
        </p:spPr>
        <p:txBody>
          <a:bodyPr/>
          <a:lstStyle/>
          <a:p>
            <a:r>
              <a:rPr kumimoji="1" lang="en" altLang="ko-KR" dirty="0" err="1"/>
              <a:t>Setiap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saat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hatiku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kenal</a:t>
            </a:r>
            <a:endParaRPr kumimoji="1" lang="en" altLang="ko-KR" dirty="0"/>
          </a:p>
          <a:p>
            <a:r>
              <a:rPr kumimoji="1" lang="en" altLang="ko-KR" dirty="0" err="1"/>
              <a:t>kasih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ilahi</a:t>
            </a:r>
            <a:r>
              <a:rPr kumimoji="1" lang="en" altLang="ko-KR" dirty="0"/>
              <a:t> dan </a:t>
            </a:r>
            <a:r>
              <a:rPr kumimoji="1" lang="en" altLang="ko-KR" dirty="0" err="1"/>
              <a:t>hidup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kekal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01602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A77D0-6FC6-9584-3989-D77BE0AD6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677D98AA-BEDE-A431-2A27-DB98E52EB53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12700" y="3919321"/>
            <a:ext cx="9118598" cy="1224179"/>
          </a:xfrm>
        </p:spPr>
        <p:txBody>
          <a:bodyPr/>
          <a:lstStyle/>
          <a:p>
            <a:r>
              <a:rPr kumimoji="1" lang="en" altLang="ko-KR" dirty="0" err="1"/>
              <a:t>Memandang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PadaMu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Tuhanku</a:t>
            </a:r>
            <a:r>
              <a:rPr kumimoji="1" lang="en" altLang="ko-KR" dirty="0"/>
              <a:t>,</a:t>
            </a:r>
          </a:p>
          <a:p>
            <a:r>
              <a:rPr kumimoji="1" lang="en" altLang="ko-KR" dirty="0"/>
              <a:t>'</a:t>
            </a:r>
            <a:r>
              <a:rPr kumimoji="1" lang="en" altLang="ko-KR" dirty="0" err="1"/>
              <a:t>ku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tiap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saat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benar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milikMu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368846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03AF3-40A9-F891-4D23-5244D29E9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AC9EB78-981F-8BCF-2284-6B484980F42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12700" y="3919321"/>
            <a:ext cx="9118598" cy="1224179"/>
          </a:xfrm>
        </p:spPr>
        <p:txBody>
          <a:bodyPr/>
          <a:lstStyle/>
          <a:p>
            <a:r>
              <a:rPr kumimoji="1" lang="en-US" altLang="ko-KR" dirty="0"/>
              <a:t>[3]</a:t>
            </a:r>
            <a:r>
              <a:rPr kumimoji="1" lang="ko-KR" altLang="en-US" dirty="0"/>
              <a:t> </a:t>
            </a:r>
            <a:r>
              <a:rPr kumimoji="1" lang="en" altLang="ko-KR" dirty="0"/>
              <a:t>Tiada </a:t>
            </a:r>
            <a:r>
              <a:rPr kumimoji="1" lang="en" altLang="ko-KR" dirty="0" err="1"/>
              <a:t>tangisan</a:t>
            </a:r>
            <a:r>
              <a:rPr kumimoji="1" lang="en" altLang="ko-KR" dirty="0"/>
              <a:t> dan </a:t>
            </a:r>
            <a:r>
              <a:rPr kumimoji="1" lang="en" altLang="ko-KR" dirty="0" err="1"/>
              <a:t>hati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sedih</a:t>
            </a:r>
            <a:r>
              <a:rPr kumimoji="1" lang="en" altLang="ko-KR" dirty="0"/>
              <a:t>,</a:t>
            </a:r>
          </a:p>
          <a:p>
            <a:r>
              <a:rPr kumimoji="1" lang="en" altLang="ko-KR" dirty="0" err="1"/>
              <a:t>tiada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keluh</a:t>
            </a:r>
            <a:r>
              <a:rPr kumimoji="1" lang="en" altLang="ko-KR" dirty="0"/>
              <a:t> di </a:t>
            </a:r>
            <a:r>
              <a:rPr kumimoji="1" lang="en" altLang="ko-KR" dirty="0" err="1"/>
              <a:t>bahaya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ngeri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112456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0806E-AEB0-C530-5358-8F8743735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E485C063-79C0-A72D-70C9-97A6A131C5B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12700" y="3919321"/>
            <a:ext cx="9118598" cy="1224179"/>
          </a:xfrm>
        </p:spPr>
        <p:txBody>
          <a:bodyPr/>
          <a:lstStyle/>
          <a:p>
            <a:r>
              <a:rPr kumimoji="1" lang="en" altLang="ko-KR" dirty="0"/>
              <a:t>yang oleh </a:t>
            </a:r>
            <a:r>
              <a:rPr kumimoji="1" lang="en" altLang="ko-KR" dirty="0" err="1"/>
              <a:t>Yesus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tak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dimengerti</a:t>
            </a:r>
            <a:endParaRPr kumimoji="1" lang="en" altLang="ko-KR" dirty="0"/>
          </a:p>
          <a:p>
            <a:r>
              <a:rPr kumimoji="1" lang="en" altLang="ko-KR" dirty="0" err="1"/>
              <a:t>setiap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saat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dengan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tak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henti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80869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95036-0F5F-3CE7-311C-CB62665E4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791B70E-5B5D-5C00-EB02-67FEB273612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12700" y="3919321"/>
            <a:ext cx="9118598" cy="1224179"/>
          </a:xfrm>
        </p:spPr>
        <p:txBody>
          <a:bodyPr/>
          <a:lstStyle/>
          <a:p>
            <a:r>
              <a:rPr kumimoji="1" lang="en" altLang="ko-KR" dirty="0" err="1"/>
              <a:t>Setiap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saat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hatiku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kenal</a:t>
            </a:r>
            <a:endParaRPr kumimoji="1" lang="en" altLang="ko-KR" dirty="0"/>
          </a:p>
          <a:p>
            <a:r>
              <a:rPr kumimoji="1" lang="en" altLang="ko-KR" dirty="0" err="1"/>
              <a:t>kasih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ilahi</a:t>
            </a:r>
            <a:r>
              <a:rPr kumimoji="1" lang="en" altLang="ko-KR" dirty="0"/>
              <a:t> dan </a:t>
            </a:r>
            <a:r>
              <a:rPr kumimoji="1" lang="en" altLang="ko-KR" dirty="0" err="1"/>
              <a:t>hidup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kekal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194775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2E809-1142-082B-BDE6-6F6B6C513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B8188914-694F-95AD-1B10-A6EDA58A87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12700" y="3919321"/>
            <a:ext cx="9118598" cy="1224179"/>
          </a:xfrm>
        </p:spPr>
        <p:txBody>
          <a:bodyPr/>
          <a:lstStyle/>
          <a:p>
            <a:r>
              <a:rPr kumimoji="1" lang="en" altLang="ko-KR" dirty="0" err="1"/>
              <a:t>Memandang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PadaMu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Tuhanku</a:t>
            </a:r>
            <a:r>
              <a:rPr kumimoji="1" lang="en" altLang="ko-KR" dirty="0"/>
              <a:t>,</a:t>
            </a:r>
          </a:p>
          <a:p>
            <a:r>
              <a:rPr kumimoji="1" lang="en" altLang="ko-KR" dirty="0"/>
              <a:t>'</a:t>
            </a:r>
            <a:r>
              <a:rPr kumimoji="1" lang="en" altLang="ko-KR" dirty="0" err="1"/>
              <a:t>ku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tiap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saat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benar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milikMu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4992099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846A4-F18D-7B0A-F795-CF352676D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7E97716-76DA-AD9B-5DA3-B24CFE7958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12700" y="3919321"/>
            <a:ext cx="9118598" cy="1224179"/>
          </a:xfrm>
        </p:spPr>
        <p:txBody>
          <a:bodyPr/>
          <a:lstStyle/>
          <a:p>
            <a:r>
              <a:rPr kumimoji="1" lang="en-US" altLang="ko-KR" dirty="0"/>
              <a:t>[4]</a:t>
            </a:r>
            <a:r>
              <a:rPr kumimoji="1" lang="ko-KR" altLang="en-US" dirty="0"/>
              <a:t> </a:t>
            </a:r>
            <a:r>
              <a:rPr kumimoji="1" lang="en" altLang="ko-KR" dirty="0" err="1"/>
              <a:t>Kelemahanku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dirasakanNya</a:t>
            </a:r>
            <a:r>
              <a:rPr kumimoji="1" lang="en" altLang="ko-KR" dirty="0"/>
              <a:t>;</a:t>
            </a:r>
          </a:p>
          <a:p>
            <a:r>
              <a:rPr kumimoji="1" lang="en" altLang="ko-KR" dirty="0" err="1"/>
              <a:t>bila</a:t>
            </a:r>
            <a:r>
              <a:rPr kumimoji="1" lang="en" altLang="ko-KR" dirty="0"/>
              <a:t> '</a:t>
            </a:r>
            <a:r>
              <a:rPr kumimoji="1" lang="en" altLang="ko-KR" dirty="0" err="1"/>
              <a:t>ku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sakit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dipulihkanNya</a:t>
            </a:r>
            <a:r>
              <a:rPr kumimoji="1" lang="en" altLang="ko-KR" dirty="0"/>
              <a:t>;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610799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2D5D1-A10E-DD24-9974-99C6BB136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898264F-F642-9371-942F-F43D2AF05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12700" y="3919321"/>
            <a:ext cx="9118598" cy="1224179"/>
          </a:xfrm>
        </p:spPr>
        <p:txBody>
          <a:bodyPr/>
          <a:lstStyle/>
          <a:p>
            <a:r>
              <a:rPr kumimoji="1" lang="en" altLang="ko-KR" dirty="0" err="1"/>
              <a:t>setiap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saat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gelap</a:t>
            </a:r>
            <a:r>
              <a:rPr kumimoji="1" lang="en" altLang="ko-KR" dirty="0"/>
              <a:t> dan </a:t>
            </a:r>
            <a:r>
              <a:rPr kumimoji="1" lang="en" altLang="ko-KR" dirty="0" err="1"/>
              <a:t>cerah</a:t>
            </a:r>
            <a:r>
              <a:rPr kumimoji="1" lang="en" altLang="ko-KR" dirty="0"/>
              <a:t>,</a:t>
            </a:r>
          </a:p>
          <a:p>
            <a:r>
              <a:rPr kumimoji="1" lang="en" altLang="ko-KR" dirty="0" err="1"/>
              <a:t>Yesus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Tuhanku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menyucikannya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757700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7BFDD-F29F-1F4D-385D-530F8F6A8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7C42699-E579-291F-5C26-F88909E39D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12700" y="3919321"/>
            <a:ext cx="9118598" cy="1224179"/>
          </a:xfrm>
        </p:spPr>
        <p:txBody>
          <a:bodyPr/>
          <a:lstStyle/>
          <a:p>
            <a:r>
              <a:rPr kumimoji="1" lang="en" altLang="ko-KR" dirty="0" err="1"/>
              <a:t>Setiap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saat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hatiku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kenal</a:t>
            </a:r>
            <a:endParaRPr kumimoji="1" lang="en" altLang="ko-KR" dirty="0"/>
          </a:p>
          <a:p>
            <a:r>
              <a:rPr kumimoji="1" lang="en" altLang="ko-KR" dirty="0" err="1"/>
              <a:t>kasih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ilahi</a:t>
            </a:r>
            <a:r>
              <a:rPr kumimoji="1" lang="en" altLang="ko-KR" dirty="0"/>
              <a:t> dan </a:t>
            </a:r>
            <a:r>
              <a:rPr kumimoji="1" lang="en" altLang="ko-KR" dirty="0" err="1"/>
              <a:t>hidup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kekal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738829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6C11A-9AF5-0CC6-234F-FBC10978E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29874BEE-F3D9-6D3A-7521-2E29CC07E7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12700" y="3919321"/>
            <a:ext cx="9118598" cy="1224179"/>
          </a:xfrm>
        </p:spPr>
        <p:txBody>
          <a:bodyPr/>
          <a:lstStyle/>
          <a:p>
            <a:r>
              <a:rPr kumimoji="1" lang="en" altLang="ko-KR" dirty="0" err="1"/>
              <a:t>Memandang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PadaMu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Tuhanku</a:t>
            </a:r>
            <a:r>
              <a:rPr kumimoji="1" lang="en" altLang="ko-KR" dirty="0"/>
              <a:t>,</a:t>
            </a:r>
          </a:p>
          <a:p>
            <a:r>
              <a:rPr kumimoji="1" lang="en" altLang="ko-KR" dirty="0"/>
              <a:t>'</a:t>
            </a:r>
            <a:r>
              <a:rPr kumimoji="1" lang="en" altLang="ko-KR" dirty="0" err="1"/>
              <a:t>ku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tiap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saat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benar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milikMu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358551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제목 1"/>
          <p:cNvSpPr txBox="1">
            <a:spLocks noGrp="1"/>
          </p:cNvSpPr>
          <p:nvPr>
            <p:ph type="ctrTitle" idx="4294967295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868585">
              <a:defRPr sz="3705" b="1">
                <a:solidFill>
                  <a:srgbClr val="FFFFFF"/>
                </a:solidFill>
                <a:effectLst>
                  <a:outerShdw blurRad="36195" dist="36195" dir="2700000" rotWithShape="0">
                    <a:srgbClr val="000000">
                      <a:alpha val="43137"/>
                    </a:srgbClr>
                  </a:outerShdw>
                </a:effectLst>
                <a:latin typeface="MalgunGothicBold"/>
                <a:ea typeface="MalgunGothicBold"/>
                <a:cs typeface="MalgunGothicBold"/>
                <a:sym typeface="MalgunGothicBold"/>
              </a:defRPr>
            </a:pP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845367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72114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B9AE42FF-1DD5-87E1-0991-AA92390A02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7302BDB3-E9E0-E603-844E-8C57AC75584F}"/>
              </a:ext>
            </a:extLst>
          </p:cNvPr>
          <p:cNvSpPr txBox="1">
            <a:spLocks/>
          </p:cNvSpPr>
          <p:nvPr/>
        </p:nvSpPr>
        <p:spPr>
          <a:xfrm>
            <a:off x="1" y="2405601"/>
            <a:ext cx="9143999" cy="118314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4" tIns="45714" rIns="45714" bIns="45714" anchor="ctr">
            <a:noAutofit/>
          </a:bodyPr>
          <a:lstStyle>
            <a:lvl1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lvl="0" hangingPunct="1"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sz="28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Penatua</a:t>
            </a:r>
            <a:r>
              <a:rPr lang="en-US" altLang="ko-KR" sz="28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/ Yoon Byung Moon </a:t>
            </a:r>
          </a:p>
        </p:txBody>
      </p:sp>
    </p:spTree>
    <p:extLst>
      <p:ext uri="{BB962C8B-B14F-4D97-AF65-F5344CB8AC3E}">
        <p14:creationId xmlns:p14="http://schemas.microsoft.com/office/powerpoint/2010/main" val="76714878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F24F58B5-8876-CA90-9A05-296F1BA591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Doa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 </a:t>
            </a:r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Syaf</a:t>
            </a:r>
            <a:r>
              <a:rPr lang="en-US" altLang="ko-KR" dirty="0" err="1"/>
              <a:t>a</a:t>
            </a:r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at</a:t>
            </a:r>
            <a:endParaRPr lang="ko-KR" altLang="en-US" dirty="0">
              <a:latin typeface="서울남산 장체EB" pitchFamily="18" charset="-127"/>
              <a:ea typeface="서울남산 장체EB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009112-4F69-0398-49A6-E15B703074C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dirty="0" err="1"/>
              <a:t>Penatua</a:t>
            </a:r>
            <a:r>
              <a:rPr lang="en-US" altLang="ko-KR" dirty="0"/>
              <a:t> / Yoon Byung Moon 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A364FE9-6724-CB3D-CAED-AF09649F959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ko-KR" altLang="en-US" dirty="0"/>
              <a:t>대표기도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ko-KR" altLang="en-US" dirty="0" err="1"/>
              <a:t>윤병문</a:t>
            </a:r>
            <a:r>
              <a:rPr lang="ko-KR" altLang="en-US" dirty="0"/>
              <a:t> 장로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50847008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제목 1"/>
          <p:cNvSpPr txBox="1">
            <a:spLocks noGrp="1"/>
          </p:cNvSpPr>
          <p:nvPr>
            <p:ph type="ctrTitle" idx="4294967295"/>
          </p:nvPr>
        </p:nvSpPr>
        <p:spPr>
          <a:xfrm>
            <a:off x="0" y="735013"/>
            <a:ext cx="9144000" cy="1103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2gtrE"/>
                <a:ea typeface="H2gtrE"/>
                <a:cs typeface="H2gtrE"/>
                <a:sym typeface="H2gtrE"/>
              </a:defRPr>
            </a:lvl1pPr>
          </a:lstStyle>
          <a:p>
            <a: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35869232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8B3C1F24-81E5-E20C-C149-62F7B8B9C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150D4BDE-802A-7C72-E286-8799D676C810}"/>
              </a:ext>
            </a:extLst>
          </p:cNvPr>
          <p:cNvSpPr txBox="1">
            <a:spLocks/>
          </p:cNvSpPr>
          <p:nvPr/>
        </p:nvSpPr>
        <p:spPr>
          <a:xfrm>
            <a:off x="1" y="2359121"/>
            <a:ext cx="9143999" cy="146788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4" tIns="45714" rIns="45714" bIns="45714" anchor="ctr">
            <a:noAutofit/>
          </a:bodyPr>
          <a:lstStyle>
            <a:lvl1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defTabSz="667439" hangingPunct="1">
              <a:defRPr sz="2044" b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fi-FI" altLang="ko-KR" sz="3600" dirty="0"/>
              <a:t> </a:t>
            </a:r>
            <a:r>
              <a:rPr lang="fi-FI" altLang="ko-KR" sz="3200" dirty="0">
                <a:latin typeface="서울남산 장체EB" pitchFamily="18" charset="-127"/>
                <a:ea typeface="서울남산 장체EB" pitchFamily="18" charset="-127"/>
              </a:rPr>
              <a:t>“</a:t>
            </a:r>
            <a:r>
              <a:rPr lang="fi-FI" altLang="ko-KR" sz="3200" dirty="0" err="1">
                <a:latin typeface="서울남산 장체EB" pitchFamily="18" charset="-127"/>
                <a:ea typeface="서울남산 장체EB" pitchFamily="18" charset="-127"/>
              </a:rPr>
              <a:t>Enam</a:t>
            </a:r>
            <a:r>
              <a:rPr lang="fi-FI" altLang="ko-KR" sz="3200" dirty="0">
                <a:latin typeface="서울남산 장체EB" pitchFamily="18" charset="-127"/>
                <a:ea typeface="서울남산 장체EB" pitchFamily="18" charset="-127"/>
              </a:rPr>
              <a:t> hari </a:t>
            </a:r>
            <a:r>
              <a:rPr lang="fi-FI" altLang="ko-KR" sz="3200" dirty="0" err="1">
                <a:latin typeface="서울남산 장체EB" pitchFamily="18" charset="-127"/>
                <a:ea typeface="서울남산 장체EB" pitchFamily="18" charset="-127"/>
              </a:rPr>
              <a:t>sebelum</a:t>
            </a:r>
            <a:r>
              <a:rPr lang="fi-FI" altLang="ko-KR" sz="3200" dirty="0">
                <a:latin typeface="서울남산 장체EB" pitchFamily="18" charset="-127"/>
                <a:ea typeface="서울남산 장체EB" pitchFamily="18" charset="-127"/>
              </a:rPr>
              <a:t> </a:t>
            </a:r>
            <a:r>
              <a:rPr lang="fi-FI" altLang="ko-KR" sz="3200" dirty="0" err="1">
                <a:latin typeface="서울남산 장체EB" pitchFamily="18" charset="-127"/>
                <a:ea typeface="서울남산 장체EB" pitchFamily="18" charset="-127"/>
              </a:rPr>
              <a:t>Paskah</a:t>
            </a:r>
            <a:r>
              <a:rPr lang="fi-FI" altLang="ko-KR" sz="3200" dirty="0">
                <a:latin typeface="서울남산 장체EB" pitchFamily="18" charset="-127"/>
                <a:ea typeface="서울남산 장체EB" pitchFamily="18" charset="-127"/>
              </a:rPr>
              <a:t>!</a:t>
            </a:r>
            <a:r>
              <a:rPr lang="en-US" altLang="ko-KR" sz="3200" dirty="0">
                <a:latin typeface="서울남산 장체EB" pitchFamily="18" charset="-127"/>
                <a:ea typeface="서울남산 장체EB" pitchFamily="18" charset="-127"/>
              </a:rPr>
              <a:t>”</a:t>
            </a:r>
          </a:p>
          <a:p>
            <a:pPr defTabSz="667439" hangingPunct="1">
              <a:defRPr sz="2044" b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fi-FI" altLang="ko-KR" sz="1600" dirty="0">
                <a:latin typeface="서울남산 장체EB" pitchFamily="18" charset="-127"/>
                <a:ea typeface="서울남산 장체EB" pitchFamily="18" charset="-127"/>
              </a:rPr>
              <a:t>(</a:t>
            </a:r>
            <a:r>
              <a:rPr lang="fi-FI" altLang="ko-KR" sz="1600" dirty="0" err="1">
                <a:latin typeface="서울남산 장체EB" pitchFamily="18" charset="-127"/>
                <a:ea typeface="서울남산 장체EB" pitchFamily="18" charset="-127"/>
              </a:rPr>
              <a:t>Yoh</a:t>
            </a:r>
            <a:r>
              <a:rPr lang="fi-FI" altLang="ko-KR" sz="1600" dirty="0">
                <a:latin typeface="서울남산 장체EB" pitchFamily="18" charset="-127"/>
                <a:ea typeface="서울남산 장체EB" pitchFamily="18" charset="-127"/>
              </a:rPr>
              <a:t> 12:1-11)</a:t>
            </a:r>
          </a:p>
          <a:p>
            <a:pPr defTabSz="667439" hangingPunct="1">
              <a:defRPr sz="2044" b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ko-KR" altLang="en-US" sz="2044" dirty="0">
                <a:solidFill>
                  <a:srgbClr val="FFFF00"/>
                </a:solidFill>
                <a:sym typeface="MalgunGothicBold"/>
              </a:rPr>
              <a:t>유월절 엿새 전에</a:t>
            </a:r>
            <a:r>
              <a:rPr lang="en-US" altLang="ko-KR" sz="2044" dirty="0">
                <a:solidFill>
                  <a:srgbClr val="FFFF00"/>
                </a:solidFill>
                <a:sym typeface="MalgunGothicBold"/>
              </a:rPr>
              <a:t>! </a:t>
            </a:r>
            <a:endParaRPr lang="fi-FI" altLang="ko-K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7806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3CBE5-15A8-A62D-1CAD-C97CDC0F0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1">
            <a:extLst>
              <a:ext uri="{FF2B5EF4-FFF2-40B4-BE49-F238E27FC236}">
                <a16:creationId xmlns:a16="http://schemas.microsoft.com/office/drawing/2014/main" id="{5951256C-7560-8E9D-3C84-BD3E46E0E6AD}"/>
              </a:ext>
            </a:extLst>
          </p:cNvPr>
          <p:cNvSpPr txBox="1">
            <a:spLocks/>
          </p:cNvSpPr>
          <p:nvPr/>
        </p:nvSpPr>
        <p:spPr>
          <a:xfrm>
            <a:off x="0" y="189572"/>
            <a:ext cx="9143999" cy="4605948"/>
          </a:xfrm>
          <a:prstGeom prst="rect">
            <a:avLst/>
          </a:prstGeom>
        </p:spPr>
        <p:txBody>
          <a:bodyPr/>
          <a:lstStyle>
            <a:lvl1pPr marL="0" marR="0" indent="0" algn="ctr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0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algn="l" hangingPunct="1"/>
            <a:endParaRPr lang="ko-KR" altLang="en-US" sz="2400" dirty="0"/>
          </a:p>
        </p:txBody>
      </p:sp>
      <p:pic>
        <p:nvPicPr>
          <p:cNvPr id="4" name="그림 3" descr="갈색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1FF97C7-765A-CDA3-9EF4-46F196FCE3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1999" cy="5148000"/>
          </a:xfrm>
          <a:prstGeom prst="rect">
            <a:avLst/>
          </a:prstGeom>
        </p:spPr>
      </p:pic>
      <p:sp>
        <p:nvSpPr>
          <p:cNvPr id="11" name="내용 개체 틀 1">
            <a:extLst>
              <a:ext uri="{FF2B5EF4-FFF2-40B4-BE49-F238E27FC236}">
                <a16:creationId xmlns:a16="http://schemas.microsoft.com/office/drawing/2014/main" id="{FD363488-7329-0528-8D35-CA8BCC478266}"/>
              </a:ext>
            </a:extLst>
          </p:cNvPr>
          <p:cNvSpPr txBox="1">
            <a:spLocks/>
          </p:cNvSpPr>
          <p:nvPr/>
        </p:nvSpPr>
        <p:spPr>
          <a:xfrm>
            <a:off x="409587" y="1005587"/>
            <a:ext cx="8324824" cy="4035695"/>
          </a:xfrm>
          <a:prstGeom prst="rect">
            <a:avLst/>
          </a:prstGeom>
        </p:spPr>
        <p:txBody>
          <a:bodyPr/>
          <a:lstStyle>
            <a:lvl1pPr marL="0" marR="0" indent="0" algn="ctr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solidFill>
                  <a:srgbClr val="FFFF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Enam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hari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sebelum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Paskah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Yesus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datang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Betania,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tempat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tinggal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Lazarus yang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dibangkitkan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Yesus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dari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antara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orang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mati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. 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Di situ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diadakan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perjamuan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untuk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Dia dan Marta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melayani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sedang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salah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seorang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yang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turut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makan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dengan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Yesus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adalah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Lazarus.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Maka Maria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mengambil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setengah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kati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minyak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narwastu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murni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yang mahal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harganya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lalu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meminyaki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kaki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Yesus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dan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menyekanya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dengan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rambutnya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; dan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bau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minyak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semerbak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di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seluruh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rumah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itu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.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Tetapi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Yudas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Iskariot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seorang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dari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murid-murid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Yesus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yang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akan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segera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menyerahkan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Dia,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berkata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: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"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Mengapa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minyak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narwastu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ini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tidak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dijual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tiga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ratus dinar dan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uangnya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diberikan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19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kepada</a:t>
            </a:r>
            <a:r>
              <a:rPr lang="en" altLang="ko-KR" sz="19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orang-orang miskin?"</a:t>
            </a:r>
          </a:p>
        </p:txBody>
      </p:sp>
      <p:sp>
        <p:nvSpPr>
          <p:cNvPr id="5" name="내용 개체 틀 1">
            <a:extLst>
              <a:ext uri="{FF2B5EF4-FFF2-40B4-BE49-F238E27FC236}">
                <a16:creationId xmlns:a16="http://schemas.microsoft.com/office/drawing/2014/main" id="{A267E8E0-15E7-36B2-4E88-AF86CBF2C0FE}"/>
              </a:ext>
            </a:extLst>
          </p:cNvPr>
          <p:cNvSpPr txBox="1">
            <a:spLocks/>
          </p:cNvSpPr>
          <p:nvPr/>
        </p:nvSpPr>
        <p:spPr>
          <a:xfrm>
            <a:off x="470672" y="122067"/>
            <a:ext cx="8002355" cy="693948"/>
          </a:xfrm>
          <a:prstGeom prst="rect">
            <a:avLst/>
          </a:prstGeom>
        </p:spPr>
        <p:txBody>
          <a:bodyPr anchor="b"/>
          <a:lstStyle>
            <a:lvl1pPr marL="0" marR="0" indent="0" algn="ctr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solidFill>
                  <a:srgbClr val="FFFF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r>
              <a:rPr lang="en-US" altLang="ko-KR" sz="3200" dirty="0">
                <a:solidFill>
                  <a:srgbClr val="0E0E0E"/>
                </a:solidFill>
                <a:latin typeface="SeoulNamsanC BL" panose="02020503020101020101" pitchFamily="18" charset="-127"/>
                <a:ea typeface="SeoulNamsanC BL" panose="02020503020101020101" pitchFamily="18" charset="-127"/>
              </a:rPr>
              <a:t>Yoh 12:1-11</a:t>
            </a:r>
            <a:endParaRPr lang="en" altLang="ko-KR" sz="3200" dirty="0">
              <a:solidFill>
                <a:srgbClr val="0E0E0E"/>
              </a:solidFill>
              <a:effectLst/>
              <a:latin typeface="SeoulNamsanC BL" panose="02020503020101020101" pitchFamily="18" charset="-127"/>
              <a:ea typeface="SeoulNamsanC BL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0414220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ECDB6-AE19-2B39-1E6B-0DCE64218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1">
            <a:extLst>
              <a:ext uri="{FF2B5EF4-FFF2-40B4-BE49-F238E27FC236}">
                <a16:creationId xmlns:a16="http://schemas.microsoft.com/office/drawing/2014/main" id="{04DB43FE-376C-6305-A64B-720C46F70468}"/>
              </a:ext>
            </a:extLst>
          </p:cNvPr>
          <p:cNvSpPr txBox="1">
            <a:spLocks/>
          </p:cNvSpPr>
          <p:nvPr/>
        </p:nvSpPr>
        <p:spPr>
          <a:xfrm>
            <a:off x="0" y="189572"/>
            <a:ext cx="9143999" cy="4605948"/>
          </a:xfrm>
          <a:prstGeom prst="rect">
            <a:avLst/>
          </a:prstGeom>
        </p:spPr>
        <p:txBody>
          <a:bodyPr/>
          <a:lstStyle>
            <a:lvl1pPr marL="0" marR="0" indent="0" algn="ctr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0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algn="l" hangingPunct="1"/>
            <a:endParaRPr lang="ko-KR" altLang="en-US" sz="2400" dirty="0"/>
          </a:p>
        </p:txBody>
      </p:sp>
      <p:pic>
        <p:nvPicPr>
          <p:cNvPr id="4" name="그림 3" descr="갈색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45A7458-8508-3D4E-9315-F9E160041F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1999" cy="5148000"/>
          </a:xfrm>
          <a:prstGeom prst="rect">
            <a:avLst/>
          </a:prstGeom>
        </p:spPr>
      </p:pic>
      <p:sp>
        <p:nvSpPr>
          <p:cNvPr id="11" name="내용 개체 틀 1">
            <a:extLst>
              <a:ext uri="{FF2B5EF4-FFF2-40B4-BE49-F238E27FC236}">
                <a16:creationId xmlns:a16="http://schemas.microsoft.com/office/drawing/2014/main" id="{4109D95F-B833-2D57-4D28-FF5306AE3296}"/>
              </a:ext>
            </a:extLst>
          </p:cNvPr>
          <p:cNvSpPr txBox="1">
            <a:spLocks/>
          </p:cNvSpPr>
          <p:nvPr/>
        </p:nvSpPr>
        <p:spPr>
          <a:xfrm>
            <a:off x="409587" y="637310"/>
            <a:ext cx="8324824" cy="4435688"/>
          </a:xfrm>
          <a:prstGeom prst="rect">
            <a:avLst/>
          </a:prstGeom>
        </p:spPr>
        <p:txBody>
          <a:bodyPr/>
          <a:lstStyle>
            <a:lvl1pPr marL="0" marR="0" indent="0" algn="ctr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solidFill>
                  <a:srgbClr val="FFFF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marL="457200" indent="-457200" algn="l">
              <a:spcAft>
                <a:spcPts val="600"/>
              </a:spcAft>
              <a:buFont typeface="+mj-lt"/>
              <a:buAutoNum type="arabicPeriod" startAt="6"/>
            </a:pP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Hal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itu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dikatakannya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bukan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karena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memperhatikan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nasib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orang-orang miskin,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melainkan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karena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adalah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seorang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pencuri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;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sering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mengambil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uang yang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disimpan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dalam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kas yang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dipegangnya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.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6"/>
            </a:pP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Maka kata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Yesus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: "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Biarkanlah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dia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melakukan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hal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ini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mengingat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hari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penguburan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-Ku.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6"/>
            </a:pP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Karena orang-orang miskin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selalu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ada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pada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kamu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tetapi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Aku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tidak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akan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selalu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ada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pada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kamu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.”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6"/>
            </a:pP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Sejumlah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besar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orang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Yahudi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mendengar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bahwa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Yesus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ada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di sana dan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mereka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datang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bukan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hanya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karena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Yesus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melainkan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juga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untuk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melihat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Lazarus, yang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telah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dibangkitkan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-Nya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dari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antara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orang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mati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0332034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3FFEA-5DD4-D6DF-74C3-99DE73030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1">
            <a:extLst>
              <a:ext uri="{FF2B5EF4-FFF2-40B4-BE49-F238E27FC236}">
                <a16:creationId xmlns:a16="http://schemas.microsoft.com/office/drawing/2014/main" id="{AB7D4DA6-B574-1AD4-AE24-CF3A18102613}"/>
              </a:ext>
            </a:extLst>
          </p:cNvPr>
          <p:cNvSpPr txBox="1">
            <a:spLocks/>
          </p:cNvSpPr>
          <p:nvPr/>
        </p:nvSpPr>
        <p:spPr>
          <a:xfrm>
            <a:off x="0" y="189572"/>
            <a:ext cx="9143999" cy="4605948"/>
          </a:xfrm>
          <a:prstGeom prst="rect">
            <a:avLst/>
          </a:prstGeom>
        </p:spPr>
        <p:txBody>
          <a:bodyPr/>
          <a:lstStyle>
            <a:lvl1pPr marL="0" marR="0" indent="0" algn="ctr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0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algn="l" hangingPunct="1"/>
            <a:endParaRPr lang="ko-KR" altLang="en-US" sz="2400" dirty="0"/>
          </a:p>
        </p:txBody>
      </p:sp>
      <p:pic>
        <p:nvPicPr>
          <p:cNvPr id="4" name="그림 3" descr="갈색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C6E9EC1-DCBA-1595-E844-A90BA60EEF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1999" cy="5148000"/>
          </a:xfrm>
          <a:prstGeom prst="rect">
            <a:avLst/>
          </a:prstGeom>
        </p:spPr>
      </p:pic>
      <p:sp>
        <p:nvSpPr>
          <p:cNvPr id="11" name="내용 개체 틀 1">
            <a:extLst>
              <a:ext uri="{FF2B5EF4-FFF2-40B4-BE49-F238E27FC236}">
                <a16:creationId xmlns:a16="http://schemas.microsoft.com/office/drawing/2014/main" id="{418ACFFC-B2AB-813E-CEAD-637DDB26F75E}"/>
              </a:ext>
            </a:extLst>
          </p:cNvPr>
          <p:cNvSpPr txBox="1">
            <a:spLocks/>
          </p:cNvSpPr>
          <p:nvPr/>
        </p:nvSpPr>
        <p:spPr>
          <a:xfrm>
            <a:off x="409587" y="637310"/>
            <a:ext cx="8324824" cy="4435688"/>
          </a:xfrm>
          <a:prstGeom prst="rect">
            <a:avLst/>
          </a:prstGeom>
        </p:spPr>
        <p:txBody>
          <a:bodyPr/>
          <a:lstStyle>
            <a:lvl1pPr marL="0" marR="0" indent="0" algn="ctr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solidFill>
                  <a:srgbClr val="FFFF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marL="457200" indent="-457200" algn="l">
              <a:spcAft>
                <a:spcPts val="600"/>
              </a:spcAft>
              <a:buFont typeface="+mj-lt"/>
              <a:buAutoNum type="arabicPeriod" startAt="10"/>
            </a:pP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Lalu imam-imam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kepala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bermupakat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untuk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membunuh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Lazarus juga,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10"/>
            </a:pP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sebab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karena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dia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banyak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orang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Yahudi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meninggalkan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mereka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dan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percaya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kepada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sz="2000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Yesus</a:t>
            </a:r>
            <a:r>
              <a:rPr lang="en" altLang="ko-KR" sz="2000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7139914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7361423F-0BCB-9D0B-2268-B152AE9EC9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Pengkhotbah</a:t>
            </a:r>
            <a:endParaRPr lang="en-US" altLang="ko-KR" dirty="0">
              <a:latin typeface="서울남산 장체EB" pitchFamily="18" charset="-127"/>
              <a:ea typeface="서울남산 장체EB" pitchFamily="18" charset="-127"/>
            </a:endParaRPr>
          </a:p>
          <a:p>
            <a:endParaRPr lang="ko-KR" altLang="en-US" dirty="0"/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C7B47483-D4C3-49C5-8A2D-3CF4245BBA4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" altLang="ko-KR" dirty="0"/>
              <a:t>Calon </a:t>
            </a:r>
            <a:r>
              <a:rPr lang="en" altLang="ko-KR" dirty="0" err="1"/>
              <a:t>Pendeta</a:t>
            </a:r>
            <a:r>
              <a:rPr lang="en" altLang="ko-KR" dirty="0"/>
              <a:t> 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 / Ibu Anita</a:t>
            </a:r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BB6DD146-A46A-87F1-2F7B-C4E1E87A8C5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ko-KR" altLang="en-US" dirty="0">
                <a:latin typeface="서울남산 장체EB" pitchFamily="18" charset="-127"/>
                <a:ea typeface="서울남산 장체EB" pitchFamily="18" charset="-127"/>
              </a:rPr>
              <a:t>설교 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: </a:t>
            </a:r>
            <a:r>
              <a:rPr lang="ko-KR" altLang="en-US" dirty="0"/>
              <a:t>방현아 </a:t>
            </a:r>
            <a:r>
              <a:rPr lang="ko-KR" altLang="en-US" dirty="0" err="1"/>
              <a:t>준목</a:t>
            </a:r>
            <a:endParaRPr lang="ko-KR" altLang="en-US" dirty="0">
              <a:latin typeface="서울남산 장체EB" pitchFamily="18" charset="-127"/>
              <a:ea typeface="서울남산 장체EB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52987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897968AE-969B-C906-4207-9E7E43DD5B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내 평생 사는 동안 주 찬양하리</a:t>
            </a:r>
            <a:r>
              <a:rPr kumimoji="1" lang="en-US" altLang="ko-KR" dirty="0"/>
              <a:t> </a:t>
            </a:r>
            <a:r>
              <a:rPr kumimoji="1" lang="ko-KR" altLang="en-US" dirty="0"/>
              <a:t>여호와 하나님 내 주를 찬양하리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96E0A1-7BAE-8C37-770E-FBE46CE5AA0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ko-KR" altLang="en-US" dirty="0"/>
              <a:t>내 평생 사는 동안 </a:t>
            </a:r>
            <a:r>
              <a:rPr kumimoji="1" lang="en-US" altLang="ko-KR" dirty="0"/>
              <a:t>(</a:t>
            </a:r>
            <a:r>
              <a:rPr kumimoji="1" lang="en" altLang="ko-KR" dirty="0" err="1"/>
              <a:t>Seumur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Hidupku</a:t>
            </a:r>
            <a:r>
              <a:rPr kumimoji="1" lang="en" altLang="ko-KR" dirty="0"/>
              <a:t>)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5F3BFF9-5143-FF63-0332-FF2D45545C2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Seumur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hidupku</a:t>
            </a:r>
            <a:r>
              <a:rPr kumimoji="1" lang="en" altLang="ko-KR" dirty="0"/>
              <a:t> '</a:t>
            </a:r>
            <a:r>
              <a:rPr kumimoji="1" lang="en" altLang="ko-KR" dirty="0" err="1"/>
              <a:t>ku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puji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Tuhan</a:t>
            </a:r>
            <a:br>
              <a:rPr kumimoji="1" lang="en" altLang="ko-KR" dirty="0"/>
            </a:br>
            <a:r>
              <a:rPr kumimoji="1" lang="en" altLang="ko-KR" dirty="0" err="1"/>
              <a:t>Selagi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adaku</a:t>
            </a:r>
            <a:r>
              <a:rPr kumimoji="1" lang="en" altLang="ko-KR" dirty="0"/>
              <a:t> '</a:t>
            </a:r>
            <a:r>
              <a:rPr kumimoji="1" lang="en" altLang="ko-KR" dirty="0" err="1"/>
              <a:t>ku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puji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Tuhan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133375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0C26F5CA-2EB4-F7F4-C881-2468C8EC3A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Pengakuan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 Iman</a:t>
            </a:r>
          </a:p>
          <a:p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B132342-F8CC-7C56-61E9-45CDBF73BD1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sz="2800" dirty="0">
                <a:latin typeface="서울남산 장체EB" pitchFamily="18" charset="-127"/>
                <a:ea typeface="서울남산 장체EB" pitchFamily="18" charset="-127"/>
              </a:rPr>
              <a:t>“</a:t>
            </a:r>
            <a:r>
              <a:rPr lang="en-US" altLang="ko-KR" sz="2800" dirty="0" err="1">
                <a:latin typeface="서울남산 장체EB" pitchFamily="18" charset="-127"/>
                <a:ea typeface="서울남산 장체EB" pitchFamily="18" charset="-127"/>
              </a:rPr>
              <a:t>Yesus</a:t>
            </a:r>
            <a:r>
              <a:rPr lang="en-US" altLang="ko-KR" sz="2800" dirty="0">
                <a:latin typeface="서울남산 장체EB" pitchFamily="18" charset="-127"/>
                <a:ea typeface="서울남산 장체EB" pitchFamily="18" charset="-127"/>
              </a:rPr>
              <a:t> </a:t>
            </a:r>
            <a:r>
              <a:rPr lang="en-US" altLang="ko-KR" sz="2800" dirty="0" err="1">
                <a:latin typeface="서울남산 장체EB" pitchFamily="18" charset="-127"/>
                <a:ea typeface="서울남산 장체EB" pitchFamily="18" charset="-127"/>
              </a:rPr>
              <a:t>adalah</a:t>
            </a:r>
            <a:r>
              <a:rPr lang="en-US" altLang="ko-KR" sz="2800" dirty="0">
                <a:latin typeface="서울남산 장체EB" pitchFamily="18" charset="-127"/>
                <a:ea typeface="서울남산 장체EB" pitchFamily="18" charset="-127"/>
              </a:rPr>
              <a:t> </a:t>
            </a:r>
            <a:r>
              <a:rPr lang="en-US" altLang="ko-KR" sz="2800" dirty="0" err="1">
                <a:latin typeface="서울남산 장체EB" pitchFamily="18" charset="-127"/>
                <a:ea typeface="서울남산 장체EB" pitchFamily="18" charset="-127"/>
              </a:rPr>
              <a:t>Kristus</a:t>
            </a:r>
            <a:r>
              <a:rPr lang="en-US" altLang="ko-KR" sz="2800" dirty="0">
                <a:latin typeface="서울남산 장체EB" pitchFamily="18" charset="-127"/>
                <a:ea typeface="서울남산 장체EB" pitchFamily="18" charset="-127"/>
              </a:rPr>
              <a:t>, Anak Allah yang </a:t>
            </a:r>
            <a:r>
              <a:rPr lang="en-US" altLang="ko-KR" sz="2800" dirty="0" err="1">
                <a:latin typeface="서울남산 장체EB" pitchFamily="18" charset="-127"/>
                <a:ea typeface="서울남산 장체EB" pitchFamily="18" charset="-127"/>
              </a:rPr>
              <a:t>hidup</a:t>
            </a:r>
            <a:r>
              <a:rPr lang="en-US" altLang="ko-KR" sz="2800" dirty="0">
                <a:latin typeface="서울남산 장체EB" pitchFamily="18" charset="-127"/>
                <a:ea typeface="서울남산 장체EB" pitchFamily="18" charset="-127"/>
              </a:rPr>
              <a:t>!”</a:t>
            </a:r>
            <a:endParaRPr lang="ko-KR" altLang="en-US" sz="2800" dirty="0">
              <a:latin typeface="서울남산 장체EB" pitchFamily="18" charset="-127"/>
              <a:ea typeface="서울남산 장체EB" pitchFamily="18" charset="-127"/>
            </a:endParaRPr>
          </a:p>
          <a:p>
            <a:endParaRPr lang="ko-KR" altLang="en-US" dirty="0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2756FB30-4383-B4FF-C0AA-09D73DB6318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ko-KR" altLang="en-US" dirty="0">
                <a:latin typeface="서울남산 장체EB" pitchFamily="18" charset="-127"/>
                <a:ea typeface="서울남산 장체EB" pitchFamily="18" charset="-127"/>
              </a:rPr>
              <a:t>주는 그리스도시요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, </a:t>
            </a:r>
            <a:r>
              <a:rPr lang="ko-KR" altLang="en-US" dirty="0">
                <a:latin typeface="서울남산 장체EB" pitchFamily="18" charset="-127"/>
                <a:ea typeface="서울남산 장체EB" pitchFamily="18" charset="-127"/>
              </a:rPr>
              <a:t>살아 계신 하나님의 아들이십니다</a:t>
            </a:r>
            <a:r>
              <a:rPr lang="en-US" altLang="ko-KR" dirty="0"/>
              <a:t>!</a:t>
            </a:r>
            <a:endParaRPr lang="en-US" altLang="ko-KR" dirty="0">
              <a:latin typeface="서울남산 장체EB" pitchFamily="18" charset="-127"/>
              <a:ea typeface="서울남산 장체EB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6902260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7AA1C-EF94-BB69-72E0-5AE6484A8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BE227E3F-9D32-05A8-080F-49059F79B10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Salam</a:t>
            </a:r>
          </a:p>
          <a:p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F581B59-1CE8-21F1-A0C4-7F0FDA245BB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1693" y="3975520"/>
            <a:ext cx="9144002" cy="713521"/>
          </a:xfrm>
        </p:spPr>
        <p:txBody>
          <a:bodyPr anchor="ctr"/>
          <a:lstStyle/>
          <a:p>
            <a:r>
              <a:rPr lang="en-US" altLang="ko-KR" sz="2400" dirty="0"/>
              <a:t>“Karena </a:t>
            </a:r>
            <a:r>
              <a:rPr lang="en-US" altLang="ko-KR" sz="2400" dirty="0" err="1"/>
              <a:t>saudara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banyak</a:t>
            </a:r>
            <a:r>
              <a:rPr lang="en-US" altLang="ko-KR" sz="2400" dirty="0"/>
              <a:t> orang </a:t>
            </a:r>
            <a:r>
              <a:rPr lang="en-US" altLang="ko-KR" sz="2400" dirty="0" err="1"/>
              <a:t>akan</a:t>
            </a:r>
            <a:r>
              <a:rPr lang="en-US" altLang="ko-KR" sz="2400" dirty="0"/>
              <a:t> </a:t>
            </a:r>
            <a:r>
              <a:rPr lang="en-US" altLang="ko-KR" sz="2400" dirty="0" err="1"/>
              <a:t>percaya</a:t>
            </a:r>
            <a:r>
              <a:rPr lang="en-US" altLang="ko-KR" sz="2400" dirty="0"/>
              <a:t> </a:t>
            </a:r>
            <a:r>
              <a:rPr lang="en-US" altLang="ko-KR" sz="2400" dirty="0" err="1"/>
              <a:t>kepada</a:t>
            </a:r>
            <a:r>
              <a:rPr lang="en-US" altLang="ko-KR" sz="2400" dirty="0"/>
              <a:t> </a:t>
            </a:r>
            <a:r>
              <a:rPr lang="en-US" altLang="ko-KR" sz="2400" dirty="0" err="1"/>
              <a:t>Yesus</a:t>
            </a:r>
            <a:r>
              <a:rPr lang="en-US" altLang="ko-KR" sz="2400" dirty="0"/>
              <a:t>!”</a:t>
            </a:r>
            <a:endParaRPr lang="en-US" altLang="ko-KR" sz="2400" dirty="0">
              <a:latin typeface="서울남산 장체EB" pitchFamily="18" charset="-127"/>
              <a:ea typeface="서울남산 장체EB" pitchFamily="18" charset="-127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D5E9381-C096-2108-F3AF-5504E926285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ko-KR" altLang="en-US" dirty="0"/>
              <a:t>당신 때문에 많은 사람들이 예수를 믿게 될 것입니다</a:t>
            </a:r>
            <a:r>
              <a:rPr lang="en-US" altLang="ko-KR" dirty="0"/>
              <a:t>!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758164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1AEF0028-31BD-2C02-3C3D-E18247BEF46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Enam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sebelum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Paskah</a:t>
            </a:r>
            <a:r>
              <a:rPr kumimoji="1" lang="en" altLang="ko-KR" dirty="0"/>
              <a:t>!</a:t>
            </a:r>
          </a:p>
          <a:p>
            <a:r>
              <a:rPr kumimoji="1" lang="en" altLang="ko-KR" sz="1600" dirty="0"/>
              <a:t>(Yoh 12:1-11)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C66987-DBE9-E22C-21AF-1DDB8453C57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73706" y="4143377"/>
            <a:ext cx="4097636" cy="491467"/>
          </a:xfrm>
        </p:spPr>
        <p:txBody>
          <a:bodyPr/>
          <a:lstStyle/>
          <a:p>
            <a:r>
              <a:rPr kumimoji="1" lang="ko-KR" altLang="en-US" dirty="0"/>
              <a:t> 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D2ED265-3AF7-F39D-EE84-AF8AEB0647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3704" y="4637411"/>
            <a:ext cx="4097637" cy="491467"/>
          </a:xfrm>
        </p:spPr>
        <p:txBody>
          <a:bodyPr/>
          <a:lstStyle/>
          <a:p>
            <a:r>
              <a:rPr kumimoji="1"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557273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A27E75B-1C38-B1BD-6392-5D42AA1CE67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5589" y="3826157"/>
            <a:ext cx="8561374" cy="1280027"/>
          </a:xfrm>
        </p:spPr>
        <p:txBody>
          <a:bodyPr/>
          <a:lstStyle/>
          <a:p>
            <a:pPr algn="ctr"/>
            <a:r>
              <a:rPr kumimoji="1" lang="en" altLang="ko-KR" dirty="0" err="1"/>
              <a:t>Sebab</a:t>
            </a:r>
            <a:r>
              <a:rPr kumimoji="1" lang="en" altLang="ko-KR" dirty="0"/>
              <a:t> Anak </a:t>
            </a:r>
            <a:r>
              <a:rPr kumimoji="1" lang="en" altLang="ko-KR" dirty="0" err="1"/>
              <a:t>Domba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Paskah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kita</a:t>
            </a:r>
            <a:r>
              <a:rPr kumimoji="1" lang="en" altLang="ko-KR" dirty="0"/>
              <a:t> juga </a:t>
            </a:r>
            <a:r>
              <a:rPr kumimoji="1" lang="en" altLang="ko-KR" dirty="0" err="1"/>
              <a:t>telah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disembelih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yaitu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Kristus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8AC5AD-BB6A-5FB2-A95D-7810060145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1Kor 5:7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02877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B9317-CABE-7439-6F5F-653B622DE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5DBE8C5-DEF4-9E70-4AC7-52A253D3EE4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Enam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sebelum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Paskah</a:t>
            </a:r>
            <a:r>
              <a:rPr kumimoji="1" lang="en" altLang="ko-KR" dirty="0"/>
              <a:t>!</a:t>
            </a:r>
          </a:p>
          <a:p>
            <a:r>
              <a:rPr kumimoji="1" lang="en" altLang="ko-KR" sz="1600" dirty="0"/>
              <a:t>(Yoh 12:1-11)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8E01C2-0EF4-A360-3089-2B52E4ECD0E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73706" y="4143377"/>
            <a:ext cx="4097636" cy="491467"/>
          </a:xfrm>
        </p:spPr>
        <p:txBody>
          <a:bodyPr/>
          <a:lstStyle/>
          <a:p>
            <a:r>
              <a:rPr kumimoji="1" lang="ko-KR" altLang="en-US" dirty="0"/>
              <a:t> 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835ED4D-A79C-0379-F209-AAD608AF7D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3704" y="4637411"/>
            <a:ext cx="4097637" cy="491467"/>
          </a:xfrm>
        </p:spPr>
        <p:txBody>
          <a:bodyPr/>
          <a:lstStyle/>
          <a:p>
            <a:r>
              <a:rPr kumimoji="1"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5310837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BCF2A3CF-9AE8-3BD7-BCDA-07CD743C5C1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kumimoji="1" lang="en" altLang="ko-KR" dirty="0" err="1"/>
              <a:t>Lihatlah</a:t>
            </a:r>
            <a:r>
              <a:rPr kumimoji="1" lang="en" altLang="ko-KR" dirty="0"/>
              <a:t> Anak </a:t>
            </a:r>
            <a:r>
              <a:rPr kumimoji="1" lang="en" altLang="ko-KR" dirty="0" err="1"/>
              <a:t>Domba</a:t>
            </a:r>
            <a:r>
              <a:rPr kumimoji="1" lang="en" altLang="ko-KR" dirty="0"/>
              <a:t> Allah, yang </a:t>
            </a:r>
            <a:r>
              <a:rPr kumimoji="1" lang="en" altLang="ko-KR" dirty="0" err="1"/>
              <a:t>menghapus</a:t>
            </a:r>
            <a:r>
              <a:rPr kumimoji="1" lang="en" altLang="ko-KR" dirty="0"/>
              <a:t> dosa dunia.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B5C9D7-304E-06BC-E87B-ED6EA2C931C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1:29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8784895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EF3AA-6B95-08B6-16E3-346BB9584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E6E9A49-A6B6-0279-62E9-1AC26B6E58E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Enam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sebelum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Paskah</a:t>
            </a:r>
            <a:r>
              <a:rPr kumimoji="1" lang="en" altLang="ko-KR" dirty="0"/>
              <a:t>!</a:t>
            </a:r>
          </a:p>
          <a:p>
            <a:r>
              <a:rPr kumimoji="1" lang="en" altLang="ko-KR" sz="1600" dirty="0"/>
              <a:t>(Yoh 12:1-11)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D9AC7B-E8AB-FA6A-DE1E-78EC8D4B6F2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73706" y="4143377"/>
            <a:ext cx="4097636" cy="491467"/>
          </a:xfrm>
        </p:spPr>
        <p:txBody>
          <a:bodyPr/>
          <a:lstStyle/>
          <a:p>
            <a:r>
              <a:rPr kumimoji="1" lang="ko-KR" altLang="en-US" dirty="0"/>
              <a:t> 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08BAD0B-9CD5-5EED-CF7F-C300165E5F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3704" y="4637411"/>
            <a:ext cx="4097637" cy="491467"/>
          </a:xfrm>
        </p:spPr>
        <p:txBody>
          <a:bodyPr/>
          <a:lstStyle/>
          <a:p>
            <a:r>
              <a:rPr kumimoji="1"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1194504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00837402-D8AF-6293-21D3-AF5EE8CF8C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" altLang="ko-KR" dirty="0" err="1"/>
              <a:t>Untuk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penguburan</a:t>
            </a:r>
            <a:r>
              <a:rPr kumimoji="1" lang="en" altLang="ko-KR" dirty="0"/>
              <a:t>-Ku 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451B5E8-A9F9-2B78-F882-4EFB2C55FF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나의 </a:t>
            </a:r>
            <a:r>
              <a:rPr kumimoji="1" lang="ko-KR" altLang="en-US" dirty="0" err="1"/>
              <a:t>장례할</a:t>
            </a:r>
            <a:r>
              <a:rPr kumimoji="1" lang="ko-KR" altLang="en-US" dirty="0"/>
              <a:t> 날을 위하여</a:t>
            </a:r>
          </a:p>
        </p:txBody>
      </p:sp>
    </p:spTree>
    <p:extLst>
      <p:ext uri="{BB962C8B-B14F-4D97-AF65-F5344CB8AC3E}">
        <p14:creationId xmlns:p14="http://schemas.microsoft.com/office/powerpoint/2010/main" val="1441429936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F75E769E-859F-E25D-ADB2-250E9F59438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Enam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sebelum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Paskah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Yesus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datang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</a:t>
            </a:r>
            <a:r>
              <a:rPr kumimoji="1" lang="en" altLang="ko-KR" dirty="0"/>
              <a:t> Betania, </a:t>
            </a:r>
            <a:r>
              <a:rPr kumimoji="1" lang="en" altLang="ko-KR" dirty="0" err="1"/>
              <a:t>tempat</a:t>
            </a:r>
            <a:endParaRPr kumimoji="1" lang="en" altLang="ko-KR" dirty="0"/>
          </a:p>
          <a:p>
            <a:r>
              <a:rPr kumimoji="1" lang="en" altLang="ko-KR" dirty="0" err="1"/>
              <a:t>tinggal</a:t>
            </a:r>
            <a:r>
              <a:rPr kumimoji="1" lang="en" altLang="ko-KR" dirty="0"/>
              <a:t> Lazarus yang </a:t>
            </a:r>
            <a:r>
              <a:rPr kumimoji="1" lang="en" altLang="ko-KR" dirty="0" err="1"/>
              <a:t>dibangkitkan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Yesus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antara</a:t>
            </a:r>
            <a:r>
              <a:rPr kumimoji="1" lang="en" altLang="ko-KR" dirty="0"/>
              <a:t> orang </a:t>
            </a:r>
            <a:r>
              <a:rPr kumimoji="1" lang="en" altLang="ko-KR" dirty="0" err="1"/>
              <a:t>mati</a:t>
            </a:r>
            <a:r>
              <a:rPr kumimoji="1" lang="en" altLang="ko-KR" dirty="0"/>
              <a:t>. 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CCBA50E-9051-6E60-F17A-DBF18B97341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12:1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081478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F665F5BC-0B67-918E-7E94-A20EB30EB7E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5589" y="3826157"/>
            <a:ext cx="8741202" cy="1280027"/>
          </a:xfrm>
        </p:spPr>
        <p:txBody>
          <a:bodyPr/>
          <a:lstStyle/>
          <a:p>
            <a:r>
              <a:rPr kumimoji="1" lang="en" altLang="ko-KR" dirty="0"/>
              <a:t>Di situ </a:t>
            </a:r>
            <a:r>
              <a:rPr kumimoji="1" lang="en" altLang="ko-KR" dirty="0" err="1"/>
              <a:t>diadakan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perjamuan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untuk</a:t>
            </a:r>
            <a:r>
              <a:rPr kumimoji="1" lang="en" altLang="ko-KR" dirty="0"/>
              <a:t> Dia dan Marta </a:t>
            </a:r>
            <a:r>
              <a:rPr kumimoji="1" lang="en" altLang="ko-KR" dirty="0" err="1"/>
              <a:t>melayani</a:t>
            </a:r>
            <a:r>
              <a:rPr kumimoji="1" lang="en" altLang="ko-KR" dirty="0"/>
              <a:t>,</a:t>
            </a:r>
          </a:p>
          <a:p>
            <a:r>
              <a:rPr kumimoji="1" lang="en" altLang="ko-KR" dirty="0" err="1"/>
              <a:t>sedang</a:t>
            </a:r>
            <a:r>
              <a:rPr kumimoji="1" lang="en" altLang="ko-KR" dirty="0"/>
              <a:t> salah </a:t>
            </a:r>
            <a:r>
              <a:rPr kumimoji="1" lang="en" altLang="ko-KR" dirty="0" err="1"/>
              <a:t>seorang</a:t>
            </a:r>
            <a:r>
              <a:rPr kumimoji="1" lang="en" altLang="ko-KR" dirty="0"/>
              <a:t> yang </a:t>
            </a:r>
            <a:r>
              <a:rPr kumimoji="1" lang="en" altLang="ko-KR" dirty="0" err="1"/>
              <a:t>turut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makan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dengan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Yesus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adalah</a:t>
            </a:r>
            <a:r>
              <a:rPr kumimoji="1" lang="en" altLang="ko-KR" dirty="0"/>
              <a:t> Lazarus.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2059E9-B9FC-0C69-C4F1-EF93C33A9FC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12:2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09252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9954688C-6B3B-142E-5B11-E787C9E2382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/>
              <a:t>Manis Kau </a:t>
            </a:r>
            <a:r>
              <a:rPr kumimoji="1" lang="en" altLang="ko-KR" dirty="0" err="1"/>
              <a:t>dengar</a:t>
            </a:r>
            <a:r>
              <a:rPr kumimoji="1" lang="en" altLang="ko-KR" dirty="0"/>
              <a:t> </a:t>
            </a:r>
            <a:r>
              <a:rPr kumimoji="1" lang="en" altLang="ko-KR" dirty="0" err="1"/>
              <a:t>renungan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hatiku</a:t>
            </a:r>
            <a:endParaRPr kumimoji="1" lang="en" altLang="ko-KR" dirty="0"/>
          </a:p>
          <a:p>
            <a:r>
              <a:rPr kumimoji="1" lang="en" altLang="ko-KR" dirty="0" err="1"/>
              <a:t>Bersukacita</a:t>
            </a:r>
            <a:r>
              <a:rPr kumimoji="1" lang="en" altLang="ko-KR" dirty="0"/>
              <a:t> '</a:t>
            </a:r>
            <a:r>
              <a:rPr kumimoji="1" lang="en" altLang="ko-KR" dirty="0" err="1"/>
              <a:t>ku</a:t>
            </a:r>
            <a:r>
              <a:rPr kumimoji="1" lang="en" altLang="ko-KR" dirty="0"/>
              <a:t> di </a:t>
            </a:r>
            <a:r>
              <a:rPr kumimoji="1" lang="en" altLang="ko-KR" dirty="0" err="1"/>
              <a:t>dalam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Tuhan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E1BFD3-0B17-9D76-390D-A2882C6F96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주님을 묵상함이 </a:t>
            </a:r>
            <a:r>
              <a:rPr kumimoji="1" lang="ko-KR" altLang="en-US" dirty="0" err="1"/>
              <a:t>즐겁도다</a:t>
            </a:r>
            <a:r>
              <a:rPr kumimoji="1" lang="en-US" altLang="ko-KR" dirty="0"/>
              <a:t>. </a:t>
            </a:r>
            <a:r>
              <a:rPr kumimoji="1" lang="ko-KR" altLang="en-US" dirty="0"/>
              <a:t>내 영혼 주 안에서 참 기쁘리</a:t>
            </a:r>
          </a:p>
        </p:txBody>
      </p:sp>
    </p:spTree>
    <p:extLst>
      <p:ext uri="{BB962C8B-B14F-4D97-AF65-F5344CB8AC3E}">
        <p14:creationId xmlns:p14="http://schemas.microsoft.com/office/powerpoint/2010/main" val="3016257355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11AC46AE-79B5-98E9-EF22-9A0501A5D5D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r>
              <a:rPr kumimoji="1" lang="en" altLang="ko-KR" dirty="0"/>
              <a:t>Maka Maria </a:t>
            </a:r>
            <a:r>
              <a:rPr kumimoji="1" lang="en" altLang="ko-KR" dirty="0" err="1"/>
              <a:t>mengambil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setengah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kati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minyak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narwastu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murni</a:t>
            </a:r>
            <a:endParaRPr kumimoji="1" lang="en" altLang="ko-KR" dirty="0"/>
          </a:p>
          <a:p>
            <a:r>
              <a:rPr kumimoji="1" lang="en" altLang="ko-KR" dirty="0"/>
              <a:t>yang mahal </a:t>
            </a:r>
            <a:r>
              <a:rPr kumimoji="1" lang="en" altLang="ko-KR" dirty="0" err="1"/>
              <a:t>harganya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lalu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meminyaki</a:t>
            </a:r>
            <a:r>
              <a:rPr kumimoji="1" lang="en" altLang="ko-KR" dirty="0"/>
              <a:t> kaki </a:t>
            </a:r>
            <a:r>
              <a:rPr kumimoji="1" lang="en" altLang="ko-KR" dirty="0" err="1"/>
              <a:t>Yesus</a:t>
            </a:r>
            <a:r>
              <a:rPr kumimoji="1" lang="en" altLang="ko-KR" dirty="0"/>
              <a:t> dan </a:t>
            </a:r>
            <a:r>
              <a:rPr kumimoji="1" lang="en" altLang="ko-KR" dirty="0" err="1"/>
              <a:t>menyekanya</a:t>
            </a:r>
            <a:endParaRPr kumimoji="1" lang="en" altLang="ko-KR" dirty="0"/>
          </a:p>
          <a:p>
            <a:r>
              <a:rPr kumimoji="1" lang="en" altLang="ko-KR" dirty="0" err="1"/>
              <a:t>dengan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rambutnya</a:t>
            </a:r>
            <a:r>
              <a:rPr kumimoji="1" lang="en" altLang="ko-KR" dirty="0"/>
              <a:t>; dan </a:t>
            </a:r>
            <a:r>
              <a:rPr kumimoji="1" lang="en" altLang="ko-KR" dirty="0" err="1"/>
              <a:t>bau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minyak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semerbak</a:t>
            </a:r>
            <a:r>
              <a:rPr kumimoji="1" lang="en" altLang="ko-KR" dirty="0"/>
              <a:t> di </a:t>
            </a:r>
            <a:r>
              <a:rPr kumimoji="1" lang="en" altLang="ko-KR" dirty="0" err="1"/>
              <a:t>seluruh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rumah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itu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BFFB41-F8C8-34C4-E2CD-B7871DAD2BC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</a:t>
            </a:r>
            <a:r>
              <a:rPr kumimoji="1" lang="en-US" altLang="ko-KR" dirty="0"/>
              <a:t>3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4139309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B79BC-7054-AC9C-D4B3-5F945DDA8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95673A4-C65B-D14E-B47E-93C1F915CEC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Enam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sebelum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Paskah</a:t>
            </a:r>
            <a:r>
              <a:rPr kumimoji="1" lang="en" altLang="ko-KR" dirty="0"/>
              <a:t>!</a:t>
            </a:r>
          </a:p>
          <a:p>
            <a:r>
              <a:rPr kumimoji="1" lang="en" altLang="ko-KR" sz="1600" dirty="0"/>
              <a:t>(Yoh 12:1-11)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2ECF30-E27A-00AC-BED3-6B7A120C344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73706" y="4143377"/>
            <a:ext cx="4097636" cy="491467"/>
          </a:xfrm>
        </p:spPr>
        <p:txBody>
          <a:bodyPr/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" altLang="ko-KR" dirty="0" err="1"/>
              <a:t>Untuk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penguburan</a:t>
            </a:r>
            <a:r>
              <a:rPr kumimoji="1" lang="en" altLang="ko-KR" dirty="0"/>
              <a:t>-Ku 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C6017A3-C4A5-30D5-DE9C-C3ECD12FBC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3704" y="4637411"/>
            <a:ext cx="4097637" cy="491467"/>
          </a:xfrm>
        </p:spPr>
        <p:txBody>
          <a:bodyPr/>
          <a:lstStyle/>
          <a:p>
            <a:r>
              <a:rPr kumimoji="1"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3528870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2F482C82-7A62-2A77-5A32-59B42E9571B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kumimoji="1" lang="en" altLang="ko-KR" dirty="0" err="1"/>
              <a:t>Biarkan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melakukan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hal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mengingat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penguburan</a:t>
            </a:r>
            <a:r>
              <a:rPr kumimoji="1" lang="en" altLang="ko-KR" dirty="0"/>
              <a:t>-Ku.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8341B9-CFBC-EB4A-F96C-86E9DB285F7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12:7 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2622668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069CF-20CB-52DF-E7CF-F7EB12769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B23DB3A4-FEA2-1ADC-A9E5-708703E02D2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Enam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sebelum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Paskah</a:t>
            </a:r>
            <a:r>
              <a:rPr kumimoji="1" lang="en" altLang="ko-KR" dirty="0"/>
              <a:t>!</a:t>
            </a:r>
          </a:p>
          <a:p>
            <a:r>
              <a:rPr kumimoji="1" lang="en" altLang="ko-KR" sz="1600" dirty="0"/>
              <a:t>(Yoh 12:1-11)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EDEDEF-8878-C712-DE4C-710718FD911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73706" y="4143377"/>
            <a:ext cx="4097636" cy="491467"/>
          </a:xfrm>
        </p:spPr>
        <p:txBody>
          <a:bodyPr/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" altLang="ko-KR" dirty="0" err="1"/>
              <a:t>Untuk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penguburan</a:t>
            </a:r>
            <a:r>
              <a:rPr kumimoji="1" lang="en" altLang="ko-KR" dirty="0"/>
              <a:t>-Ku 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E560BDA-A5AE-89C9-5DF3-1D4628DAEC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3704" y="4637411"/>
            <a:ext cx="4097637" cy="491467"/>
          </a:xfrm>
        </p:spPr>
        <p:txBody>
          <a:bodyPr/>
          <a:lstStyle/>
          <a:p>
            <a:r>
              <a:rPr kumimoji="1"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9578719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F9C5F31D-CDD3-022C-3E74-0BF5C51E11E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 err="1"/>
              <a:t>dicatat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bahwa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berbagai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rempah-rempah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harum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digunakan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dalam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pemakaman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seorang</a:t>
            </a:r>
            <a:r>
              <a:rPr kumimoji="1" lang="en" altLang="ko-KR" dirty="0"/>
              <a:t> raja.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43E8E2-14CA-8FA4-1E4F-21AC64BEACA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2Taw 16:14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1371996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1153E-6C3B-1236-F3AB-9A957046B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42BC32D-B729-233E-EE1D-0646E57E97B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Enam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sebelum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Paskah</a:t>
            </a:r>
            <a:r>
              <a:rPr kumimoji="1" lang="en" altLang="ko-KR" dirty="0"/>
              <a:t>!</a:t>
            </a:r>
          </a:p>
          <a:p>
            <a:r>
              <a:rPr kumimoji="1" lang="en" altLang="ko-KR" sz="1600" dirty="0"/>
              <a:t>(Yoh 12:1-11)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7AF0CF-40EF-B524-3A8E-02DDA9F3480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73706" y="4143377"/>
            <a:ext cx="4097636" cy="491467"/>
          </a:xfrm>
        </p:spPr>
        <p:txBody>
          <a:bodyPr/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" altLang="ko-KR" dirty="0" err="1"/>
              <a:t>Untuk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penguburan</a:t>
            </a:r>
            <a:r>
              <a:rPr kumimoji="1" lang="en" altLang="ko-KR" dirty="0"/>
              <a:t>-Ku 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6914B75-A787-E684-0AB6-A42B7A5DFC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3704" y="4637411"/>
            <a:ext cx="4097637" cy="491467"/>
          </a:xfrm>
        </p:spPr>
        <p:txBody>
          <a:bodyPr/>
          <a:lstStyle/>
          <a:p>
            <a:r>
              <a:rPr kumimoji="1"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8506573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7DE944D3-D88A-AA01-72A9-A7A1D5EEAEF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8350" y="3826157"/>
            <a:ext cx="8310521" cy="1280027"/>
          </a:xfrm>
        </p:spPr>
        <p:txBody>
          <a:bodyPr/>
          <a:lstStyle/>
          <a:p>
            <a:r>
              <a:rPr kumimoji="1" lang="en" altLang="ko-KR" dirty="0" err="1"/>
              <a:t>Sesungguhnya</a:t>
            </a:r>
            <a:r>
              <a:rPr kumimoji="1" lang="en" altLang="ko-KR" dirty="0"/>
              <a:t> di mana </a:t>
            </a:r>
            <a:r>
              <a:rPr kumimoji="1" lang="en" altLang="ko-KR" dirty="0" err="1"/>
              <a:t>saja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Injil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diberitakan</a:t>
            </a:r>
            <a:r>
              <a:rPr kumimoji="1" lang="en" altLang="ko-KR" dirty="0"/>
              <a:t> di </a:t>
            </a:r>
            <a:r>
              <a:rPr kumimoji="1" lang="en" altLang="ko-KR" dirty="0" err="1"/>
              <a:t>seluruh</a:t>
            </a:r>
            <a:r>
              <a:rPr kumimoji="1" lang="en" altLang="ko-KR" dirty="0"/>
              <a:t> dunia,</a:t>
            </a:r>
          </a:p>
          <a:p>
            <a:r>
              <a:rPr kumimoji="1" lang="en" altLang="ko-KR" dirty="0" err="1"/>
              <a:t>apa</a:t>
            </a:r>
            <a:r>
              <a:rPr kumimoji="1" lang="en" altLang="ko-KR" dirty="0"/>
              <a:t> yang </a:t>
            </a:r>
            <a:r>
              <a:rPr kumimoji="1" lang="en" altLang="ko-KR" dirty="0" err="1"/>
              <a:t>dilakukannya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disebut</a:t>
            </a:r>
            <a:r>
              <a:rPr kumimoji="1" lang="en" altLang="ko-KR" dirty="0"/>
              <a:t> juga </a:t>
            </a:r>
            <a:r>
              <a:rPr kumimoji="1" lang="en" altLang="ko-KR" dirty="0" err="1"/>
              <a:t>untuk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mengingat</a:t>
            </a:r>
            <a:r>
              <a:rPr kumimoji="1" lang="en" altLang="ko-KR" dirty="0"/>
              <a:t> dia.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AE0133-FD79-7043-2A6A-926AAFCD65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Mat 26:13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5053500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374B7-2457-9442-9E65-5BDB93134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080DFB00-E644-9EF8-FC2E-F02328E2165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Enam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sebelum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Paskah</a:t>
            </a:r>
            <a:r>
              <a:rPr kumimoji="1" lang="en" altLang="ko-KR" dirty="0"/>
              <a:t>!</a:t>
            </a:r>
          </a:p>
          <a:p>
            <a:r>
              <a:rPr kumimoji="1" lang="en" altLang="ko-KR" sz="1600" dirty="0"/>
              <a:t>(Yoh 12:1-11)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269A1E-33B9-8205-F086-6F8B0C2F1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73706" y="4143377"/>
            <a:ext cx="4097636" cy="491467"/>
          </a:xfrm>
        </p:spPr>
        <p:txBody>
          <a:bodyPr/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" altLang="ko-KR" dirty="0" err="1"/>
              <a:t>Untuk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penguburan</a:t>
            </a:r>
            <a:r>
              <a:rPr kumimoji="1" lang="en" altLang="ko-KR" dirty="0"/>
              <a:t>-Ku 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632D6C-809F-8D77-11CA-66004FA2FE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3704" y="4637411"/>
            <a:ext cx="4097637" cy="491467"/>
          </a:xfrm>
        </p:spPr>
        <p:txBody>
          <a:bodyPr/>
          <a:lstStyle/>
          <a:p>
            <a:r>
              <a:rPr kumimoji="1"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6743734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E8307A3-13FB-4425-2286-8C8CA2D7B2D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 err="1"/>
              <a:t>Tetapi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syukur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bagi</a:t>
            </a:r>
            <a:r>
              <a:rPr kumimoji="1" lang="en" altLang="ko-KR" dirty="0"/>
              <a:t> Allah, yang </a:t>
            </a:r>
            <a:r>
              <a:rPr kumimoji="1" lang="en" altLang="ko-KR" dirty="0" err="1"/>
              <a:t>dalam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Kristus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selalu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membawa</a:t>
            </a:r>
            <a:endParaRPr kumimoji="1" lang="en" altLang="ko-KR" dirty="0"/>
          </a:p>
          <a:p>
            <a:r>
              <a:rPr kumimoji="1" lang="en" altLang="ko-KR" dirty="0"/>
              <a:t>kami di </a:t>
            </a:r>
            <a:r>
              <a:rPr kumimoji="1" lang="en" altLang="ko-KR" dirty="0" err="1"/>
              <a:t>jalan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kemenangan</a:t>
            </a:r>
            <a:r>
              <a:rPr kumimoji="1" lang="en" altLang="ko-KR" dirty="0"/>
              <a:t>-Nya. </a:t>
            </a:r>
            <a:r>
              <a:rPr kumimoji="1" lang="en" altLang="ko-KR" dirty="0" err="1"/>
              <a:t>Dengan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perantaraan</a:t>
            </a:r>
            <a:r>
              <a:rPr kumimoji="1" lang="en" altLang="ko-KR" dirty="0"/>
              <a:t> kami Ia</a:t>
            </a:r>
          </a:p>
          <a:p>
            <a:r>
              <a:rPr kumimoji="1" lang="en" altLang="ko-KR" dirty="0" err="1"/>
              <a:t>menyebarkan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keharuman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pengenalan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akan</a:t>
            </a:r>
            <a:r>
              <a:rPr kumimoji="1" lang="en" altLang="ko-KR" dirty="0"/>
              <a:t> Dia di mana-mana.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270E5B-F318-72D0-769C-FC52C8C592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2Kor 2:14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5013956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2D42D616-E1A2-92D7-3BB4-BDF2F191B4D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 err="1"/>
              <a:t>Sebab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bagi</a:t>
            </a:r>
            <a:r>
              <a:rPr kumimoji="1" lang="en" altLang="ko-KR" dirty="0"/>
              <a:t> Allah kami </a:t>
            </a:r>
            <a:r>
              <a:rPr kumimoji="1" lang="en" altLang="ko-KR" dirty="0" err="1"/>
              <a:t>adalah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bau</a:t>
            </a:r>
            <a:r>
              <a:rPr kumimoji="1" lang="en" altLang="ko-KR" dirty="0"/>
              <a:t> yang </a:t>
            </a:r>
            <a:r>
              <a:rPr kumimoji="1" lang="en" altLang="ko-KR" dirty="0" err="1"/>
              <a:t>harum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Kristus</a:t>
            </a:r>
            <a:r>
              <a:rPr kumimoji="1" lang="en" altLang="ko-KR" dirty="0"/>
              <a:t> </a:t>
            </a:r>
          </a:p>
          <a:p>
            <a:r>
              <a:rPr kumimoji="1" lang="en" altLang="ko-KR" dirty="0"/>
              <a:t>di </a:t>
            </a:r>
            <a:r>
              <a:rPr kumimoji="1" lang="en" altLang="ko-KR" dirty="0" err="1"/>
              <a:t>tengah-tengah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mereka</a:t>
            </a:r>
            <a:r>
              <a:rPr kumimoji="1" lang="en" altLang="ko-KR" dirty="0"/>
              <a:t> yang </a:t>
            </a:r>
            <a:r>
              <a:rPr kumimoji="1" lang="en" altLang="ko-KR" dirty="0" err="1"/>
              <a:t>diselamatkan</a:t>
            </a:r>
            <a:r>
              <a:rPr kumimoji="1" lang="en" altLang="ko-KR" dirty="0"/>
              <a:t> dan di </a:t>
            </a:r>
            <a:r>
              <a:rPr kumimoji="1" lang="en" altLang="ko-KR" dirty="0" err="1"/>
              <a:t>antara</a:t>
            </a:r>
            <a:endParaRPr kumimoji="1" lang="en" altLang="ko-KR" dirty="0"/>
          </a:p>
          <a:p>
            <a:r>
              <a:rPr kumimoji="1" lang="en" altLang="ko-KR" dirty="0" err="1"/>
              <a:t>mereka</a:t>
            </a:r>
            <a:r>
              <a:rPr kumimoji="1" lang="en" altLang="ko-KR" dirty="0"/>
              <a:t> yang </a:t>
            </a:r>
            <a:r>
              <a:rPr kumimoji="1" lang="en" altLang="ko-KR" dirty="0" err="1"/>
              <a:t>binasa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E96736-0478-1557-DAF6-8639CAEF3B1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2Kor 2:1</a:t>
            </a:r>
            <a:r>
              <a:rPr kumimoji="1" lang="en-US" altLang="ko-KR" dirty="0"/>
              <a:t>5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050198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DCB39CAE-D881-844F-204B-4D635BCBAD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Pujilah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Tuhan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hai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jiwaku</a:t>
            </a:r>
            <a:endParaRPr kumimoji="1" lang="en" altLang="ko-KR" dirty="0"/>
          </a:p>
          <a:p>
            <a:r>
              <a:rPr kumimoji="1" lang="en" altLang="ko-KR" dirty="0" err="1"/>
              <a:t>Pujilah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Tuhan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hai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jiwaku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7AFFBD-F7EA-9D4A-B002-D128757D99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내 영혼아 주님을 송축하라</a:t>
            </a:r>
            <a:r>
              <a:rPr kumimoji="1" lang="en-US" altLang="ko-KR" dirty="0"/>
              <a:t>. </a:t>
            </a:r>
            <a:r>
              <a:rPr kumimoji="1" lang="ko-KR" altLang="en-US" dirty="0"/>
              <a:t>내 영혼아 주님을 찬양하라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1529761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477D7-CB2E-962C-7153-A0F29BB77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1F87C681-B05A-679B-73F7-7BDF03A4B9B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Enam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sebelum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Paskah</a:t>
            </a:r>
            <a:r>
              <a:rPr kumimoji="1" lang="en" altLang="ko-KR" dirty="0"/>
              <a:t>!</a:t>
            </a:r>
          </a:p>
          <a:p>
            <a:r>
              <a:rPr kumimoji="1" lang="en" altLang="ko-KR" sz="1600" dirty="0"/>
              <a:t>(Yoh 12:1-11)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881642-F99B-0BB0-B1EA-E89EA59710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73706" y="4143377"/>
            <a:ext cx="4097636" cy="491467"/>
          </a:xfrm>
        </p:spPr>
        <p:txBody>
          <a:bodyPr/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" altLang="ko-KR" dirty="0" err="1"/>
              <a:t>Untuk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penguburan</a:t>
            </a:r>
            <a:r>
              <a:rPr kumimoji="1" lang="en" altLang="ko-KR" dirty="0"/>
              <a:t>-Ku 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398BA29-1466-67B0-13B8-7A558FA46E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3704" y="4637411"/>
            <a:ext cx="4097637" cy="491467"/>
          </a:xfrm>
        </p:spPr>
        <p:txBody>
          <a:bodyPr/>
          <a:lstStyle/>
          <a:p>
            <a:r>
              <a:rPr kumimoji="1"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2859248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7C0BFF1-0905-C5EB-ADE8-EA403A8EA8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3479" y="3826157"/>
            <a:ext cx="7727513" cy="1280027"/>
          </a:xfrm>
        </p:spPr>
        <p:txBody>
          <a:bodyPr/>
          <a:lstStyle/>
          <a:p>
            <a:r>
              <a:rPr kumimoji="1" lang="en" altLang="ko-KR" dirty="0"/>
              <a:t>"</a:t>
            </a:r>
            <a:r>
              <a:rPr kumimoji="1" lang="en" altLang="ko-KR" dirty="0" err="1"/>
              <a:t>Mengapa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minyak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narwastu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tidak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dijual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tiga</a:t>
            </a:r>
            <a:r>
              <a:rPr kumimoji="1" lang="en" altLang="ko-KR" dirty="0"/>
              <a:t> ratus dinar </a:t>
            </a:r>
          </a:p>
          <a:p>
            <a:r>
              <a:rPr kumimoji="1" lang="en" altLang="ko-KR" dirty="0"/>
              <a:t>dan </a:t>
            </a:r>
            <a:r>
              <a:rPr kumimoji="1" lang="en" altLang="ko-KR" dirty="0" err="1"/>
              <a:t>uangnya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diberikan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kepada</a:t>
            </a:r>
            <a:r>
              <a:rPr kumimoji="1" lang="en" altLang="ko-KR" dirty="0"/>
              <a:t> orang-orang miskin?"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3D1486-14A7-3D8D-F6B6-0A3824350E0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12:5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8316473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64EF-26D9-2137-B1BB-DD3653FF5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C150818-32BD-7D2C-A31E-3F8A4570F0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Enam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sebelum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Paskah</a:t>
            </a:r>
            <a:r>
              <a:rPr kumimoji="1" lang="en" altLang="ko-KR" dirty="0"/>
              <a:t>!</a:t>
            </a:r>
          </a:p>
          <a:p>
            <a:r>
              <a:rPr kumimoji="1" lang="en" altLang="ko-KR" sz="1600" dirty="0"/>
              <a:t>(Yoh 12:1-11)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7A8F71-A8F5-ECF0-50C8-6579427D402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73706" y="4143377"/>
            <a:ext cx="4097636" cy="491467"/>
          </a:xfrm>
        </p:spPr>
        <p:txBody>
          <a:bodyPr/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" altLang="ko-KR" dirty="0" err="1"/>
              <a:t>Untuk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penguburan</a:t>
            </a:r>
            <a:r>
              <a:rPr kumimoji="1" lang="en" altLang="ko-KR" dirty="0"/>
              <a:t>-Ku 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EABA9BF-A38E-549E-8F68-3DC11B09DD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3704" y="4637411"/>
            <a:ext cx="4097637" cy="491467"/>
          </a:xfrm>
        </p:spPr>
        <p:txBody>
          <a:bodyPr/>
          <a:lstStyle/>
          <a:p>
            <a:r>
              <a:rPr kumimoji="1"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2370669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28CB6AA0-238C-1887-EF62-1EC26C33543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kumimoji="1" lang="en" altLang="ko-KR" dirty="0"/>
              <a:t>Hal </a:t>
            </a:r>
            <a:r>
              <a:rPr kumimoji="1" lang="en" altLang="ko-KR" dirty="0" err="1"/>
              <a:t>itu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dikatakannya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bukan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karena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memperhatikan</a:t>
            </a:r>
            <a:r>
              <a:rPr kumimoji="1" lang="en" altLang="ko-KR" dirty="0"/>
              <a:t> Nasib</a:t>
            </a:r>
          </a:p>
          <a:p>
            <a:r>
              <a:rPr kumimoji="1" lang="en" altLang="ko-KR" dirty="0"/>
              <a:t>orang-orang miskin, </a:t>
            </a:r>
            <a:r>
              <a:rPr kumimoji="1" lang="en" altLang="ko-KR" dirty="0" err="1"/>
              <a:t>melainkan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karena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adalah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seorang</a:t>
            </a:r>
            <a:r>
              <a:rPr kumimoji="1" lang="en" altLang="ko-KR" dirty="0"/>
              <a:t> </a:t>
            </a:r>
          </a:p>
          <a:p>
            <a:r>
              <a:rPr kumimoji="1" lang="en" altLang="ko-KR" dirty="0" err="1"/>
              <a:t>pencuri</a:t>
            </a:r>
            <a:r>
              <a:rPr kumimoji="1" lang="en" altLang="ko-KR" dirty="0"/>
              <a:t>; </a:t>
            </a:r>
            <a:r>
              <a:rPr kumimoji="1" lang="en" altLang="ko-KR" dirty="0" err="1"/>
              <a:t>ia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sering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mengambil</a:t>
            </a:r>
            <a:r>
              <a:rPr kumimoji="1" lang="en" altLang="ko-KR" dirty="0"/>
              <a:t> uang yang </a:t>
            </a:r>
            <a:r>
              <a:rPr kumimoji="1" lang="en" altLang="ko-KR" dirty="0" err="1"/>
              <a:t>disimpan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dalam</a:t>
            </a:r>
            <a:r>
              <a:rPr kumimoji="1" lang="en" altLang="ko-KR" dirty="0"/>
              <a:t> kas</a:t>
            </a:r>
          </a:p>
          <a:p>
            <a:r>
              <a:rPr kumimoji="1" lang="en" altLang="ko-KR" dirty="0"/>
              <a:t>yang </a:t>
            </a:r>
            <a:r>
              <a:rPr kumimoji="1" lang="en" altLang="ko-KR" dirty="0" err="1"/>
              <a:t>dipegangnya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014EC0-B3EB-72E7-0CB0-CCB94412169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12:6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693972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96E47-23F4-F7D0-B7DE-A8D323478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7E3D137E-A4C2-3DA1-E4AC-B2670ED29F5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Enam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sebelum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Paskah</a:t>
            </a:r>
            <a:r>
              <a:rPr kumimoji="1" lang="en" altLang="ko-KR" dirty="0"/>
              <a:t>!</a:t>
            </a:r>
          </a:p>
          <a:p>
            <a:r>
              <a:rPr kumimoji="1" lang="en" altLang="ko-KR" sz="1600" dirty="0"/>
              <a:t>(Yoh 12:1-11)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C9573C-B22F-97AB-7B1A-09D22389CC0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73706" y="4143377"/>
            <a:ext cx="4097636" cy="491467"/>
          </a:xfrm>
        </p:spPr>
        <p:txBody>
          <a:bodyPr/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" altLang="ko-KR" dirty="0" err="1"/>
              <a:t>Untuk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penguburan</a:t>
            </a:r>
            <a:r>
              <a:rPr kumimoji="1" lang="en" altLang="ko-KR" dirty="0"/>
              <a:t>-Ku 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B2AC5B0-670E-6AEF-FA2E-9725635D88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3704" y="4637411"/>
            <a:ext cx="4097637" cy="491467"/>
          </a:xfrm>
        </p:spPr>
        <p:txBody>
          <a:bodyPr/>
          <a:lstStyle/>
          <a:p>
            <a:r>
              <a:rPr kumimoji="1"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8162667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7FC66-0B3D-741A-8E1D-23549409A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72158249-7D32-1E6E-D53D-EB0A25451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-US" altLang="ko-KR" sz="2600" dirty="0"/>
              <a:t>2.</a:t>
            </a:r>
            <a:r>
              <a:rPr kumimoji="1" lang="ko-KR" altLang="en-US" sz="2600" dirty="0"/>
              <a:t> </a:t>
            </a:r>
            <a:r>
              <a:rPr kumimoji="1" lang="en" altLang="ko-KR" sz="2600" dirty="0"/>
              <a:t>Yang </a:t>
            </a:r>
            <a:r>
              <a:rPr kumimoji="1" lang="en" altLang="ko-KR" sz="2600" dirty="0" err="1"/>
              <a:t>telah</a:t>
            </a:r>
            <a:r>
              <a:rPr kumimoji="1" lang="en" altLang="ko-KR" sz="2600" dirty="0"/>
              <a:t> </a:t>
            </a:r>
            <a:r>
              <a:rPr kumimoji="1" lang="en" altLang="ko-KR" sz="2600" dirty="0" err="1"/>
              <a:t>dibangkitkan</a:t>
            </a:r>
            <a:r>
              <a:rPr kumimoji="1" lang="en" altLang="ko-KR" sz="2600" dirty="0"/>
              <a:t>-Nya </a:t>
            </a:r>
            <a:r>
              <a:rPr kumimoji="1" lang="en" altLang="ko-KR" sz="2600" dirty="0" err="1"/>
              <a:t>dari</a:t>
            </a:r>
            <a:r>
              <a:rPr kumimoji="1" lang="en" altLang="ko-KR" sz="2600" dirty="0"/>
              <a:t> </a:t>
            </a:r>
            <a:r>
              <a:rPr kumimoji="1" lang="en" altLang="ko-KR" sz="2600" dirty="0" err="1"/>
              <a:t>antara</a:t>
            </a:r>
            <a:r>
              <a:rPr kumimoji="1" lang="en" altLang="ko-KR" sz="2600" dirty="0"/>
              <a:t> orang </a:t>
            </a:r>
            <a:r>
              <a:rPr kumimoji="1" lang="en" altLang="ko-KR" sz="2600" dirty="0" err="1"/>
              <a:t>mati</a:t>
            </a:r>
            <a:r>
              <a:rPr kumimoji="1" lang="en" altLang="ko-KR" sz="2600" dirty="0"/>
              <a:t> </a:t>
            </a:r>
            <a:endParaRPr kumimoji="1" lang="ko-KR" altLang="en-US" sz="2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B87AE34-1F7F-41B6-9ED7-2E6F54C2B8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죽은 자 가운데서 살리신 </a:t>
            </a:r>
          </a:p>
        </p:txBody>
      </p:sp>
    </p:spTree>
    <p:extLst>
      <p:ext uri="{BB962C8B-B14F-4D97-AF65-F5344CB8AC3E}">
        <p14:creationId xmlns:p14="http://schemas.microsoft.com/office/powerpoint/2010/main" val="2095988523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F4BECB8B-4B23-EC15-4300-ECD91B9C4BE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kumimoji="1" lang="en" altLang="ko-KR" dirty="0" err="1"/>
              <a:t>Sejumlah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besar</a:t>
            </a:r>
            <a:r>
              <a:rPr kumimoji="1" lang="en" altLang="ko-KR" dirty="0"/>
              <a:t> orang </a:t>
            </a:r>
            <a:r>
              <a:rPr kumimoji="1" lang="en" altLang="ko-KR" dirty="0" err="1"/>
              <a:t>Yahudi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mendengar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bahwa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Yesus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ada</a:t>
            </a:r>
            <a:r>
              <a:rPr kumimoji="1" lang="en" altLang="ko-KR" dirty="0"/>
              <a:t> di</a:t>
            </a:r>
          </a:p>
          <a:p>
            <a:r>
              <a:rPr kumimoji="1" lang="en" altLang="ko-KR" dirty="0"/>
              <a:t>sana dan </a:t>
            </a:r>
            <a:r>
              <a:rPr kumimoji="1" lang="en" altLang="ko-KR" dirty="0" err="1"/>
              <a:t>mereka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datang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bukan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hanya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karena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Yesus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melainkan</a:t>
            </a:r>
            <a:endParaRPr kumimoji="1" lang="en" altLang="ko-KR" dirty="0"/>
          </a:p>
          <a:p>
            <a:r>
              <a:rPr kumimoji="1" lang="en" altLang="ko-KR" dirty="0"/>
              <a:t>juga </a:t>
            </a:r>
            <a:r>
              <a:rPr kumimoji="1" lang="en" altLang="ko-KR" dirty="0" err="1"/>
              <a:t>untuk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melihat</a:t>
            </a:r>
            <a:r>
              <a:rPr kumimoji="1" lang="en" altLang="ko-KR" dirty="0"/>
              <a:t> Lazarus, yang </a:t>
            </a:r>
            <a:r>
              <a:rPr kumimoji="1" lang="en" altLang="ko-KR" dirty="0" err="1"/>
              <a:t>telah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dibangkitkan</a:t>
            </a:r>
            <a:r>
              <a:rPr kumimoji="1" lang="en" altLang="ko-KR" dirty="0"/>
              <a:t>-Nya </a:t>
            </a:r>
            <a:r>
              <a:rPr kumimoji="1" lang="en" altLang="ko-KR" dirty="0" err="1"/>
              <a:t>dari</a:t>
            </a:r>
            <a:endParaRPr kumimoji="1" lang="en" altLang="ko-KR" dirty="0"/>
          </a:p>
          <a:p>
            <a:r>
              <a:rPr kumimoji="1" lang="en" altLang="ko-KR" dirty="0" err="1"/>
              <a:t>antara</a:t>
            </a:r>
            <a:r>
              <a:rPr kumimoji="1" lang="en" altLang="ko-KR" dirty="0"/>
              <a:t> orang </a:t>
            </a:r>
            <a:r>
              <a:rPr kumimoji="1" lang="en" altLang="ko-KR" dirty="0" err="1"/>
              <a:t>mati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8B52DF-5D4F-CFBA-D4AA-D960B0B761B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12:9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1643860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21BD0B60-40FD-0B3B-2C71-92314E0CEC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209" y="3826157"/>
            <a:ext cx="8969582" cy="1280027"/>
          </a:xfrm>
        </p:spPr>
        <p:txBody>
          <a:bodyPr/>
          <a:lstStyle/>
          <a:p>
            <a:pPr algn="ctr"/>
            <a:r>
              <a:rPr kumimoji="1" lang="en" altLang="ko-KR" dirty="0"/>
              <a:t>Lalu imam-imam </a:t>
            </a:r>
            <a:r>
              <a:rPr kumimoji="1" lang="en" altLang="ko-KR" dirty="0" err="1"/>
              <a:t>kepala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bermupakat</a:t>
            </a:r>
            <a:r>
              <a:rPr kumimoji="1" lang="en" altLang="ko-KR" dirty="0"/>
              <a:t> </a:t>
            </a:r>
            <a:r>
              <a:rPr kumimoji="1" lang="en" altLang="ko-KR" dirty="0" err="1"/>
              <a:t>untuk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membunuh</a:t>
            </a:r>
            <a:r>
              <a:rPr kumimoji="1" lang="en" altLang="ko-KR" dirty="0"/>
              <a:t> Lazarus juga,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B48B5D-694A-5265-8E04-7F79FFD3E97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</a:t>
            </a:r>
            <a:r>
              <a:rPr kumimoji="1" lang="en-US" altLang="ko-KR" dirty="0"/>
              <a:t>10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3344460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004A9153-85D8-2413-537F-66C9DEEB650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 err="1"/>
              <a:t>sebab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karena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banyak</a:t>
            </a:r>
            <a:r>
              <a:rPr kumimoji="1" lang="en" altLang="ko-KR" dirty="0"/>
              <a:t> orang </a:t>
            </a:r>
            <a:r>
              <a:rPr kumimoji="1" lang="en" altLang="ko-KR" dirty="0" err="1"/>
              <a:t>Yahudi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meninggalkan</a:t>
            </a:r>
            <a:r>
              <a:rPr kumimoji="1" lang="en" altLang="ko-KR" dirty="0"/>
              <a:t> </a:t>
            </a:r>
          </a:p>
          <a:p>
            <a:r>
              <a:rPr kumimoji="1" lang="en" altLang="ko-KR" dirty="0" err="1"/>
              <a:t>mereka</a:t>
            </a:r>
            <a:r>
              <a:rPr kumimoji="1" lang="en" altLang="ko-KR" dirty="0"/>
              <a:t> dan </a:t>
            </a:r>
            <a:r>
              <a:rPr kumimoji="1" lang="en" altLang="ko-KR" dirty="0" err="1"/>
              <a:t>percaya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kepada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Yesus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B93FD6-799E-C4DF-4938-4E67F2FD0A0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</a:t>
            </a:r>
            <a:r>
              <a:rPr kumimoji="1" lang="en-US" altLang="ko-KR" dirty="0"/>
              <a:t>11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0992640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8C249-CD65-E837-F923-81CAD7D33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E20B73B-6283-F926-0E8F-6D6A09D98FF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Enam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sebelum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Paskah</a:t>
            </a:r>
            <a:r>
              <a:rPr kumimoji="1" lang="en" altLang="ko-KR" dirty="0"/>
              <a:t>!</a:t>
            </a:r>
          </a:p>
          <a:p>
            <a:r>
              <a:rPr kumimoji="1" lang="en" altLang="ko-KR" sz="1600" dirty="0"/>
              <a:t>(Yoh 12:1-11)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B93425-ED99-10BA-55FF-EC1208F791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73706" y="4143377"/>
            <a:ext cx="4097636" cy="491467"/>
          </a:xfrm>
        </p:spPr>
        <p:txBody>
          <a:bodyPr/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" altLang="ko-KR" dirty="0" err="1"/>
              <a:t>Untuk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penguburan</a:t>
            </a:r>
            <a:r>
              <a:rPr kumimoji="1" lang="en" altLang="ko-KR" dirty="0"/>
              <a:t>-Ku 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36AF3AA-CC6F-42E5-5AF9-6259F8F5BF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3704" y="4637411"/>
            <a:ext cx="4097637" cy="491467"/>
          </a:xfrm>
        </p:spPr>
        <p:txBody>
          <a:bodyPr/>
          <a:lstStyle/>
          <a:p>
            <a:r>
              <a:rPr kumimoji="1" lang="en-US" altLang="ko-KR" dirty="0"/>
              <a:t>2.</a:t>
            </a:r>
            <a:r>
              <a:rPr kumimoji="1" lang="ko-KR" altLang="en-US" dirty="0"/>
              <a:t> </a:t>
            </a:r>
            <a:r>
              <a:rPr kumimoji="1" lang="en" altLang="ko-KR" dirty="0"/>
              <a:t>Yang </a:t>
            </a:r>
            <a:r>
              <a:rPr kumimoji="1" lang="en" altLang="ko-KR" dirty="0" err="1"/>
              <a:t>telah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dibangkitkan</a:t>
            </a:r>
            <a:r>
              <a:rPr kumimoji="1" lang="en" altLang="ko-KR" dirty="0"/>
              <a:t>-Nya </a:t>
            </a:r>
          </a:p>
          <a:p>
            <a:r>
              <a:rPr kumimoji="1" lang="ko-KR" altLang="en-US" dirty="0"/>
              <a:t>   </a:t>
            </a:r>
            <a:r>
              <a:rPr kumimoji="1" lang="en" altLang="ko-KR" dirty="0" err="1"/>
              <a:t>dari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antara</a:t>
            </a:r>
            <a:r>
              <a:rPr kumimoji="1" lang="en" altLang="ko-KR" dirty="0"/>
              <a:t> orang </a:t>
            </a:r>
            <a:r>
              <a:rPr kumimoji="1" lang="en" altLang="ko-KR" dirty="0" err="1"/>
              <a:t>mati</a:t>
            </a:r>
            <a:r>
              <a:rPr kumimoji="1" lang="en" altLang="ko-KR" dirty="0"/>
              <a:t> 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361309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F1661-C397-5A3F-3368-7E48F797D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29792E19-3EBD-AB3C-80FC-5FF59BDACFB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Pujilah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Tuhan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hai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jiwaku</a:t>
            </a:r>
            <a:endParaRPr kumimoji="1" lang="en" altLang="ko-KR" dirty="0"/>
          </a:p>
          <a:p>
            <a:r>
              <a:rPr kumimoji="1" lang="en" altLang="ko-KR" dirty="0" err="1"/>
              <a:t>Pujilah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Tuhan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hai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jiwaku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103133-E52B-0A0B-2ECB-8B00ED4E78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내 영혼아 주님을 송축하라</a:t>
            </a:r>
            <a:r>
              <a:rPr kumimoji="1" lang="en-US" altLang="ko-KR" dirty="0"/>
              <a:t>. </a:t>
            </a:r>
            <a:r>
              <a:rPr kumimoji="1" lang="ko-KR" altLang="en-US" dirty="0"/>
              <a:t>내 영혼아 주님을 찬양하라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1689495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84F83-F749-58DD-B98F-991F9C3E7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9F5D235-7522-427A-BA7D-A082F2937D3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 err="1"/>
              <a:t>sebab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karena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banyak</a:t>
            </a:r>
            <a:r>
              <a:rPr kumimoji="1" lang="en" altLang="ko-KR" dirty="0"/>
              <a:t> orang </a:t>
            </a:r>
            <a:r>
              <a:rPr kumimoji="1" lang="en" altLang="ko-KR" dirty="0" err="1"/>
              <a:t>Yahudi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meninggalkan</a:t>
            </a:r>
            <a:r>
              <a:rPr kumimoji="1" lang="en" altLang="ko-KR" dirty="0"/>
              <a:t> </a:t>
            </a:r>
          </a:p>
          <a:p>
            <a:r>
              <a:rPr kumimoji="1" lang="en" altLang="ko-KR" dirty="0" err="1"/>
              <a:t>mereka</a:t>
            </a:r>
            <a:r>
              <a:rPr kumimoji="1" lang="en" altLang="ko-KR" dirty="0"/>
              <a:t> dan </a:t>
            </a:r>
            <a:r>
              <a:rPr kumimoji="1" lang="en" altLang="ko-KR" dirty="0" err="1"/>
              <a:t>percaya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kepada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Yesus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FDBCBB-CFEE-9DEB-1F21-546680C1E68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</a:t>
            </a:r>
            <a:r>
              <a:rPr kumimoji="1" lang="en-US" altLang="ko-KR" dirty="0"/>
              <a:t>11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3647614"/>
      </p:ext>
    </p:extLst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6DF2E-D774-F199-A29D-967470D76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913E9899-8A0F-1C02-0B79-9B437EEB472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Enam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sebelum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Paskah</a:t>
            </a:r>
            <a:r>
              <a:rPr kumimoji="1" lang="en" altLang="ko-KR" dirty="0"/>
              <a:t>!</a:t>
            </a:r>
          </a:p>
          <a:p>
            <a:r>
              <a:rPr kumimoji="1" lang="en" altLang="ko-KR" sz="1600" dirty="0"/>
              <a:t>(Yoh 12:1-11)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DD412E-1682-153D-50ED-8300FC0CA1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73706" y="4143377"/>
            <a:ext cx="4097636" cy="491467"/>
          </a:xfrm>
        </p:spPr>
        <p:txBody>
          <a:bodyPr/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" altLang="ko-KR" dirty="0" err="1"/>
              <a:t>Untuk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penguburan</a:t>
            </a:r>
            <a:r>
              <a:rPr kumimoji="1" lang="en" altLang="ko-KR" dirty="0"/>
              <a:t>-Ku 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8884D9F-8A0F-2270-3B85-6A6A78414F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3704" y="4637411"/>
            <a:ext cx="4097637" cy="491467"/>
          </a:xfrm>
        </p:spPr>
        <p:txBody>
          <a:bodyPr/>
          <a:lstStyle/>
          <a:p>
            <a:r>
              <a:rPr kumimoji="1" lang="en-US" altLang="ko-KR" dirty="0"/>
              <a:t>2.</a:t>
            </a:r>
            <a:r>
              <a:rPr kumimoji="1" lang="ko-KR" altLang="en-US" dirty="0"/>
              <a:t> </a:t>
            </a:r>
            <a:r>
              <a:rPr kumimoji="1" lang="en" altLang="ko-KR" dirty="0"/>
              <a:t>Yang </a:t>
            </a:r>
            <a:r>
              <a:rPr kumimoji="1" lang="en" altLang="ko-KR" dirty="0" err="1"/>
              <a:t>telah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dibangkitkan</a:t>
            </a:r>
            <a:r>
              <a:rPr kumimoji="1" lang="en" altLang="ko-KR" dirty="0"/>
              <a:t>-Nya </a:t>
            </a:r>
          </a:p>
          <a:p>
            <a:r>
              <a:rPr kumimoji="1" lang="ko-KR" altLang="en-US" dirty="0"/>
              <a:t>   </a:t>
            </a:r>
            <a:r>
              <a:rPr kumimoji="1" lang="en" altLang="ko-KR" dirty="0" err="1"/>
              <a:t>dari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antara</a:t>
            </a:r>
            <a:r>
              <a:rPr kumimoji="1" lang="en" altLang="ko-KR" dirty="0"/>
              <a:t> orang </a:t>
            </a:r>
            <a:r>
              <a:rPr kumimoji="1" lang="en" altLang="ko-KR" dirty="0" err="1"/>
              <a:t>mati</a:t>
            </a:r>
            <a:r>
              <a:rPr kumimoji="1" lang="en" altLang="ko-KR" dirty="0"/>
              <a:t> 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9203054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02C20080-EA90-1A4A-A652-D904473DF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13002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1"/>
          </p:nvPr>
        </p:nvSpPr>
        <p:spPr>
          <a:xfrm>
            <a:off x="1017430" y="575640"/>
            <a:ext cx="7513253" cy="2442504"/>
          </a:xfrm>
        </p:spPr>
        <p:txBody>
          <a:bodyPr/>
          <a:lstStyle/>
          <a:p>
            <a:r>
              <a:rPr lang="en" altLang="ko-KR" sz="2000" dirty="0"/>
              <a:t>Mari </a:t>
            </a:r>
            <a:r>
              <a:rPr lang="en" altLang="ko-KR" sz="2000" dirty="0" err="1"/>
              <a:t>kita</a:t>
            </a:r>
            <a:r>
              <a:rPr lang="en" altLang="ko-KR" sz="2000" dirty="0"/>
              <a:t> </a:t>
            </a:r>
            <a:r>
              <a:rPr lang="en" altLang="ko-KR" sz="2000" dirty="0" err="1"/>
              <a:t>berdoa</a:t>
            </a:r>
            <a:r>
              <a:rPr lang="en" altLang="ko-KR" sz="2000" dirty="0"/>
              <a:t> </a:t>
            </a:r>
            <a:r>
              <a:rPr lang="en" altLang="ko-KR" sz="2000" dirty="0" err="1"/>
              <a:t>untuk</a:t>
            </a:r>
            <a:r>
              <a:rPr lang="en" altLang="ko-KR" sz="2000" dirty="0"/>
              <a:t> </a:t>
            </a:r>
            <a:r>
              <a:rPr lang="en" altLang="ko-KR" sz="2000" dirty="0" err="1"/>
              <a:t>menjadi</a:t>
            </a:r>
            <a:r>
              <a:rPr lang="en" altLang="ko-KR" sz="2000" dirty="0"/>
              <a:t> </a:t>
            </a:r>
            <a:r>
              <a:rPr lang="en" altLang="ko-KR" sz="2000" dirty="0" err="1"/>
              <a:t>saksi</a:t>
            </a:r>
            <a:r>
              <a:rPr lang="ko-KR" altLang="en-US" sz="2000" dirty="0"/>
              <a:t> </a:t>
            </a:r>
            <a:r>
              <a:rPr lang="en" altLang="ko-KR" sz="2000" dirty="0" err="1"/>
              <a:t>penggenapan</a:t>
            </a:r>
            <a:r>
              <a:rPr lang="en" altLang="ko-KR" sz="2000" dirty="0"/>
              <a:t> </a:t>
            </a:r>
            <a:r>
              <a:rPr lang="en" altLang="ko-KR" sz="2000" dirty="0" err="1"/>
              <a:t>Firman</a:t>
            </a:r>
            <a:r>
              <a:rPr lang="en" altLang="ko-KR" sz="2000" dirty="0"/>
              <a:t> </a:t>
            </a:r>
            <a:r>
              <a:rPr lang="en" altLang="ko-KR" sz="2000" dirty="0" err="1"/>
              <a:t>mimbar</a:t>
            </a:r>
            <a:r>
              <a:rPr lang="en" altLang="ko-KR" sz="2000" dirty="0"/>
              <a:t> </a:t>
            </a:r>
            <a:r>
              <a:rPr lang="en" altLang="ko-KR" sz="2000" dirty="0" err="1"/>
              <a:t>setiap</a:t>
            </a:r>
            <a:r>
              <a:rPr lang="en" altLang="ko-KR" sz="2000" dirty="0"/>
              <a:t> </a:t>
            </a:r>
            <a:r>
              <a:rPr lang="en" altLang="ko-KR" sz="2000" dirty="0" err="1"/>
              <a:t>minggu</a:t>
            </a:r>
            <a:r>
              <a:rPr lang="en" altLang="ko-KR" sz="2000" dirty="0"/>
              <a:t> dan </a:t>
            </a:r>
            <a:r>
              <a:rPr lang="en" altLang="ko-KR" sz="2000" dirty="0" err="1"/>
              <a:t>menjadi</a:t>
            </a:r>
            <a:r>
              <a:rPr lang="en" altLang="ko-KR" sz="2000" dirty="0"/>
              <a:t> </a:t>
            </a:r>
            <a:r>
              <a:rPr lang="en" altLang="ko-KR" sz="2000" dirty="0" err="1"/>
              <a:t>tokoh</a:t>
            </a:r>
            <a:r>
              <a:rPr lang="en" altLang="ko-KR" sz="2000" dirty="0"/>
              <a:t> </a:t>
            </a:r>
            <a:r>
              <a:rPr lang="en" altLang="ko-KR" sz="2000" dirty="0" err="1"/>
              <a:t>utama</a:t>
            </a:r>
            <a:r>
              <a:rPr lang="en" altLang="ko-KR" sz="2000" dirty="0"/>
              <a:t> </a:t>
            </a:r>
            <a:r>
              <a:rPr lang="en" altLang="ko-KR" sz="2000" dirty="0" err="1"/>
              <a:t>dalam</a:t>
            </a:r>
            <a:r>
              <a:rPr lang="en" altLang="ko-KR" sz="2000" dirty="0"/>
              <a:t> </a:t>
            </a:r>
            <a:r>
              <a:rPr lang="en" altLang="ko-KR" sz="2000" dirty="0" err="1"/>
              <a:t>menyelamatkan</a:t>
            </a:r>
            <a:r>
              <a:rPr lang="en" altLang="ko-KR" sz="2000" dirty="0"/>
              <a:t> 300 </a:t>
            </a:r>
            <a:r>
              <a:rPr lang="en" altLang="ko-KR" sz="2000" dirty="0" err="1"/>
              <a:t>suku</a:t>
            </a:r>
            <a:r>
              <a:rPr lang="en" altLang="ko-KR" sz="2000" dirty="0"/>
              <a:t> di Indonesia.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2"/>
          </p:nvPr>
        </p:nvSpPr>
        <p:spPr>
          <a:xfrm>
            <a:off x="0" y="4114800"/>
            <a:ext cx="9144000" cy="783020"/>
          </a:xfrm>
        </p:spPr>
        <p:txBody>
          <a:bodyPr/>
          <a:lstStyle/>
          <a:p>
            <a:r>
              <a:rPr lang="ko-KR" altLang="en-US" dirty="0"/>
              <a:t>매주 강단 말씀 성취의 증인 되어</a:t>
            </a:r>
            <a:r>
              <a:rPr lang="en-US" altLang="ko-KR" dirty="0"/>
              <a:t>, </a:t>
            </a:r>
            <a:r>
              <a:rPr lang="ko-KR" altLang="en-US" dirty="0"/>
              <a:t>인니 </a:t>
            </a:r>
            <a:r>
              <a:rPr lang="en-US" altLang="ko-KR" dirty="0"/>
              <a:t>300</a:t>
            </a:r>
            <a:r>
              <a:rPr lang="ko-KR" altLang="en-US" dirty="0"/>
              <a:t>종족 살리는 </a:t>
            </a:r>
            <a:r>
              <a:rPr lang="ko-KR" altLang="en-US" dirty="0" err="1"/>
              <a:t>주역되시길</a:t>
            </a:r>
            <a:r>
              <a:rPr lang="ko-KR" altLang="en-US" dirty="0"/>
              <a:t> 기도합니다</a:t>
            </a:r>
            <a:r>
              <a:rPr lang="en-US" altLang="ko-KR" dirty="0"/>
              <a:t>.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2000" dirty="0"/>
              <a:t>1.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32915976"/>
      </p:ext>
    </p:extLst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25A13-5423-97E2-A4EA-AB7BF2C24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7048A96-E0DD-B1CD-2E0D-F9140129F7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430" y="575640"/>
            <a:ext cx="7513253" cy="2442504"/>
          </a:xfrm>
        </p:spPr>
        <p:txBody>
          <a:bodyPr/>
          <a:lstStyle/>
          <a:p>
            <a:r>
              <a:rPr lang="en" altLang="ko-KR" sz="2000" dirty="0" err="1"/>
              <a:t>Setelah</a:t>
            </a:r>
            <a:r>
              <a:rPr lang="en" altLang="ko-KR" sz="2000" dirty="0"/>
              <a:t> ibadah, </a:t>
            </a:r>
            <a:r>
              <a:rPr lang="en" altLang="ko-KR" sz="2000" dirty="0" err="1"/>
              <a:t>mari</a:t>
            </a:r>
            <a:r>
              <a:rPr lang="en" altLang="ko-KR" sz="2000" dirty="0"/>
              <a:t> </a:t>
            </a:r>
            <a:r>
              <a:rPr lang="en" altLang="ko-KR" sz="2000" dirty="0" err="1"/>
              <a:t>berkumpul</a:t>
            </a:r>
            <a:r>
              <a:rPr lang="en" altLang="ko-KR" sz="2000" dirty="0"/>
              <a:t> </a:t>
            </a:r>
            <a:r>
              <a:rPr lang="en" altLang="ko-KR" sz="2000" dirty="0" err="1"/>
              <a:t>sesuai</a:t>
            </a:r>
            <a:r>
              <a:rPr lang="en" altLang="ko-KR" sz="2000" dirty="0"/>
              <a:t> </a:t>
            </a:r>
            <a:r>
              <a:rPr lang="en" altLang="ko-KR" sz="2000" dirty="0" err="1"/>
              <a:t>kelompok</a:t>
            </a:r>
            <a:r>
              <a:rPr lang="en" altLang="ko-KR" sz="2000" dirty="0"/>
              <a:t> masing-masing dan </a:t>
            </a:r>
            <a:r>
              <a:rPr lang="en-US" altLang="ko-KR" sz="2000" i="1" dirty="0"/>
              <a:t>forum</a:t>
            </a:r>
            <a:r>
              <a:rPr lang="en" altLang="ko-KR" sz="2000" dirty="0"/>
              <a:t> </a:t>
            </a:r>
            <a:r>
              <a:rPr lang="en" altLang="ko-KR" sz="2000" dirty="0" err="1"/>
              <a:t>selama</a:t>
            </a:r>
            <a:r>
              <a:rPr lang="en" altLang="ko-KR" sz="2000" dirty="0"/>
              <a:t> 15 </a:t>
            </a:r>
            <a:r>
              <a:rPr lang="en" altLang="ko-KR" sz="2000" dirty="0" err="1"/>
              <a:t>menit</a:t>
            </a:r>
            <a:r>
              <a:rPr lang="en" altLang="ko-KR" sz="2000" dirty="0"/>
              <a:t> </a:t>
            </a:r>
            <a:r>
              <a:rPr lang="en" altLang="ko-KR" sz="2000" dirty="0" err="1"/>
              <a:t>mengenai</a:t>
            </a:r>
            <a:r>
              <a:rPr lang="en" altLang="ko-KR" sz="2000" dirty="0"/>
              <a:t> </a:t>
            </a:r>
            <a:r>
              <a:rPr lang="en" altLang="ko-KR" sz="2000" dirty="0" err="1"/>
              <a:t>firman</a:t>
            </a:r>
            <a:r>
              <a:rPr lang="en" altLang="ko-KR" sz="2000" dirty="0"/>
              <a:t> </a:t>
            </a:r>
            <a:r>
              <a:rPr lang="en" altLang="ko-KR" sz="2000" dirty="0" err="1"/>
              <a:t>hari</a:t>
            </a:r>
            <a:r>
              <a:rPr lang="en" altLang="ko-KR" sz="2000" dirty="0"/>
              <a:t> </a:t>
            </a:r>
            <a:r>
              <a:rPr lang="en" altLang="ko-KR" sz="2000" dirty="0" err="1"/>
              <a:t>ini</a:t>
            </a:r>
            <a:r>
              <a:rPr lang="en" altLang="ko-KR" sz="2000" dirty="0"/>
              <a:t>.</a:t>
            </a:r>
            <a:endParaRPr lang="en" altLang="ko-KR" sz="23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4D42A7-29D2-DD21-E31F-2D24C9E44E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3941444"/>
            <a:ext cx="9144000" cy="1059763"/>
          </a:xfrm>
        </p:spPr>
        <p:txBody>
          <a:bodyPr/>
          <a:lstStyle/>
          <a:p>
            <a:r>
              <a:rPr lang="ko-KR" altLang="en-US" dirty="0"/>
              <a:t>예배 후 그룹별로 모여서 </a:t>
            </a:r>
            <a:r>
              <a:rPr lang="ko-KR" altLang="en-US" dirty="0" err="1"/>
              <a:t>인니예배국의</a:t>
            </a:r>
            <a:r>
              <a:rPr lang="ko-KR" altLang="en-US" dirty="0"/>
              <a:t> 말씀에 대한 포럼을 </a:t>
            </a:r>
            <a:r>
              <a:rPr lang="en-US" altLang="ko-KR" dirty="0"/>
              <a:t>15</a:t>
            </a:r>
            <a:r>
              <a:rPr lang="ko-KR" altLang="en-US" dirty="0"/>
              <a:t>분간 해주세요</a:t>
            </a:r>
            <a:r>
              <a:rPr lang="en-US" altLang="ko-KR" dirty="0"/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9DD23A1-ACD5-3FF4-18C3-E15957735F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2000" dirty="0"/>
              <a:t>2.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90514899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A21E8-AD8F-4AE3-10DE-8DAD29E1F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AE8362C-8BFD-6A96-B63B-F35E010DE03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430" y="582393"/>
            <a:ext cx="7652437" cy="2860054"/>
          </a:xfrm>
        </p:spPr>
        <p:txBody>
          <a:bodyPr/>
          <a:lstStyle/>
          <a:p>
            <a:r>
              <a:rPr lang="en" altLang="ko-KR" sz="2000" dirty="0"/>
              <a:t>Pada </a:t>
            </a:r>
            <a:r>
              <a:rPr lang="en" altLang="ko-KR" sz="2000" dirty="0" err="1"/>
              <a:t>hari</a:t>
            </a:r>
            <a:r>
              <a:rPr lang="en" altLang="ko-KR" sz="2000" dirty="0"/>
              <a:t> </a:t>
            </a:r>
            <a:r>
              <a:rPr lang="en" altLang="ko-KR" sz="2000" dirty="0" err="1"/>
              <a:t>Minggu</a:t>
            </a:r>
            <a:r>
              <a:rPr lang="en" altLang="ko-KR" sz="2000" dirty="0"/>
              <a:t>, 21 Juni, ibadah </a:t>
            </a:r>
            <a:r>
              <a:rPr lang="en" altLang="ko-KR" sz="2000" dirty="0" err="1"/>
              <a:t>akan</a:t>
            </a:r>
            <a:r>
              <a:rPr lang="en" altLang="ko-KR" sz="2000" dirty="0"/>
              <a:t> </a:t>
            </a:r>
            <a:r>
              <a:rPr lang="en" altLang="ko-KR" sz="2000" dirty="0" err="1"/>
              <a:t>diselenggarakan</a:t>
            </a:r>
            <a:r>
              <a:rPr lang="en" altLang="ko-KR" sz="2000" dirty="0"/>
              <a:t> </a:t>
            </a:r>
            <a:r>
              <a:rPr lang="en" altLang="ko-KR" sz="2000" dirty="0" err="1"/>
              <a:t>sebagai</a:t>
            </a:r>
            <a:r>
              <a:rPr lang="en" altLang="ko-KR" sz="2000" dirty="0"/>
              <a:t> </a:t>
            </a:r>
            <a:r>
              <a:rPr lang="en" altLang="ko-KR" sz="2000" dirty="0" err="1"/>
              <a:t>Kebaktian</a:t>
            </a:r>
            <a:r>
              <a:rPr lang="en" altLang="ko-KR" sz="2000" dirty="0"/>
              <a:t> Syukur </a:t>
            </a:r>
            <a:r>
              <a:rPr lang="en" altLang="ko-KR" sz="2000" dirty="0" err="1"/>
              <a:t>memperingati</a:t>
            </a:r>
            <a:r>
              <a:rPr lang="en" altLang="ko-KR" sz="2000" dirty="0"/>
              <a:t> Hari </a:t>
            </a:r>
            <a:r>
              <a:rPr lang="en" altLang="ko-KR" sz="2000" dirty="0" err="1"/>
              <a:t>Ulang</a:t>
            </a:r>
            <a:r>
              <a:rPr lang="en" altLang="ko-KR" sz="2000" dirty="0"/>
              <a:t> </a:t>
            </a:r>
            <a:r>
              <a:rPr lang="en" altLang="ko-KR" sz="2000" dirty="0" err="1"/>
              <a:t>Tahun</a:t>
            </a:r>
            <a:r>
              <a:rPr lang="en" altLang="ko-KR" sz="2000" dirty="0"/>
              <a:t> ke-8 Departemen Ibadah Bahasa Indonesia. Mohon </a:t>
            </a:r>
            <a:r>
              <a:rPr lang="en" altLang="ko-KR" sz="2000" dirty="0" err="1"/>
              <a:t>mengundang</a:t>
            </a:r>
            <a:r>
              <a:rPr lang="en" altLang="ko-KR" sz="2000" dirty="0"/>
              <a:t> </a:t>
            </a:r>
            <a:r>
              <a:rPr lang="en" altLang="ko-KR" sz="2000" dirty="0" err="1"/>
              <a:t>sebanyak</a:t>
            </a:r>
            <a:r>
              <a:rPr lang="en" altLang="ko-KR" sz="2000" dirty="0"/>
              <a:t> </a:t>
            </a:r>
            <a:r>
              <a:rPr lang="en" altLang="ko-KR" sz="2000" dirty="0" err="1"/>
              <a:t>mungkin</a:t>
            </a:r>
            <a:r>
              <a:rPr lang="en" altLang="ko-KR" sz="2000" dirty="0"/>
              <a:t> </a:t>
            </a:r>
            <a:r>
              <a:rPr lang="en" altLang="ko-KR" sz="2000" dirty="0" err="1"/>
              <a:t>teman-teman</a:t>
            </a:r>
            <a:r>
              <a:rPr lang="en" altLang="ko-KR" sz="2000" dirty="0"/>
              <a:t> di </a:t>
            </a:r>
            <a:r>
              <a:rPr lang="en" altLang="ko-KR" sz="2000" dirty="0" err="1"/>
              <a:t>sekitar</a:t>
            </a:r>
            <a:r>
              <a:rPr lang="en" altLang="ko-KR" sz="2000" dirty="0"/>
              <a:t> Anda </a:t>
            </a:r>
            <a:r>
              <a:rPr lang="en" altLang="ko-KR" sz="2000" dirty="0" err="1"/>
              <a:t>untuk</a:t>
            </a:r>
            <a:r>
              <a:rPr lang="en" altLang="ko-KR" sz="2000" dirty="0"/>
              <a:t> </a:t>
            </a:r>
            <a:r>
              <a:rPr lang="en" altLang="ko-KR" sz="2000" dirty="0" err="1"/>
              <a:t>hadir</a:t>
            </a:r>
            <a:r>
              <a:rPr lang="en" altLang="ko-KR" sz="2000" dirty="0"/>
              <a:t> </a:t>
            </a:r>
            <a:r>
              <a:rPr lang="en" altLang="ko-KR" sz="2000" dirty="0" err="1"/>
              <a:t>bersama</a:t>
            </a:r>
            <a:r>
              <a:rPr lang="en" altLang="ko-KR" sz="2000" dirty="0"/>
              <a:t>. Pada </a:t>
            </a:r>
            <a:r>
              <a:rPr lang="en" altLang="ko-KR" sz="2000" dirty="0" err="1"/>
              <a:t>hari</a:t>
            </a:r>
            <a:r>
              <a:rPr lang="en" altLang="ko-KR" sz="2000" dirty="0"/>
              <a:t> </a:t>
            </a:r>
            <a:r>
              <a:rPr lang="en" altLang="ko-KR" sz="2000" dirty="0" err="1"/>
              <a:t>tersebut</a:t>
            </a:r>
            <a:r>
              <a:rPr lang="en" altLang="ko-KR" sz="2000" dirty="0"/>
              <a:t>, </a:t>
            </a:r>
            <a:r>
              <a:rPr lang="en" altLang="ko-KR" sz="2000" dirty="0" err="1"/>
              <a:t>makan</a:t>
            </a:r>
            <a:r>
              <a:rPr lang="en" altLang="ko-KR" sz="2000" dirty="0"/>
              <a:t> </a:t>
            </a:r>
            <a:r>
              <a:rPr lang="en" altLang="ko-KR" sz="2000" dirty="0" err="1"/>
              <a:t>siang</a:t>
            </a:r>
            <a:r>
              <a:rPr lang="en" altLang="ko-KR" sz="2000" dirty="0"/>
              <a:t> </a:t>
            </a:r>
            <a:r>
              <a:rPr lang="en" altLang="ko-KR" sz="2000" dirty="0" err="1"/>
              <a:t>akan</a:t>
            </a:r>
            <a:r>
              <a:rPr lang="en" altLang="ko-KR" sz="2000" dirty="0"/>
              <a:t> </a:t>
            </a:r>
            <a:r>
              <a:rPr lang="en" altLang="ko-KR" sz="2000" dirty="0" err="1"/>
              <a:t>disajikan</a:t>
            </a:r>
            <a:r>
              <a:rPr lang="en" altLang="ko-KR" sz="2000" dirty="0"/>
              <a:t> </a:t>
            </a:r>
            <a:r>
              <a:rPr lang="en" altLang="ko-KR" sz="2000" dirty="0" err="1"/>
              <a:t>dengan</a:t>
            </a:r>
            <a:r>
              <a:rPr lang="en" altLang="ko-KR" sz="2000" dirty="0"/>
              <a:t> nasi tumpeng </a:t>
            </a:r>
            <a:r>
              <a:rPr lang="en" altLang="ko-KR" sz="2000" dirty="0" err="1"/>
              <a:t>sebagai</a:t>
            </a:r>
            <a:r>
              <a:rPr lang="en" altLang="ko-KR" sz="2000" dirty="0"/>
              <a:t> </a:t>
            </a:r>
            <a:r>
              <a:rPr lang="en" altLang="ko-KR" sz="2000" dirty="0" err="1"/>
              <a:t>bentuk</a:t>
            </a:r>
            <a:r>
              <a:rPr lang="en" altLang="ko-KR" sz="2000" dirty="0"/>
              <a:t> </a:t>
            </a:r>
            <a:r>
              <a:rPr lang="en" altLang="ko-KR" sz="2000" dirty="0" err="1"/>
              <a:t>perayaan</a:t>
            </a:r>
            <a:r>
              <a:rPr lang="en" altLang="ko-KR" sz="2000" dirty="0"/>
              <a:t> </a:t>
            </a:r>
            <a:r>
              <a:rPr lang="en" altLang="ko-KR" sz="2000" dirty="0" err="1"/>
              <a:t>syukur</a:t>
            </a:r>
            <a:r>
              <a:rPr lang="en" altLang="ko-KR" sz="2000" dirty="0"/>
              <a:t> </a:t>
            </a:r>
            <a:r>
              <a:rPr lang="en" altLang="ko-KR" sz="2000" dirty="0" err="1"/>
              <a:t>bersama</a:t>
            </a:r>
            <a:r>
              <a:rPr lang="en" altLang="ko-KR" sz="2000" dirty="0"/>
              <a:t>.</a:t>
            </a:r>
            <a:endParaRPr lang="en-US" altLang="ko-KR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526FF3-C217-BC29-C826-6BBA1FB3818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4023413"/>
            <a:ext cx="9144000" cy="537694"/>
          </a:xfrm>
        </p:spPr>
        <p:txBody>
          <a:bodyPr/>
          <a:lstStyle/>
          <a:p>
            <a:r>
              <a:rPr lang="en-US" altLang="ko-KR" sz="1600" dirty="0"/>
              <a:t>6</a:t>
            </a:r>
            <a:r>
              <a:rPr lang="ko-KR" altLang="en-US" sz="1600" dirty="0"/>
              <a:t>월 </a:t>
            </a:r>
            <a:r>
              <a:rPr lang="en-US" altLang="ko-KR" sz="1600" dirty="0"/>
              <a:t>21</a:t>
            </a:r>
            <a:r>
              <a:rPr lang="ko-KR" altLang="en-US" sz="1600" dirty="0"/>
              <a:t>일 주일은 </a:t>
            </a:r>
            <a:r>
              <a:rPr lang="ko-KR" altLang="en-US" sz="1600" dirty="0" err="1"/>
              <a:t>인니어예배국</a:t>
            </a:r>
            <a:r>
              <a:rPr lang="ko-KR" altLang="en-US" sz="1600" dirty="0"/>
              <a:t> 설립 </a:t>
            </a:r>
            <a:r>
              <a:rPr lang="en-US" altLang="ko-KR" sz="1600" dirty="0"/>
              <a:t>8</a:t>
            </a:r>
            <a:r>
              <a:rPr lang="ko-KR" altLang="en-US" sz="1600" dirty="0"/>
              <a:t>주년 기념 감사 예배로 드립니다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주위에 친구들 많이 초대해주세요</a:t>
            </a:r>
            <a:r>
              <a:rPr lang="en-US" altLang="ko-KR" sz="1600" dirty="0"/>
              <a:t>.</a:t>
            </a:r>
            <a:r>
              <a:rPr lang="ko-KR" altLang="en-US" sz="1600" dirty="0"/>
              <a:t> 이날 점심식사는 </a:t>
            </a:r>
            <a:r>
              <a:rPr lang="en" altLang="ko-KR" sz="1600" dirty="0"/>
              <a:t>nasi tumpeng</a:t>
            </a:r>
            <a:r>
              <a:rPr lang="ko-KR" altLang="en-US" sz="1600" dirty="0"/>
              <a:t>을 준비할 예정입니다</a:t>
            </a:r>
            <a:r>
              <a:rPr lang="en-US" altLang="ko-KR" sz="1600" dirty="0"/>
              <a:t>.</a:t>
            </a:r>
            <a:endParaRPr lang="en-US" altLang="ko-KR" sz="14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4A6128C-BB52-21B2-B8D2-D5558450BF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4523" y="577469"/>
            <a:ext cx="452907" cy="2442504"/>
          </a:xfrm>
        </p:spPr>
        <p:txBody>
          <a:bodyPr/>
          <a:lstStyle/>
          <a:p>
            <a:r>
              <a:rPr lang="en-US" altLang="ko-KR" sz="2000" dirty="0"/>
              <a:t>3.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38984416"/>
      </p:ext>
    </p:extLst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25D63-3F75-BFF3-5017-0745ED8B6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56C7C8D-0B14-424B-BBDB-1010658A46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430" y="582393"/>
            <a:ext cx="7652437" cy="2860054"/>
          </a:xfrm>
        </p:spPr>
        <p:txBody>
          <a:bodyPr/>
          <a:lstStyle/>
          <a:p>
            <a:r>
              <a:rPr lang="en" altLang="ko-KR" sz="2000" dirty="0"/>
              <a:t>Pada </a:t>
            </a:r>
            <a:r>
              <a:rPr lang="en" altLang="ko-KR" sz="2000" dirty="0" err="1"/>
              <a:t>tanggal</a:t>
            </a:r>
            <a:r>
              <a:rPr lang="en" altLang="ko-KR" sz="2000" dirty="0"/>
              <a:t> 22 Juni – 2 Juli, </a:t>
            </a:r>
            <a:r>
              <a:rPr lang="en" altLang="ko-KR" sz="2000" dirty="0" err="1"/>
              <a:t>direncanakan</a:t>
            </a:r>
            <a:r>
              <a:rPr lang="en" altLang="ko-KR" sz="2000" dirty="0"/>
              <a:t> </a:t>
            </a:r>
            <a:r>
              <a:rPr lang="en" altLang="ko-KR" sz="2000" dirty="0" err="1"/>
              <a:t>kunjungan</a:t>
            </a:r>
            <a:r>
              <a:rPr lang="en" altLang="ko-KR" sz="2000" dirty="0"/>
              <a:t> </a:t>
            </a:r>
            <a:r>
              <a:rPr lang="en" altLang="ko-KR" sz="2000" dirty="0" err="1"/>
              <a:t>ke</a:t>
            </a:r>
            <a:r>
              <a:rPr lang="en" altLang="ko-KR" sz="2000" dirty="0"/>
              <a:t> retreat pemuda </a:t>
            </a:r>
            <a:r>
              <a:rPr lang="en" altLang="ko-KR" sz="2000" dirty="0" err="1"/>
              <a:t>pemudi</a:t>
            </a:r>
            <a:r>
              <a:rPr lang="en" altLang="ko-KR" sz="2000" dirty="0"/>
              <a:t> </a:t>
            </a:r>
            <a:r>
              <a:rPr lang="en" altLang="ko-KR" sz="2000" dirty="0" err="1"/>
              <a:t>sinode</a:t>
            </a:r>
            <a:r>
              <a:rPr lang="en" altLang="ko-KR" sz="2000" dirty="0"/>
              <a:t> GBKP di Medan, Indonesia, </a:t>
            </a:r>
            <a:r>
              <a:rPr lang="en" altLang="ko-KR" sz="2000" dirty="0" err="1"/>
              <a:t>serta</a:t>
            </a:r>
            <a:r>
              <a:rPr lang="en" altLang="ko-KR" sz="2000" dirty="0"/>
              <a:t> </a:t>
            </a:r>
            <a:r>
              <a:rPr lang="en" altLang="ko-KR" sz="2000" dirty="0" err="1"/>
              <a:t>ke</a:t>
            </a:r>
            <a:r>
              <a:rPr lang="en" altLang="ko-KR" sz="2000" dirty="0"/>
              <a:t> </a:t>
            </a:r>
            <a:r>
              <a:rPr lang="en" altLang="ko-KR" sz="2000" dirty="0" err="1"/>
              <a:t>keluarga</a:t>
            </a:r>
            <a:r>
              <a:rPr lang="en" altLang="ko-KR" sz="2000" dirty="0"/>
              <a:t> </a:t>
            </a:r>
            <a:r>
              <a:rPr lang="en" altLang="ko-KR" sz="2000" dirty="0" err="1"/>
              <a:t>jemaat</a:t>
            </a:r>
            <a:r>
              <a:rPr lang="en" altLang="ko-KR" sz="2000" dirty="0"/>
              <a:t> di Medan (</a:t>
            </a:r>
            <a:r>
              <a:rPr lang="en" altLang="ko-KR" sz="2000" dirty="0" err="1"/>
              <a:t>Yesaya</a:t>
            </a:r>
            <a:r>
              <a:rPr lang="en" altLang="ko-KR" sz="2000" dirty="0"/>
              <a:t> dan </a:t>
            </a:r>
            <a:r>
              <a:rPr lang="en" altLang="ko-KR" sz="2000" dirty="0" err="1"/>
              <a:t>Jupri</a:t>
            </a:r>
            <a:r>
              <a:rPr lang="en" altLang="ko-KR" sz="2000" dirty="0"/>
              <a:t>). Kami </a:t>
            </a:r>
            <a:r>
              <a:rPr lang="en" altLang="ko-KR" sz="2000" dirty="0" err="1"/>
              <a:t>bersyukur</a:t>
            </a:r>
            <a:r>
              <a:rPr lang="en" altLang="ko-KR" sz="2000" dirty="0"/>
              <a:t> </a:t>
            </a:r>
            <a:r>
              <a:rPr lang="en" altLang="ko-KR" sz="2000" dirty="0" err="1"/>
              <a:t>kepada</a:t>
            </a:r>
            <a:r>
              <a:rPr lang="en" altLang="ko-KR" sz="2000" dirty="0"/>
              <a:t> </a:t>
            </a:r>
            <a:r>
              <a:rPr lang="en" altLang="ko-KR" sz="2000" dirty="0" err="1"/>
              <a:t>Tuhan</a:t>
            </a:r>
            <a:r>
              <a:rPr lang="en" altLang="ko-KR" sz="2000" dirty="0"/>
              <a:t> </a:t>
            </a:r>
            <a:r>
              <a:rPr lang="en" altLang="ko-KR" sz="2000" dirty="0" err="1"/>
              <a:t>atas</a:t>
            </a:r>
            <a:r>
              <a:rPr lang="en" altLang="ko-KR" sz="2000" dirty="0"/>
              <a:t> </a:t>
            </a:r>
            <a:r>
              <a:rPr lang="en" altLang="ko-KR" sz="2000" dirty="0" err="1"/>
              <a:t>perluasan</a:t>
            </a:r>
            <a:r>
              <a:rPr lang="en" altLang="ko-KR" sz="2000" dirty="0"/>
              <a:t> ladang </a:t>
            </a:r>
            <a:r>
              <a:rPr lang="en" altLang="ko-KR" sz="2000" dirty="0" err="1"/>
              <a:t>misi</a:t>
            </a:r>
            <a:r>
              <a:rPr lang="en" altLang="ko-KR" sz="2000" dirty="0"/>
              <a:t> </a:t>
            </a:r>
            <a:r>
              <a:rPr lang="en" altLang="ko-KR" sz="2000" dirty="0" err="1"/>
              <a:t>departemen</a:t>
            </a:r>
            <a:r>
              <a:rPr lang="en" altLang="ko-KR" sz="2000" dirty="0"/>
              <a:t> ibadah </a:t>
            </a:r>
            <a:r>
              <a:rPr lang="en" altLang="ko-KR" sz="2000" dirty="0" err="1"/>
              <a:t>kita</a:t>
            </a:r>
            <a:r>
              <a:rPr lang="en" altLang="ko-KR" sz="2000" dirty="0"/>
              <a:t>, dan </a:t>
            </a:r>
            <a:r>
              <a:rPr lang="en" altLang="ko-KR" sz="2000" dirty="0" err="1"/>
              <a:t>mengundang</a:t>
            </a:r>
            <a:r>
              <a:rPr lang="en" altLang="ko-KR" sz="2000" dirty="0"/>
              <a:t> </a:t>
            </a:r>
            <a:r>
              <a:rPr lang="en" altLang="ko-KR" sz="2000" dirty="0" err="1"/>
              <a:t>seluruh</a:t>
            </a:r>
            <a:r>
              <a:rPr lang="en" altLang="ko-KR" sz="2000" dirty="0"/>
              <a:t> </a:t>
            </a:r>
            <a:r>
              <a:rPr lang="en" altLang="ko-KR" sz="2000" dirty="0" err="1"/>
              <a:t>jemaat</a:t>
            </a:r>
            <a:r>
              <a:rPr lang="en" altLang="ko-KR" sz="2000" dirty="0"/>
              <a:t> </a:t>
            </a:r>
            <a:r>
              <a:rPr lang="en" altLang="ko-KR" sz="2000" dirty="0" err="1"/>
              <a:t>untuk</a:t>
            </a:r>
            <a:r>
              <a:rPr lang="en" altLang="ko-KR" sz="2000" dirty="0"/>
              <a:t> </a:t>
            </a:r>
            <a:r>
              <a:rPr lang="en" altLang="ko-KR" sz="2000" dirty="0" err="1"/>
              <a:t>turut</a:t>
            </a:r>
            <a:r>
              <a:rPr lang="en" altLang="ko-KR" sz="2000" dirty="0"/>
              <a:t> </a:t>
            </a:r>
            <a:r>
              <a:rPr lang="en" altLang="ko-KR" sz="2000" dirty="0" err="1"/>
              <a:t>berserta</a:t>
            </a:r>
            <a:r>
              <a:rPr lang="en" altLang="ko-KR" sz="2000" dirty="0"/>
              <a:t> </a:t>
            </a:r>
            <a:r>
              <a:rPr lang="en" altLang="ko-KR" sz="2000" dirty="0" err="1"/>
              <a:t>dalam</a:t>
            </a:r>
            <a:r>
              <a:rPr lang="en" altLang="ko-KR" sz="2000" dirty="0"/>
              <a:t> </a:t>
            </a:r>
            <a:r>
              <a:rPr lang="en" altLang="ko-KR" sz="2000" dirty="0" err="1"/>
              <a:t>doa</a:t>
            </a:r>
            <a:r>
              <a:rPr lang="en" altLang="ko-KR" sz="2000" dirty="0"/>
              <a:t>.</a:t>
            </a:r>
            <a:endParaRPr lang="en" altLang="ko-KR" sz="1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694BFD-B70D-2ABD-D1A3-F39EBB5FCA9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0522" y="3681876"/>
            <a:ext cx="8683021" cy="950579"/>
          </a:xfrm>
        </p:spPr>
        <p:txBody>
          <a:bodyPr/>
          <a:lstStyle/>
          <a:p>
            <a:r>
              <a:rPr lang="en-US" altLang="ko-KR" sz="1600" dirty="0"/>
              <a:t>6</a:t>
            </a:r>
            <a:r>
              <a:rPr lang="ko-KR" altLang="en-US" sz="1600" dirty="0"/>
              <a:t>월 </a:t>
            </a:r>
            <a:r>
              <a:rPr lang="en-US" altLang="ko-KR" sz="1600" dirty="0"/>
              <a:t>22</a:t>
            </a:r>
            <a:r>
              <a:rPr lang="ko-KR" altLang="en-US" sz="1600" dirty="0"/>
              <a:t>일</a:t>
            </a:r>
            <a:r>
              <a:rPr lang="en-US" altLang="ko-KR" sz="1600" dirty="0"/>
              <a:t>~7</a:t>
            </a:r>
            <a:r>
              <a:rPr lang="ko-KR" altLang="en-US" sz="1600" dirty="0"/>
              <a:t>월</a:t>
            </a:r>
            <a:r>
              <a:rPr lang="en-US" altLang="ko-KR" sz="1600" dirty="0"/>
              <a:t>2</a:t>
            </a:r>
            <a:r>
              <a:rPr lang="ko-KR" altLang="en-US" sz="1600" dirty="0"/>
              <a:t>일 인도네시아 메단 </a:t>
            </a:r>
            <a:r>
              <a:rPr lang="en-US" altLang="ko-KR" sz="1600" dirty="0"/>
              <a:t>GBKP </a:t>
            </a:r>
            <a:r>
              <a:rPr lang="ko-KR" altLang="en-US" sz="1600" dirty="0"/>
              <a:t>교단 청소년 수련회와 메단 성도 가정</a:t>
            </a:r>
            <a:endParaRPr lang="en-US" altLang="ko-KR" sz="1600" dirty="0"/>
          </a:p>
          <a:p>
            <a:r>
              <a:rPr lang="en-US" altLang="ko-KR" sz="1600" dirty="0"/>
              <a:t>(</a:t>
            </a:r>
            <a:r>
              <a:rPr lang="ko-KR" altLang="en-US" sz="1600" dirty="0"/>
              <a:t>예사야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주프리</a:t>
            </a:r>
            <a:r>
              <a:rPr lang="en-US" altLang="ko-KR" sz="1600" dirty="0"/>
              <a:t>) </a:t>
            </a:r>
            <a:r>
              <a:rPr lang="ko-KR" altLang="en-US" sz="1600" dirty="0"/>
              <a:t>방문 예정입니다</a:t>
            </a:r>
            <a:r>
              <a:rPr lang="en-US" altLang="ko-KR" sz="1600" dirty="0"/>
              <a:t>. </a:t>
            </a:r>
          </a:p>
          <a:p>
            <a:r>
              <a:rPr lang="ko-KR" altLang="en-US" sz="1600" dirty="0"/>
              <a:t>우리 예배국의 선교의 지경을 </a:t>
            </a:r>
            <a:r>
              <a:rPr lang="ko-KR" altLang="en-US" sz="1600" dirty="0" err="1"/>
              <a:t>넓혀가심에</a:t>
            </a:r>
            <a:r>
              <a:rPr lang="ko-KR" altLang="en-US" sz="1600" dirty="0"/>
              <a:t> 감사드리며 함께 기도로 동참하시기 바랍니다</a:t>
            </a:r>
            <a:r>
              <a:rPr lang="en-US" altLang="ko-KR" sz="1600" dirty="0"/>
              <a:t>.</a:t>
            </a:r>
            <a:endParaRPr lang="en-US" altLang="ko-KR" sz="1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1686887-0A5C-F6AD-9C52-4C9D4B6FEC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4523" y="577469"/>
            <a:ext cx="452907" cy="2442504"/>
          </a:xfrm>
        </p:spPr>
        <p:txBody>
          <a:bodyPr/>
          <a:lstStyle/>
          <a:p>
            <a:r>
              <a:rPr lang="en-US" altLang="ko-KR" sz="2000" dirty="0"/>
              <a:t>4.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06736206"/>
      </p:ext>
    </p:extLst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제목 1"/>
          <p:cNvSpPr txBox="1">
            <a:spLocks noGrp="1"/>
          </p:cNvSpPr>
          <p:nvPr>
            <p:ph type="ctrTitle" idx="4294967295"/>
          </p:nvPr>
        </p:nvSpPr>
        <p:spPr>
          <a:xfrm>
            <a:off x="0" y="735013"/>
            <a:ext cx="9144000" cy="1103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2gtrE"/>
                <a:ea typeface="H2gtrE"/>
                <a:cs typeface="H2gtrE"/>
                <a:sym typeface="H2gtrE"/>
              </a:defRPr>
            </a:lvl1pPr>
          </a:lstStyle>
          <a:p>
            <a:r>
              <a:t>  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15C1410-B37A-51CA-3610-D72F9E0EFE1E}"/>
              </a:ext>
            </a:extLst>
          </p:cNvPr>
          <p:cNvSpPr txBox="1">
            <a:spLocks/>
          </p:cNvSpPr>
          <p:nvPr/>
        </p:nvSpPr>
        <p:spPr>
          <a:xfrm>
            <a:off x="-318052" y="2494773"/>
            <a:ext cx="9144000" cy="1102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4" tIns="45714" rIns="45714" bIns="45714" anchor="ctr">
            <a:normAutofit/>
          </a:bodyPr>
          <a:lstStyle>
            <a:lvl1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H2gtrE"/>
                <a:ea typeface="H2gtrE"/>
                <a:cs typeface="H2gtrE"/>
                <a:sym typeface="H2gtrE"/>
              </a:defRPr>
            </a:lvl1pPr>
            <a:lvl2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hangingPunct="1"/>
            <a:r>
              <a:rPr lang="x-non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25644701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B72200F-30E5-86D3-0BD5-B4456C6912F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Hidup </a:t>
            </a:r>
            <a:r>
              <a:rPr kumimoji="1" lang="en" altLang="ko-KR" dirty="0" err="1"/>
              <a:t>ini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adalah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kesempatan</a:t>
            </a:r>
            <a:r>
              <a:rPr kumimoji="1" lang="en" altLang="ko-KR" dirty="0"/>
              <a:t> [</a:t>
            </a:r>
            <a:r>
              <a:rPr kumimoji="1" lang="ko-KR" altLang="en-US" dirty="0"/>
              <a:t>이 삶은 기회입니다</a:t>
            </a:r>
            <a:r>
              <a:rPr kumimoji="1" lang="en" altLang="ko-KR" dirty="0"/>
              <a:t>]</a:t>
            </a:r>
            <a:endParaRPr kumimoji="1" lang="ko-KR" altLang="en-US" dirty="0"/>
          </a:p>
          <a:p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12042A-1E30-905B-5BF6-1C051FCC605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kumimoji="1" lang="en" altLang="ko-KR"/>
              <a:t>Hidup </a:t>
            </a:r>
            <a:r>
              <a:rPr kumimoji="1" lang="en" altLang="ko-KR" dirty="0" err="1"/>
              <a:t>ini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adalah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kesempatan</a:t>
            </a:r>
            <a:endParaRPr kumimoji="1" lang="en" altLang="ko-KR" dirty="0"/>
          </a:p>
          <a:p>
            <a:r>
              <a:rPr kumimoji="1" lang="en" altLang="ko-KR" dirty="0"/>
              <a:t>Hidup </a:t>
            </a:r>
            <a:r>
              <a:rPr kumimoji="1" lang="en" altLang="ko-KR" dirty="0" err="1"/>
              <a:t>ini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untuk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melayani</a:t>
            </a:r>
            <a:r>
              <a:rPr kumimoji="1" lang="en" altLang="ko-KR" dirty="0"/>
              <a:t> Tuhan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9B55A95-913E-F867-FA38-AF1A5CAE9C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이 삶은 주신 </a:t>
            </a:r>
            <a:r>
              <a:rPr kumimoji="1" lang="ko-KR" altLang="en-US" dirty="0" err="1"/>
              <a:t>기회라네</a:t>
            </a:r>
            <a:r>
              <a:rPr kumimoji="1" lang="en-US" altLang="ko-KR" dirty="0"/>
              <a:t>,</a:t>
            </a:r>
            <a:r>
              <a:rPr kumimoji="1" lang="ko-KR" altLang="en-US" dirty="0"/>
              <a:t> 이 삶은 주님을 섬기기 위해</a:t>
            </a:r>
          </a:p>
        </p:txBody>
      </p:sp>
    </p:spTree>
    <p:extLst>
      <p:ext uri="{BB962C8B-B14F-4D97-AF65-F5344CB8AC3E}">
        <p14:creationId xmlns:p14="http://schemas.microsoft.com/office/powerpoint/2010/main" val="593928068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055B6CF-F6D4-7C45-3AEB-9EEA41CAC6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Jangan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sia-siakan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waktu</a:t>
            </a:r>
            <a:r>
              <a:rPr kumimoji="1" lang="en" altLang="ko-KR" dirty="0"/>
              <a:t> yang Tuhan </a:t>
            </a:r>
            <a:r>
              <a:rPr kumimoji="1" lang="en" altLang="ko-KR" dirty="0" err="1"/>
              <a:t>beri</a:t>
            </a:r>
            <a:endParaRPr kumimoji="1" lang="en-US" altLang="ko-KR" dirty="0"/>
          </a:p>
          <a:p>
            <a:r>
              <a:rPr kumimoji="1" lang="en" altLang="ko-KR" dirty="0"/>
              <a:t>Hidup </a:t>
            </a:r>
            <a:r>
              <a:rPr kumimoji="1" lang="en" altLang="ko-KR" dirty="0" err="1"/>
              <a:t>ini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hanya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sementara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6F452D-8128-4BBC-B6D1-D316B3B40C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주께서 주신 시간을 헛되이 하지 말고</a:t>
            </a:r>
            <a:r>
              <a:rPr kumimoji="1" lang="en-US" altLang="ko-KR" dirty="0"/>
              <a:t>,</a:t>
            </a:r>
            <a:r>
              <a:rPr kumimoji="1" lang="ko-KR" altLang="en-US" dirty="0"/>
              <a:t> 이 삶은 </a:t>
            </a:r>
            <a:r>
              <a:rPr kumimoji="1" lang="ko-KR" altLang="en-US" dirty="0" err="1"/>
              <a:t>잠시뿐이라네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18023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CD371-5A37-28BA-4060-5DB7F2A0A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7147FB5E-F098-C870-877C-5D4CCBFE64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내 평생 사는 동안 주 찬양하리</a:t>
            </a:r>
            <a:r>
              <a:rPr kumimoji="1" lang="en-US" altLang="ko-KR" dirty="0"/>
              <a:t> </a:t>
            </a:r>
            <a:r>
              <a:rPr kumimoji="1" lang="ko-KR" altLang="en-US" dirty="0"/>
              <a:t>여호와 하나님 내 주를 찬양하리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FEC465-AF29-13DD-DB03-FDCF48B3441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ko-KR" altLang="en-US" dirty="0"/>
              <a:t>내 평생 사는 동안 </a:t>
            </a:r>
            <a:r>
              <a:rPr kumimoji="1" lang="en-US" altLang="ko-KR" dirty="0"/>
              <a:t>(</a:t>
            </a:r>
            <a:r>
              <a:rPr kumimoji="1" lang="en" altLang="ko-KR" dirty="0" err="1"/>
              <a:t>Seumur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Hidupku</a:t>
            </a:r>
            <a:r>
              <a:rPr kumimoji="1" lang="en" altLang="ko-KR" dirty="0"/>
              <a:t>)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568961D-9ED7-8F67-412C-4634B79394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Seumur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hidupku</a:t>
            </a:r>
            <a:r>
              <a:rPr kumimoji="1" lang="en" altLang="ko-KR" dirty="0"/>
              <a:t> '</a:t>
            </a:r>
            <a:r>
              <a:rPr kumimoji="1" lang="en" altLang="ko-KR" dirty="0" err="1"/>
              <a:t>ku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puji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Tuhan</a:t>
            </a:r>
            <a:br>
              <a:rPr kumimoji="1" lang="en" altLang="ko-KR" dirty="0"/>
            </a:br>
            <a:r>
              <a:rPr kumimoji="1" lang="en" altLang="ko-KR" dirty="0" err="1"/>
              <a:t>Selagi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adaku</a:t>
            </a:r>
            <a:r>
              <a:rPr kumimoji="1" lang="en" altLang="ko-KR" dirty="0"/>
              <a:t> '</a:t>
            </a:r>
            <a:r>
              <a:rPr kumimoji="1" lang="en" altLang="ko-KR" dirty="0" err="1"/>
              <a:t>ku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puji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Tuhan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5327978"/>
      </p:ext>
    </p:extLst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67F098F-FD47-52D1-B93A-C4BF9714EF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Sekuntum</a:t>
            </a:r>
            <a:r>
              <a:rPr kumimoji="1" lang="en" altLang="ko-KR" dirty="0"/>
              <a:t> bunga di </a:t>
            </a:r>
            <a:r>
              <a:rPr kumimoji="1" lang="en" altLang="ko-KR" dirty="0" err="1"/>
              <a:t>pagi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hari</a:t>
            </a:r>
            <a:endParaRPr kumimoji="1" lang="en" altLang="ko-KR" dirty="0"/>
          </a:p>
          <a:p>
            <a:r>
              <a:rPr kumimoji="1" lang="en" altLang="ko-KR" dirty="0" err="1"/>
              <a:t>Mekar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indah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harum</a:t>
            </a:r>
            <a:r>
              <a:rPr kumimoji="1" lang="en" altLang="ko-KR" dirty="0"/>
              <a:t> di </a:t>
            </a:r>
            <a:r>
              <a:rPr kumimoji="1" lang="en" altLang="ko-KR" dirty="0" err="1"/>
              <a:t>padang</a:t>
            </a:r>
            <a:r>
              <a:rPr kumimoji="1" lang="en" altLang="ko-KR" dirty="0"/>
              <a:t> yang </a:t>
            </a:r>
            <a:r>
              <a:rPr kumimoji="1" lang="en" altLang="ko-KR" dirty="0" err="1"/>
              <a:t>hijau</a:t>
            </a:r>
            <a:r>
              <a:rPr kumimoji="1" lang="en" altLang="ko-KR" dirty="0"/>
              <a:t> 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F78757-3BD9-0F28-039E-53F915DF72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푸른 들판에 아름답고 향기롭게 피어난 아침의 한 송이의 꽃도</a:t>
            </a:r>
          </a:p>
        </p:txBody>
      </p:sp>
    </p:spTree>
    <p:extLst>
      <p:ext uri="{BB962C8B-B14F-4D97-AF65-F5344CB8AC3E}">
        <p14:creationId xmlns:p14="http://schemas.microsoft.com/office/powerpoint/2010/main" val="2367489138"/>
      </p:ext>
    </p:extLst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E02DFC1-947F-39E8-ACAF-ABD5E563D66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Demikian</a:t>
            </a:r>
            <a:r>
              <a:rPr kumimoji="1" lang="en" altLang="ko-KR" dirty="0"/>
              <a:t> Tuhan </a:t>
            </a:r>
            <a:r>
              <a:rPr kumimoji="1" lang="en" altLang="ko-KR" dirty="0" err="1"/>
              <a:t>mendandani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rumput</a:t>
            </a:r>
            <a:endParaRPr kumimoji="1" lang="en" altLang="ko-KR" dirty="0"/>
          </a:p>
          <a:p>
            <a:r>
              <a:rPr kumimoji="1" lang="en" altLang="ko-KR" dirty="0"/>
              <a:t>Gugur bunga </a:t>
            </a:r>
            <a:r>
              <a:rPr kumimoji="1" lang="en" altLang="ko-KR" dirty="0" err="1"/>
              <a:t>bila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panas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terik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94B072-35AA-4675-629C-93248C150C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주님이 멋있게 단장시킨 들풀도</a:t>
            </a:r>
            <a:r>
              <a:rPr kumimoji="1" lang="en-US" altLang="ko-KR" dirty="0"/>
              <a:t>,</a:t>
            </a:r>
            <a:r>
              <a:rPr kumimoji="1" lang="ko-KR" altLang="en-US" dirty="0"/>
              <a:t> 뜨거운 햇볕 아래 지고 마네</a:t>
            </a:r>
          </a:p>
        </p:txBody>
      </p:sp>
    </p:spTree>
    <p:extLst>
      <p:ext uri="{BB962C8B-B14F-4D97-AF65-F5344CB8AC3E}">
        <p14:creationId xmlns:p14="http://schemas.microsoft.com/office/powerpoint/2010/main" val="3248339812"/>
      </p:ext>
    </p:extLst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DCA997B3-8B07-A356-DB83-40B29C4F5BC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/>
              <a:t>Oh Tuhan </a:t>
            </a:r>
            <a:r>
              <a:rPr kumimoji="1" lang="en" altLang="ko-KR" dirty="0" err="1"/>
              <a:t>pakailah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hidupku</a:t>
            </a:r>
            <a:endParaRPr kumimoji="1" lang="en" altLang="ko-KR" dirty="0"/>
          </a:p>
          <a:p>
            <a:r>
              <a:rPr kumimoji="1" lang="en" altLang="ko-KR" dirty="0" err="1"/>
              <a:t>Selagi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aku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masih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kuat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86EC5D-FF53-6F0A-0A1E-5F1490B055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오 주여</a:t>
            </a:r>
            <a:r>
              <a:rPr kumimoji="1" lang="en-US" altLang="ko-KR" dirty="0"/>
              <a:t>, </a:t>
            </a:r>
            <a:r>
              <a:rPr kumimoji="1" lang="ko-KR" altLang="en-US" dirty="0"/>
              <a:t>내 삶을 </a:t>
            </a:r>
            <a:r>
              <a:rPr kumimoji="1" lang="ko-KR" altLang="en-US" dirty="0" err="1"/>
              <a:t>사용하소서</a:t>
            </a:r>
            <a:r>
              <a:rPr kumimoji="1" lang="en-US" altLang="ko-KR" dirty="0"/>
              <a:t>,</a:t>
            </a:r>
            <a:r>
              <a:rPr kumimoji="1" lang="ko-KR" altLang="en-US" dirty="0"/>
              <a:t> 내가 아직 강할 때에</a:t>
            </a:r>
          </a:p>
        </p:txBody>
      </p:sp>
    </p:spTree>
    <p:extLst>
      <p:ext uri="{BB962C8B-B14F-4D97-AF65-F5344CB8AC3E}">
        <p14:creationId xmlns:p14="http://schemas.microsoft.com/office/powerpoint/2010/main" val="740667146"/>
      </p:ext>
    </p:extLst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EAC39FF1-6860-A6E9-C850-56990C780B0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/>
              <a:t>Bila </a:t>
            </a:r>
            <a:r>
              <a:rPr kumimoji="1" lang="en" altLang="ko-KR" dirty="0" err="1"/>
              <a:t>saatnya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nanti</a:t>
            </a:r>
            <a:r>
              <a:rPr kumimoji="1" lang="en" altLang="ko-KR" dirty="0"/>
              <a:t> Ku </a:t>
            </a:r>
            <a:r>
              <a:rPr kumimoji="1" lang="en" altLang="ko-KR" dirty="0" err="1"/>
              <a:t>tak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berdaya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lagi</a:t>
            </a:r>
            <a:r>
              <a:rPr kumimoji="1" lang="en" altLang="ko-KR" dirty="0"/>
              <a:t> </a:t>
            </a:r>
          </a:p>
          <a:p>
            <a:r>
              <a:rPr kumimoji="1" lang="en" altLang="ko-KR" dirty="0"/>
              <a:t>Hidup </a:t>
            </a:r>
            <a:r>
              <a:rPr kumimoji="1" lang="en" altLang="ko-KR" dirty="0" err="1"/>
              <a:t>ini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sudah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jadi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berkat</a:t>
            </a:r>
            <a:r>
              <a:rPr kumimoji="1" lang="en" altLang="ko-KR" dirty="0"/>
              <a:t> 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3BC015-8685-6C69-9907-E70C85C2BE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언젠가 내가 더 이상 힘이 없을 때</a:t>
            </a:r>
            <a:r>
              <a:rPr kumimoji="1" lang="en-US" altLang="ko-KR" dirty="0"/>
              <a:t>,</a:t>
            </a:r>
            <a:r>
              <a:rPr kumimoji="1" lang="ko-KR" altLang="en-US" dirty="0"/>
              <a:t> 이 삶은 이미 복이 되었네</a:t>
            </a:r>
          </a:p>
        </p:txBody>
      </p:sp>
    </p:spTree>
    <p:extLst>
      <p:ext uri="{BB962C8B-B14F-4D97-AF65-F5344CB8AC3E}">
        <p14:creationId xmlns:p14="http://schemas.microsoft.com/office/powerpoint/2010/main" val="4175746870"/>
      </p:ext>
    </p:extLst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728051"/>
      </p:ext>
    </p:extLst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C50E3E90-69DC-D722-C9F0-2EFB8C6E9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351617"/>
      </p:ext>
    </p:extLst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D44B1-15C3-F168-351E-470CF96210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E13FD-12B4-FA5A-8377-DC6095FE54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pic>
        <p:nvPicPr>
          <p:cNvPr id="1026" name="Picture 2" descr="C:\Users\user\Desktop\제목 없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51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96410"/>
      </p:ext>
    </p:extLst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A187-7D5F-941C-E60C-A7F8A17527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4F7A2-545E-D5E9-1ADF-47EF36EFD56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pic>
        <p:nvPicPr>
          <p:cNvPr id="5" name="Picture 4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7A55F545-0923-0B4C-06D7-E9C8528AE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23708"/>
      </p:ext>
    </p:extLst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7E80-5F8A-9656-9403-579E1068C3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BFC67-927D-8A51-B633-1882E484D06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71C0C0C-DD6D-05DB-A7F4-D1BC2EE50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101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0070C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MalgunGothicRegular"/>
        <a:ea typeface="MalgunGothicRegular"/>
        <a:cs typeface="MalgunGothicRegular"/>
      </a:majorFont>
      <a:minorFont>
        <a:latin typeface="Helvetica"/>
        <a:ea typeface="Helvetica"/>
        <a:cs typeface="Helvetic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MalgunGothic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MalgunGothic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MalgunGothicRegular"/>
        <a:ea typeface="MalgunGothicRegular"/>
        <a:cs typeface="MalgunGothicRegular"/>
      </a:majorFont>
      <a:minorFont>
        <a:latin typeface="Helvetica"/>
        <a:ea typeface="Helvetica"/>
        <a:cs typeface="Helvetic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MalgunGothic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MalgunGothic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DB9F886-E683-774A-882D-64EC7751DB29}">
  <we:reference id="wa200010001" version="1.0.0.0" store="ko-KR" storeType="OMEX"/>
  <we:alternateReferences>
    <we:reference id="WA200010001" version="1.0.0.0" store="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14437</TotalTime>
  <Words>1768</Words>
  <Application>Microsoft Macintosh PowerPoint</Application>
  <PresentationFormat>화면 슬라이드 쇼(16:9)</PresentationFormat>
  <Paragraphs>261</Paragraphs>
  <Slides>101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101</vt:i4>
      </vt:variant>
    </vt:vector>
  </HeadingPairs>
  <TitlesOfParts>
    <vt:vector size="110" baseType="lpstr">
      <vt:lpstr>맑은 고딕</vt:lpstr>
      <vt:lpstr>서울남산 장체EB</vt:lpstr>
      <vt:lpstr>HY헤드라인M</vt:lpstr>
      <vt:lpstr>MalgunGothicBold</vt:lpstr>
      <vt:lpstr>MalgunGothicRegular</vt:lpstr>
      <vt:lpstr>SEOULNAMSAN EB</vt:lpstr>
      <vt:lpstr>SeoulNamsanC BL</vt:lpstr>
      <vt:lpstr>Arial</vt:lpstr>
      <vt:lpstr>Office 테마</vt:lpstr>
      <vt:lpstr>[FULL 화면 조정 페이지……..………]       [두번째줄 화면 조정 페이지~………]</vt:lpstr>
      <vt:lpstr>PowerPoint 프레젠테이션</vt:lpstr>
      <vt:lpstr>PowerPoint 프레젠테이션</vt:lpstr>
      <vt:lpstr>    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[첫번줄 화면 조정 페이지……………………..……] [두번째줄 화면 조정 페이지~…..…………...……]</dc:title>
  <dc:creator>박지훈</dc:creator>
  <cp:lastModifiedBy>HN HN</cp:lastModifiedBy>
  <cp:revision>1152</cp:revision>
  <cp:lastPrinted>2024-01-27T09:30:07Z</cp:lastPrinted>
  <dcterms:modified xsi:type="dcterms:W3CDTF">2026-06-06T08:29:24Z</dcterms:modified>
</cp:coreProperties>
</file>