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456" r:id="rId2"/>
    <p:sldId id="457" r:id="rId3"/>
    <p:sldId id="458" r:id="rId4"/>
    <p:sldId id="459" r:id="rId5"/>
    <p:sldId id="460" r:id="rId6"/>
    <p:sldId id="461" r:id="rId7"/>
    <p:sldId id="462" r:id="rId8"/>
    <p:sldId id="463" r:id="rId9"/>
    <p:sldId id="464" r:id="rId10"/>
    <p:sldId id="465" r:id="rId11"/>
    <p:sldId id="466" r:id="rId12"/>
    <p:sldId id="467" r:id="rId13"/>
    <p:sldId id="468" r:id="rId14"/>
    <p:sldId id="469" r:id="rId15"/>
    <p:sldId id="470" r:id="rId16"/>
    <p:sldId id="471" r:id="rId17"/>
    <p:sldId id="472" r:id="rId18"/>
    <p:sldId id="473" r:id="rId19"/>
    <p:sldId id="474" r:id="rId20"/>
    <p:sldId id="475" r:id="rId21"/>
    <p:sldId id="476" r:id="rId22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923" autoAdjust="0"/>
    <p:restoredTop sz="94660"/>
  </p:normalViewPr>
  <p:slideViewPr>
    <p:cSldViewPr>
      <p:cViewPr>
        <p:scale>
          <a:sx n="141" d="100"/>
          <a:sy n="141" d="100"/>
        </p:scale>
        <p:origin x="-108" y="1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1065212"/>
            <a:ext cx="3886200" cy="73501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943100"/>
            <a:ext cx="3200400" cy="8763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28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143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600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6/19/2026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3550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6/19/2026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1080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314700" y="137320"/>
            <a:ext cx="1028700" cy="2925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137320"/>
            <a:ext cx="3009900" cy="2925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6/19/2026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9867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6/19/2026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2260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1157" y="2203450"/>
            <a:ext cx="3886200" cy="681038"/>
          </a:xfrm>
        </p:spPr>
        <p:txBody>
          <a:bodyPr anchor="t"/>
          <a:lstStyle>
            <a:lvl1pPr algn="l">
              <a:defRPr sz="2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1157" y="1453357"/>
            <a:ext cx="3886200" cy="750094"/>
          </a:xfrm>
        </p:spPr>
        <p:txBody>
          <a:bodyPr anchor="b"/>
          <a:lstStyle>
            <a:lvl1pPr marL="0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1pPr>
            <a:lvl2pPr marL="2286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2pPr>
            <a:lvl3pPr marL="457200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3pPr>
            <a:lvl4pPr marL="685800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4pPr>
            <a:lvl5pPr marL="914400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5pPr>
            <a:lvl6pPr marL="1143000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6pPr>
            <a:lvl7pPr marL="1371600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7pPr>
            <a:lvl8pPr marL="1600200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8pPr>
            <a:lvl9pPr marL="1828800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6/19/2026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6953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800100"/>
            <a:ext cx="2019300" cy="2262982"/>
          </a:xfrm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24100" y="800100"/>
            <a:ext cx="2019300" cy="2262982"/>
          </a:xfrm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6/19/2026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0946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767556"/>
            <a:ext cx="2020094" cy="319881"/>
          </a:xfrm>
        </p:spPr>
        <p:txBody>
          <a:bodyPr anchor="b"/>
          <a:lstStyle>
            <a:lvl1pPr marL="0" indent="0">
              <a:buNone/>
              <a:defRPr sz="1200" b="1"/>
            </a:lvl1pPr>
            <a:lvl2pPr marL="228600" indent="0">
              <a:buNone/>
              <a:defRPr sz="1000" b="1"/>
            </a:lvl2pPr>
            <a:lvl3pPr marL="457200" indent="0">
              <a:buNone/>
              <a:defRPr sz="900" b="1"/>
            </a:lvl3pPr>
            <a:lvl4pPr marL="685800" indent="0">
              <a:buNone/>
              <a:defRPr sz="800" b="1"/>
            </a:lvl4pPr>
            <a:lvl5pPr marL="914400" indent="0">
              <a:buNone/>
              <a:defRPr sz="800" b="1"/>
            </a:lvl5pPr>
            <a:lvl6pPr marL="1143000" indent="0">
              <a:buNone/>
              <a:defRPr sz="800" b="1"/>
            </a:lvl6pPr>
            <a:lvl7pPr marL="1371600" indent="0">
              <a:buNone/>
              <a:defRPr sz="800" b="1"/>
            </a:lvl7pPr>
            <a:lvl8pPr marL="1600200" indent="0">
              <a:buNone/>
              <a:defRPr sz="800" b="1"/>
            </a:lvl8pPr>
            <a:lvl9pPr marL="1828800" indent="0">
              <a:buNone/>
              <a:defRPr sz="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600" y="1087438"/>
            <a:ext cx="2020094" cy="1975644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322513" y="767556"/>
            <a:ext cx="2020888" cy="319881"/>
          </a:xfrm>
        </p:spPr>
        <p:txBody>
          <a:bodyPr anchor="b"/>
          <a:lstStyle>
            <a:lvl1pPr marL="0" indent="0">
              <a:buNone/>
              <a:defRPr sz="1200" b="1"/>
            </a:lvl1pPr>
            <a:lvl2pPr marL="228600" indent="0">
              <a:buNone/>
              <a:defRPr sz="1000" b="1"/>
            </a:lvl2pPr>
            <a:lvl3pPr marL="457200" indent="0">
              <a:buNone/>
              <a:defRPr sz="900" b="1"/>
            </a:lvl3pPr>
            <a:lvl4pPr marL="685800" indent="0">
              <a:buNone/>
              <a:defRPr sz="800" b="1"/>
            </a:lvl4pPr>
            <a:lvl5pPr marL="914400" indent="0">
              <a:buNone/>
              <a:defRPr sz="800" b="1"/>
            </a:lvl5pPr>
            <a:lvl6pPr marL="1143000" indent="0">
              <a:buNone/>
              <a:defRPr sz="800" b="1"/>
            </a:lvl6pPr>
            <a:lvl7pPr marL="1371600" indent="0">
              <a:buNone/>
              <a:defRPr sz="800" b="1"/>
            </a:lvl7pPr>
            <a:lvl8pPr marL="1600200" indent="0">
              <a:buNone/>
              <a:defRPr sz="800" b="1"/>
            </a:lvl8pPr>
            <a:lvl9pPr marL="1828800" indent="0">
              <a:buNone/>
              <a:defRPr sz="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322513" y="1087438"/>
            <a:ext cx="2020888" cy="1975644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6/19/2026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1216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6/19/2026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1336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6/19/2026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7206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1" y="136526"/>
            <a:ext cx="1504157" cy="581025"/>
          </a:xfrm>
        </p:spPr>
        <p:txBody>
          <a:bodyPr anchor="b"/>
          <a:lstStyle>
            <a:lvl1pPr algn="l">
              <a:defRPr sz="1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87526" y="136526"/>
            <a:ext cx="2555875" cy="2926557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8601" y="717550"/>
            <a:ext cx="1504157" cy="2345532"/>
          </a:xfrm>
        </p:spPr>
        <p:txBody>
          <a:bodyPr/>
          <a:lstStyle>
            <a:lvl1pPr marL="0" indent="0">
              <a:buNone/>
              <a:defRPr sz="700"/>
            </a:lvl1pPr>
            <a:lvl2pPr marL="228600" indent="0">
              <a:buNone/>
              <a:defRPr sz="600"/>
            </a:lvl2pPr>
            <a:lvl3pPr marL="457200" indent="0">
              <a:buNone/>
              <a:defRPr sz="500"/>
            </a:lvl3pPr>
            <a:lvl4pPr marL="685800" indent="0">
              <a:buNone/>
              <a:defRPr sz="500"/>
            </a:lvl4pPr>
            <a:lvl5pPr marL="914400" indent="0">
              <a:buNone/>
              <a:defRPr sz="500"/>
            </a:lvl5pPr>
            <a:lvl6pPr marL="1143000" indent="0">
              <a:buNone/>
              <a:defRPr sz="500"/>
            </a:lvl6pPr>
            <a:lvl7pPr marL="1371600" indent="0">
              <a:buNone/>
              <a:defRPr sz="500"/>
            </a:lvl7pPr>
            <a:lvl8pPr marL="1600200" indent="0">
              <a:buNone/>
              <a:defRPr sz="500"/>
            </a:lvl8pPr>
            <a:lvl9pPr marL="1828800" indent="0">
              <a:buNone/>
              <a:defRPr sz="5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6/19/2026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8696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6144" y="2400301"/>
            <a:ext cx="2743200" cy="283369"/>
          </a:xfrm>
        </p:spPr>
        <p:txBody>
          <a:bodyPr anchor="b"/>
          <a:lstStyle>
            <a:lvl1pPr algn="l">
              <a:defRPr sz="1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96144" y="306388"/>
            <a:ext cx="2743200" cy="2057400"/>
          </a:xfrm>
        </p:spPr>
        <p:txBody>
          <a:bodyPr/>
          <a:lstStyle>
            <a:lvl1pPr marL="0" indent="0">
              <a:buNone/>
              <a:defRPr sz="1600"/>
            </a:lvl1pPr>
            <a:lvl2pPr marL="228600" indent="0">
              <a:buNone/>
              <a:defRPr sz="1400"/>
            </a:lvl2pPr>
            <a:lvl3pPr marL="457200" indent="0">
              <a:buNone/>
              <a:defRPr sz="1200"/>
            </a:lvl3pPr>
            <a:lvl4pPr marL="685800" indent="0">
              <a:buNone/>
              <a:defRPr sz="1000"/>
            </a:lvl4pPr>
            <a:lvl5pPr marL="914400" indent="0">
              <a:buNone/>
              <a:defRPr sz="1000"/>
            </a:lvl5pPr>
            <a:lvl6pPr marL="1143000" indent="0">
              <a:buNone/>
              <a:defRPr sz="1000"/>
            </a:lvl6pPr>
            <a:lvl7pPr marL="1371600" indent="0">
              <a:buNone/>
              <a:defRPr sz="1000"/>
            </a:lvl7pPr>
            <a:lvl8pPr marL="1600200" indent="0">
              <a:buNone/>
              <a:defRPr sz="1000"/>
            </a:lvl8pPr>
            <a:lvl9pPr marL="1828800" indent="0">
              <a:buNone/>
              <a:defRPr sz="1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6144" y="2683670"/>
            <a:ext cx="2743200" cy="402431"/>
          </a:xfrm>
        </p:spPr>
        <p:txBody>
          <a:bodyPr/>
          <a:lstStyle>
            <a:lvl1pPr marL="0" indent="0">
              <a:buNone/>
              <a:defRPr sz="700"/>
            </a:lvl1pPr>
            <a:lvl2pPr marL="228600" indent="0">
              <a:buNone/>
              <a:defRPr sz="600"/>
            </a:lvl2pPr>
            <a:lvl3pPr marL="457200" indent="0">
              <a:buNone/>
              <a:defRPr sz="500"/>
            </a:lvl3pPr>
            <a:lvl4pPr marL="685800" indent="0">
              <a:buNone/>
              <a:defRPr sz="500"/>
            </a:lvl4pPr>
            <a:lvl5pPr marL="914400" indent="0">
              <a:buNone/>
              <a:defRPr sz="500"/>
            </a:lvl5pPr>
            <a:lvl6pPr marL="1143000" indent="0">
              <a:buNone/>
              <a:defRPr sz="500"/>
            </a:lvl6pPr>
            <a:lvl7pPr marL="1371600" indent="0">
              <a:buNone/>
              <a:defRPr sz="500"/>
            </a:lvl7pPr>
            <a:lvl8pPr marL="1600200" indent="0">
              <a:buNone/>
              <a:defRPr sz="500"/>
            </a:lvl8pPr>
            <a:lvl9pPr marL="1828800" indent="0">
              <a:buNone/>
              <a:defRPr sz="5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6/19/2026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5277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8600" y="137319"/>
            <a:ext cx="4114800" cy="571500"/>
          </a:xfrm>
          <a:prstGeom prst="rect">
            <a:avLst/>
          </a:prstGeom>
        </p:spPr>
        <p:txBody>
          <a:bodyPr vert="horz" lIns="45720" tIns="22860" rIns="45720" bIns="2286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800100"/>
            <a:ext cx="4114800" cy="2262982"/>
          </a:xfrm>
          <a:prstGeom prst="rect">
            <a:avLst/>
          </a:prstGeom>
        </p:spPr>
        <p:txBody>
          <a:bodyPr vert="horz" lIns="45720" tIns="22860" rIns="45720" bIns="2286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8600" y="3178176"/>
            <a:ext cx="1066800" cy="182563"/>
          </a:xfrm>
          <a:prstGeom prst="rect">
            <a:avLst/>
          </a:prstGeom>
        </p:spPr>
        <p:txBody>
          <a:bodyPr vert="horz" lIns="45720" tIns="22860" rIns="45720" bIns="22860" rtlCol="0" anchor="ctr"/>
          <a:lstStyle>
            <a:lvl1pPr algn="l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 latinLnBrk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 latinLnBrk="0"/>
              <a:t>6/19/2026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62100" y="3178176"/>
            <a:ext cx="1447800" cy="182563"/>
          </a:xfrm>
          <a:prstGeom prst="rect">
            <a:avLst/>
          </a:prstGeom>
        </p:spPr>
        <p:txBody>
          <a:bodyPr vert="horz" lIns="45720" tIns="22860" rIns="45720" bIns="22860" rtlCol="0" anchor="ctr"/>
          <a:lstStyle>
            <a:lvl1pPr algn="ctr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 latinLnBrk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3178176"/>
            <a:ext cx="1066800" cy="182563"/>
          </a:xfrm>
          <a:prstGeom prst="rect">
            <a:avLst/>
          </a:prstGeom>
        </p:spPr>
        <p:txBody>
          <a:bodyPr vert="horz" lIns="45720" tIns="22860" rIns="45720" bIns="22860" rtlCol="0" anchor="ctr"/>
          <a:lstStyle>
            <a:lvl1pPr algn="r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 latinLnBrk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 latinLnBrk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4408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2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4572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371475" indent="-142875" algn="l" defTabSz="457200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571500" indent="-114300" algn="l" defTabSz="457200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800100" indent="-114300" algn="l" defTabSz="457200" rtl="0" eaLnBrk="1" latinLnBrk="0" hangingPunct="1">
        <a:spcBef>
          <a:spcPct val="20000"/>
        </a:spcBef>
        <a:buFont typeface="Arial" pitchFamily="34" charset="0"/>
        <a:buChar char="–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indent="-114300" algn="l" defTabSz="457200" rtl="0" eaLnBrk="1" latinLnBrk="0" hangingPunct="1">
        <a:spcBef>
          <a:spcPct val="20000"/>
        </a:spcBef>
        <a:buFont typeface="Arial" pitchFamily="34" charset="0"/>
        <a:buChar char="»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300" indent="-114300" algn="l" defTabSz="457200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900" indent="-114300" algn="l" defTabSz="457200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500" indent="-114300" algn="l" defTabSz="457200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100" indent="-114300" algn="l" defTabSz="457200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6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8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4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30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6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2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8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sv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EC4C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8378555" y="4518215"/>
            <a:ext cx="251096" cy="110939"/>
          </a:xfrm>
          <a:custGeom>
            <a:avLst/>
            <a:gdLst/>
            <a:ahLst/>
            <a:cxnLst/>
            <a:rect l="l" t="t" r="r" b="b"/>
            <a:pathLst>
              <a:path w="502191" h="221877">
                <a:moveTo>
                  <a:pt x="0" y="0"/>
                </a:moveTo>
                <a:lnTo>
                  <a:pt x="502191" y="0"/>
                </a:lnTo>
                <a:lnTo>
                  <a:pt x="502191" y="221877"/>
                </a:lnTo>
                <a:lnTo>
                  <a:pt x="0" y="22187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 t="-1246" b="-1246"/>
            </a:stretch>
          </a:blipFill>
        </p:spPr>
      </p:sp>
      <p:grpSp>
        <p:nvGrpSpPr>
          <p:cNvPr id="3" name="Group 3"/>
          <p:cNvGrpSpPr/>
          <p:nvPr/>
        </p:nvGrpSpPr>
        <p:grpSpPr>
          <a:xfrm>
            <a:off x="743898" y="919393"/>
            <a:ext cx="7729334" cy="3304714"/>
            <a:chOff x="-2741" y="0"/>
            <a:chExt cx="16545045" cy="8812570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16280650" cy="8812570"/>
            </a:xfrm>
            <a:custGeom>
              <a:avLst/>
              <a:gdLst/>
              <a:ahLst/>
              <a:cxnLst/>
              <a:rect l="l" t="t" r="r" b="b"/>
              <a:pathLst>
                <a:path w="16280650" h="8812570">
                  <a:moveTo>
                    <a:pt x="0" y="0"/>
                  </a:moveTo>
                  <a:lnTo>
                    <a:pt x="16280650" y="0"/>
                  </a:lnTo>
                  <a:lnTo>
                    <a:pt x="16280650" y="8812570"/>
                  </a:lnTo>
                  <a:lnTo>
                    <a:pt x="0" y="8812570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id="5" name="TextBox 5"/>
            <p:cNvSpPr txBox="1"/>
            <p:nvPr/>
          </p:nvSpPr>
          <p:spPr>
            <a:xfrm>
              <a:off x="-2741" y="144640"/>
              <a:ext cx="16545045" cy="8212497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 latinLnBrk="0"/>
              <a:r>
                <a:rPr lang="en-US" altLang="ko-KR" sz="5500" b="1" dirty="0">
                  <a:solidFill>
                    <a:srgbClr val="053D57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SEGALA PUJIAN DAN SYUKUR</a:t>
              </a:r>
            </a:p>
            <a:p>
              <a:pPr algn="ctr" latinLnBrk="0"/>
              <a:r>
                <a:rPr lang="ko-KR" altLang="en-US" sz="5500" b="1" dirty="0">
                  <a:solidFill>
                    <a:srgbClr val="053D57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모든 찬양과 감사</a:t>
              </a:r>
              <a:endParaRPr lang="en-US" sz="2000" b="1" u="sng" dirty="0">
                <a:solidFill>
                  <a:srgbClr val="053D57"/>
                </a:solidFill>
                <a:latin typeface="Open Sans Bold"/>
                <a:ea typeface="Open Sans Bold"/>
                <a:cs typeface="Open Sans Bold"/>
                <a:sym typeface="Open Sans Bold"/>
              </a:endParaRPr>
            </a:p>
            <a:p>
              <a:pPr algn="r" latinLnBrk="0"/>
              <a:endParaRPr lang="en-US" sz="2000" b="1" u="sng" dirty="0">
                <a:solidFill>
                  <a:srgbClr val="053D57"/>
                </a:solidFill>
                <a:latin typeface="Open Sans Bold"/>
                <a:ea typeface="Open Sans Bold"/>
                <a:cs typeface="Open Sans Bold"/>
                <a:sym typeface="Open Sans Bold"/>
              </a:endParaRPr>
            </a:p>
            <a:p>
              <a:pPr algn="r" latinLnBrk="0"/>
              <a:endParaRPr lang="en-US" sz="2000" b="1" u="sng" dirty="0">
                <a:solidFill>
                  <a:srgbClr val="053D57"/>
                </a:solidFill>
                <a:latin typeface="Open Sans Bold"/>
                <a:ea typeface="Open Sans Bold"/>
                <a:cs typeface="Open Sans Bold"/>
                <a:sym typeface="Open Sans Bold"/>
              </a:endParaRPr>
            </a:p>
            <a:p>
              <a:pPr algn="r" latinLnBrk="0"/>
              <a:r>
                <a:rPr lang="en-US" sz="2000" b="1" u="sng" dirty="0" err="1">
                  <a:solidFill>
                    <a:srgbClr val="053D57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Welyar</a:t>
              </a:r>
              <a:r>
                <a:rPr lang="en-US" sz="2000" b="1" u="sng" dirty="0">
                  <a:solidFill>
                    <a:srgbClr val="053D57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 </a:t>
              </a:r>
              <a:r>
                <a:rPr lang="en-US" sz="2000" b="1" u="sng" dirty="0" err="1">
                  <a:solidFill>
                    <a:srgbClr val="053D57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Kauntu</a:t>
              </a:r>
              <a:endParaRPr lang="en-US" sz="2000" b="1" u="sng" dirty="0">
                <a:solidFill>
                  <a:srgbClr val="053D57"/>
                </a:solidFill>
                <a:latin typeface="Open Sans Bold"/>
                <a:ea typeface="Open Sans Bold"/>
                <a:cs typeface="Open Sans Bold"/>
                <a:sym typeface="Open Sans Bold"/>
              </a:endParaRPr>
            </a:p>
          </p:txBody>
        </p:sp>
      </p:grpSp>
      <p:sp>
        <p:nvSpPr>
          <p:cNvPr id="6" name="Freeform 6"/>
          <p:cNvSpPr/>
          <p:nvPr/>
        </p:nvSpPr>
        <p:spPr>
          <a:xfrm>
            <a:off x="514353" y="4053322"/>
            <a:ext cx="387247" cy="575831"/>
          </a:xfrm>
          <a:custGeom>
            <a:avLst/>
            <a:gdLst/>
            <a:ahLst/>
            <a:cxnLst/>
            <a:rect l="l" t="t" r="r" b="b"/>
            <a:pathLst>
              <a:path w="774493" h="1151662">
                <a:moveTo>
                  <a:pt x="0" y="0"/>
                </a:moveTo>
                <a:lnTo>
                  <a:pt x="774493" y="0"/>
                </a:lnTo>
                <a:lnTo>
                  <a:pt x="774493" y="1151662"/>
                </a:lnTo>
                <a:lnTo>
                  <a:pt x="0" y="115166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 l="-156" r="-156"/>
            </a:stretch>
          </a:blipFill>
        </p:spPr>
      </p:sp>
      <p:sp>
        <p:nvSpPr>
          <p:cNvPr id="7" name="Freeform 7"/>
          <p:cNvSpPr/>
          <p:nvPr/>
        </p:nvSpPr>
        <p:spPr>
          <a:xfrm>
            <a:off x="514353" y="514353"/>
            <a:ext cx="387247" cy="575831"/>
          </a:xfrm>
          <a:custGeom>
            <a:avLst/>
            <a:gdLst/>
            <a:ahLst/>
            <a:cxnLst/>
            <a:rect l="l" t="t" r="r" b="b"/>
            <a:pathLst>
              <a:path w="774493" h="1151662">
                <a:moveTo>
                  <a:pt x="0" y="0"/>
                </a:moveTo>
                <a:lnTo>
                  <a:pt x="774493" y="0"/>
                </a:lnTo>
                <a:lnTo>
                  <a:pt x="774493" y="1151662"/>
                </a:lnTo>
                <a:lnTo>
                  <a:pt x="0" y="115166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 l="-156" r="-156"/>
            </a:stretch>
          </a:blipFill>
        </p:spPr>
      </p:sp>
      <p:sp>
        <p:nvSpPr>
          <p:cNvPr id="8" name="Freeform 8"/>
          <p:cNvSpPr/>
          <p:nvPr/>
        </p:nvSpPr>
        <p:spPr>
          <a:xfrm>
            <a:off x="8242407" y="4053322"/>
            <a:ext cx="387247" cy="575831"/>
          </a:xfrm>
          <a:custGeom>
            <a:avLst/>
            <a:gdLst/>
            <a:ahLst/>
            <a:cxnLst/>
            <a:rect l="l" t="t" r="r" b="b"/>
            <a:pathLst>
              <a:path w="774493" h="1151662">
                <a:moveTo>
                  <a:pt x="0" y="0"/>
                </a:moveTo>
                <a:lnTo>
                  <a:pt x="774493" y="0"/>
                </a:lnTo>
                <a:lnTo>
                  <a:pt x="774493" y="1151662"/>
                </a:lnTo>
                <a:lnTo>
                  <a:pt x="0" y="115166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 l="-156" r="-156"/>
            </a:stretch>
          </a:blipFill>
        </p:spPr>
      </p:sp>
      <p:sp>
        <p:nvSpPr>
          <p:cNvPr id="9" name="Freeform 9"/>
          <p:cNvSpPr/>
          <p:nvPr/>
        </p:nvSpPr>
        <p:spPr>
          <a:xfrm>
            <a:off x="8243687" y="514353"/>
            <a:ext cx="387247" cy="575831"/>
          </a:xfrm>
          <a:custGeom>
            <a:avLst/>
            <a:gdLst/>
            <a:ahLst/>
            <a:cxnLst/>
            <a:rect l="l" t="t" r="r" b="b"/>
            <a:pathLst>
              <a:path w="774493" h="1151662">
                <a:moveTo>
                  <a:pt x="0" y="0"/>
                </a:moveTo>
                <a:lnTo>
                  <a:pt x="774492" y="0"/>
                </a:lnTo>
                <a:lnTo>
                  <a:pt x="774492" y="1151662"/>
                </a:lnTo>
                <a:lnTo>
                  <a:pt x="0" y="115166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 l="-156" r="-156"/>
            </a:stretch>
          </a:blipFill>
        </p:spPr>
      </p:sp>
    </p:spTree>
    <p:extLst>
      <p:ext uri="{BB962C8B-B14F-4D97-AF65-F5344CB8AC3E}">
        <p14:creationId xmlns:p14="http://schemas.microsoft.com/office/powerpoint/2010/main" val="627109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707587" y="4355048"/>
            <a:ext cx="4057650" cy="4763"/>
            <a:chOff x="0" y="0"/>
            <a:chExt cx="10820400" cy="127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0820400" cy="12700"/>
            </a:xfrm>
            <a:custGeom>
              <a:avLst/>
              <a:gdLst/>
              <a:ahLst/>
              <a:cxnLst/>
              <a:rect l="l" t="t" r="r" b="b"/>
              <a:pathLst>
                <a:path w="10820400" h="12700">
                  <a:moveTo>
                    <a:pt x="0" y="0"/>
                  </a:moveTo>
                  <a:lnTo>
                    <a:pt x="10820400" y="0"/>
                  </a:lnTo>
                  <a:lnTo>
                    <a:pt x="10820400" y="1270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053D57"/>
            </a:solidFill>
          </p:spPr>
        </p:sp>
      </p:grpSp>
      <p:sp>
        <p:nvSpPr>
          <p:cNvPr id="4" name="Freeform 4"/>
          <p:cNvSpPr/>
          <p:nvPr/>
        </p:nvSpPr>
        <p:spPr>
          <a:xfrm>
            <a:off x="7068564" y="4299579"/>
            <a:ext cx="251096" cy="110939"/>
          </a:xfrm>
          <a:custGeom>
            <a:avLst/>
            <a:gdLst/>
            <a:ahLst/>
            <a:cxnLst/>
            <a:rect l="l" t="t" r="r" b="b"/>
            <a:pathLst>
              <a:path w="502191" h="221877">
                <a:moveTo>
                  <a:pt x="0" y="0"/>
                </a:moveTo>
                <a:lnTo>
                  <a:pt x="502191" y="0"/>
                </a:lnTo>
                <a:lnTo>
                  <a:pt x="502191" y="221877"/>
                </a:lnTo>
                <a:lnTo>
                  <a:pt x="0" y="22187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 t="-1246" b="-1246"/>
            </a:stretch>
          </a:blipFill>
        </p:spPr>
      </p:sp>
      <p:grpSp>
        <p:nvGrpSpPr>
          <p:cNvPr id="5" name="Group 5"/>
          <p:cNvGrpSpPr/>
          <p:nvPr/>
        </p:nvGrpSpPr>
        <p:grpSpPr>
          <a:xfrm>
            <a:off x="495300" y="488158"/>
            <a:ext cx="8229600" cy="3555671"/>
            <a:chOff x="0" y="-69851"/>
            <a:chExt cx="20531863" cy="9481788"/>
          </a:xfrm>
        </p:grpSpPr>
        <p:sp>
          <p:nvSpPr>
            <p:cNvPr id="6" name="Freeform 6"/>
            <p:cNvSpPr/>
            <p:nvPr/>
          </p:nvSpPr>
          <p:spPr>
            <a:xfrm>
              <a:off x="5940" y="-69851"/>
              <a:ext cx="19592559" cy="9411936"/>
            </a:xfrm>
            <a:custGeom>
              <a:avLst/>
              <a:gdLst/>
              <a:ahLst/>
              <a:cxnLst/>
              <a:rect l="l" t="t" r="r" b="b"/>
              <a:pathLst>
                <a:path w="19592559" h="9411936">
                  <a:moveTo>
                    <a:pt x="0" y="0"/>
                  </a:moveTo>
                  <a:lnTo>
                    <a:pt x="19592559" y="0"/>
                  </a:lnTo>
                  <a:lnTo>
                    <a:pt x="19592559" y="9411936"/>
                  </a:lnTo>
                  <a:lnTo>
                    <a:pt x="0" y="9411936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38100"/>
              <a:ext cx="20531863" cy="9450037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marL="685800" indent="-685800" latinLnBrk="0">
                <a:buFontTx/>
                <a:buAutoNum type="arabicPeriod"/>
              </a:pPr>
              <a:r>
                <a:rPr lang="en-US" altLang="ko-KR" sz="4000" b="1" spc="-150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Kau</a:t>
              </a:r>
              <a:r>
                <a:rPr lang="en-US" altLang="ko-KR" sz="4000" b="1" spc="-150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en-US" altLang="ko-KR" sz="4000" b="1" spc="-150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Tuhan</a:t>
              </a:r>
              <a:r>
                <a:rPr lang="en-US" altLang="ko-KR" sz="4000" b="1" spc="-150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yang </a:t>
              </a:r>
              <a:r>
                <a:rPr lang="en-US" altLang="ko-KR" sz="4000" b="1" spc="-150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s`lamatkanku</a:t>
              </a:r>
              <a:r>
                <a:rPr lang="en-US" altLang="ko-KR" sz="4000" b="1" spc="-150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,</a:t>
              </a:r>
            </a:p>
            <a:p>
              <a:pPr latinLnBrk="0"/>
              <a:r>
                <a:rPr lang="ko-KR" altLang="en-US" sz="2000" b="1" spc="-150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당신은 나를 구원해 주신 하나님이심에</a:t>
              </a:r>
              <a:endParaRPr lang="en-US" altLang="ko-KR" sz="2000" b="1" spc="-150" dirty="0">
                <a:solidFill>
                  <a:srgbClr val="053D57"/>
                </a:solidFill>
                <a:latin typeface="Assistant Bold"/>
                <a:ea typeface="Assistant Bold"/>
                <a:cs typeface="Assistant Bold"/>
                <a:sym typeface="Assistant Bold"/>
              </a:endParaRPr>
            </a:p>
            <a:p>
              <a:pPr latinLnBrk="0"/>
              <a:r>
                <a:rPr lang="en-US" altLang="ko-KR" sz="4000" b="1" spc="-150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ko-KR" altLang="en-US" sz="4000" b="1" spc="-150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까우</a:t>
              </a:r>
              <a:r>
                <a:rPr lang="ko-KR" altLang="en-US" sz="4000" b="1" spc="-150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ko-KR" altLang="en-US" sz="4000" b="1" spc="-150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뚜한</a:t>
              </a:r>
              <a:r>
                <a:rPr lang="ko-KR" altLang="en-US" sz="4000" b="1" spc="-150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양 </a:t>
              </a:r>
              <a:r>
                <a:rPr lang="ko-KR" altLang="en-US" sz="4000" b="1" spc="-150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슬라맛깐꾸</a:t>
              </a:r>
              <a:endParaRPr lang="en-US" altLang="ko-KR" sz="4000" b="1" spc="-150" dirty="0">
                <a:solidFill>
                  <a:srgbClr val="053D57"/>
                </a:solidFill>
                <a:latin typeface="Assistant Bold"/>
                <a:ea typeface="Assistant Bold"/>
                <a:cs typeface="Assistant Bold"/>
                <a:sym typeface="Assistant Bold"/>
              </a:endParaRPr>
            </a:p>
            <a:p>
              <a:pPr latinLnBrk="0"/>
              <a:endParaRPr lang="en-US" altLang="ko-KR" sz="2000" b="1" spc="-150" dirty="0">
                <a:solidFill>
                  <a:srgbClr val="053D57"/>
                </a:solidFill>
                <a:latin typeface="Assistant Bold"/>
                <a:ea typeface="Assistant Bold"/>
                <a:cs typeface="Assistant Bold"/>
                <a:sym typeface="Assistant Bold"/>
              </a:endParaRPr>
            </a:p>
            <a:p>
              <a:pPr latinLnBrk="0"/>
              <a:r>
                <a:rPr lang="en-US" altLang="ko-KR" sz="4000" b="1" spc="-150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t`rima</a:t>
              </a:r>
              <a:r>
                <a:rPr lang="en-US" altLang="ko-KR" sz="4000" b="1" spc="-150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en-US" altLang="ko-KR" sz="4000" b="1" spc="-150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kasih</a:t>
              </a:r>
              <a:r>
                <a:rPr lang="en-US" altLang="ko-KR" sz="4000" b="1" spc="-150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en-US" altLang="ko-KR" sz="4000" b="1" spc="-150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Yesus</a:t>
              </a:r>
              <a:r>
                <a:rPr lang="en-US" altLang="ko-KR" sz="4000" b="1" spc="-150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ko-KR" altLang="en-US" sz="2000" b="1" spc="-150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예수님 </a:t>
              </a:r>
              <a:r>
                <a:rPr lang="ko-KR" altLang="en-US" sz="2000" b="1" spc="-150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감사드립니다</a:t>
              </a:r>
              <a:endParaRPr lang="en-US" altLang="ko-KR" sz="2000" b="1" spc="-150" dirty="0">
                <a:solidFill>
                  <a:srgbClr val="053D57"/>
                </a:solidFill>
                <a:latin typeface="Assistant Bold"/>
                <a:ea typeface="Assistant Bold"/>
                <a:cs typeface="Assistant Bold"/>
                <a:sym typeface="Assistant Bold"/>
              </a:endParaRPr>
            </a:p>
            <a:p>
              <a:pPr latinLnBrk="0"/>
              <a:r>
                <a:rPr lang="ko-KR" altLang="en-US" sz="4000" b="1" spc="-150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뜨리마까시</a:t>
              </a:r>
              <a:r>
                <a:rPr lang="ko-KR" altLang="en-US" sz="4000" b="1" spc="-150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ko-KR" altLang="en-US" sz="4000" b="1" spc="-150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예수스</a:t>
              </a:r>
              <a:endParaRPr lang="en-US" altLang="ko-KR" sz="4000" b="1" spc="-150" dirty="0">
                <a:solidFill>
                  <a:srgbClr val="053D57"/>
                </a:solidFill>
                <a:latin typeface="Assistant Bold"/>
                <a:ea typeface="Assistant Bold"/>
                <a:cs typeface="Assistant Bold"/>
                <a:sym typeface="Assistant Bold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133651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707587" y="4355048"/>
            <a:ext cx="4057650" cy="4763"/>
            <a:chOff x="0" y="0"/>
            <a:chExt cx="10820400" cy="127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0820400" cy="12700"/>
            </a:xfrm>
            <a:custGeom>
              <a:avLst/>
              <a:gdLst/>
              <a:ahLst/>
              <a:cxnLst/>
              <a:rect l="l" t="t" r="r" b="b"/>
              <a:pathLst>
                <a:path w="10820400" h="12700">
                  <a:moveTo>
                    <a:pt x="0" y="0"/>
                  </a:moveTo>
                  <a:lnTo>
                    <a:pt x="10820400" y="0"/>
                  </a:lnTo>
                  <a:lnTo>
                    <a:pt x="10820400" y="1270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053D57"/>
            </a:solidFill>
          </p:spPr>
        </p:sp>
      </p:grpSp>
      <p:sp>
        <p:nvSpPr>
          <p:cNvPr id="4" name="Freeform 4"/>
          <p:cNvSpPr/>
          <p:nvPr/>
        </p:nvSpPr>
        <p:spPr>
          <a:xfrm>
            <a:off x="7068564" y="4299579"/>
            <a:ext cx="251096" cy="110939"/>
          </a:xfrm>
          <a:custGeom>
            <a:avLst/>
            <a:gdLst/>
            <a:ahLst/>
            <a:cxnLst/>
            <a:rect l="l" t="t" r="r" b="b"/>
            <a:pathLst>
              <a:path w="502191" h="221877">
                <a:moveTo>
                  <a:pt x="0" y="0"/>
                </a:moveTo>
                <a:lnTo>
                  <a:pt x="502191" y="0"/>
                </a:lnTo>
                <a:lnTo>
                  <a:pt x="502191" y="221877"/>
                </a:lnTo>
                <a:lnTo>
                  <a:pt x="0" y="22187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 t="-1246" b="-1246"/>
            </a:stretch>
          </a:blipFill>
        </p:spPr>
      </p:sp>
      <p:grpSp>
        <p:nvGrpSpPr>
          <p:cNvPr id="5" name="Group 5"/>
          <p:cNvGrpSpPr/>
          <p:nvPr/>
        </p:nvGrpSpPr>
        <p:grpSpPr>
          <a:xfrm>
            <a:off x="495300" y="500063"/>
            <a:ext cx="8229600" cy="3543764"/>
            <a:chOff x="0" y="-38100"/>
            <a:chExt cx="20531863" cy="9450037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19592559" cy="9411936"/>
            </a:xfrm>
            <a:custGeom>
              <a:avLst/>
              <a:gdLst/>
              <a:ahLst/>
              <a:cxnLst/>
              <a:rect l="l" t="t" r="r" b="b"/>
              <a:pathLst>
                <a:path w="19592559" h="9411936">
                  <a:moveTo>
                    <a:pt x="0" y="0"/>
                  </a:moveTo>
                  <a:lnTo>
                    <a:pt x="19592559" y="0"/>
                  </a:lnTo>
                  <a:lnTo>
                    <a:pt x="19592559" y="9411936"/>
                  </a:lnTo>
                  <a:lnTo>
                    <a:pt x="0" y="9411936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38100"/>
              <a:ext cx="20531863" cy="9450037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latinLnBrk="0"/>
              <a:r>
                <a:rPr lang="en-US" altLang="ko-KR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Kau</a:t>
              </a:r>
              <a:r>
                <a:rPr lang="en-US" altLang="ko-KR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en-US" altLang="ko-KR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Tuhan</a:t>
              </a:r>
              <a:r>
                <a:rPr lang="en-US" altLang="ko-KR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yang </a:t>
              </a:r>
              <a:r>
                <a:rPr lang="en-US" altLang="ko-KR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pulihkanku</a:t>
              </a:r>
              <a:r>
                <a:rPr lang="en-US" altLang="ko-KR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, </a:t>
              </a:r>
            </a:p>
            <a:p>
              <a:pPr latinLnBrk="0"/>
              <a:r>
                <a:rPr lang="ko-KR" altLang="en-US" sz="2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당신은 나를 회복하게 해 주신 하나님이심에</a:t>
              </a:r>
              <a:endParaRPr lang="en-US" altLang="ko-KR" sz="2000" b="1" dirty="0">
                <a:solidFill>
                  <a:srgbClr val="053D57"/>
                </a:solidFill>
                <a:latin typeface="Assistant Bold"/>
                <a:ea typeface="Assistant Bold"/>
                <a:cs typeface="Assistant Bold"/>
                <a:sym typeface="Assistant Bold"/>
              </a:endParaRPr>
            </a:p>
            <a:p>
              <a:pPr latinLnBrk="0"/>
              <a:r>
                <a:rPr lang="ko-KR" altLang="en-US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까우</a:t>
              </a:r>
              <a:r>
                <a:rPr lang="ko-KR" altLang="en-US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ko-KR" altLang="en-US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뚜한</a:t>
              </a:r>
              <a:r>
                <a:rPr lang="ko-KR" altLang="en-US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양 </a:t>
              </a:r>
              <a:r>
                <a:rPr lang="ko-KR" altLang="en-US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뿔리깐꾸</a:t>
              </a:r>
              <a:endParaRPr lang="en-US" altLang="ko-KR" sz="4000" b="1" dirty="0">
                <a:solidFill>
                  <a:srgbClr val="053D57"/>
                </a:solidFill>
                <a:latin typeface="Assistant Bold"/>
                <a:ea typeface="Assistant Bold"/>
                <a:cs typeface="Assistant Bold"/>
                <a:sym typeface="Assistant Bold"/>
              </a:endParaRPr>
            </a:p>
            <a:p>
              <a:pPr latinLnBrk="0"/>
              <a:endParaRPr lang="en-US" altLang="ko-KR" sz="2000" b="1" dirty="0">
                <a:solidFill>
                  <a:srgbClr val="053D57"/>
                </a:solidFill>
                <a:latin typeface="Assistant Bold"/>
                <a:ea typeface="Assistant Bold"/>
                <a:cs typeface="Assistant Bold"/>
                <a:sym typeface="Assistant Bold"/>
              </a:endParaRPr>
            </a:p>
            <a:p>
              <a:pPr latinLnBrk="0"/>
              <a:r>
                <a:rPr lang="en-US" altLang="ko-KR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t`rima</a:t>
              </a:r>
              <a:r>
                <a:rPr lang="en-US" altLang="ko-KR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en-US" altLang="ko-KR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kasih</a:t>
              </a:r>
              <a:r>
                <a:rPr lang="en-US" altLang="ko-KR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ko-KR" altLang="en-US" sz="2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감사드립니다</a:t>
              </a:r>
              <a:endParaRPr lang="en-US" altLang="ko-KR" sz="2000" b="1" dirty="0">
                <a:solidFill>
                  <a:srgbClr val="053D57"/>
                </a:solidFill>
                <a:latin typeface="Assistant Bold"/>
                <a:ea typeface="Assistant Bold"/>
                <a:cs typeface="Assistant Bold"/>
                <a:sym typeface="Assistant Bold"/>
              </a:endParaRPr>
            </a:p>
            <a:p>
              <a:pPr latinLnBrk="0"/>
              <a:r>
                <a:rPr lang="ko-KR" altLang="en-US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뜨리마</a:t>
              </a:r>
              <a:r>
                <a:rPr lang="ko-KR" altLang="en-US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ko-KR" altLang="en-US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까시</a:t>
              </a:r>
              <a:endParaRPr lang="ko-KR" altLang="en-US" sz="4000" b="1" dirty="0">
                <a:solidFill>
                  <a:srgbClr val="053D57"/>
                </a:solidFill>
                <a:latin typeface="Assistant Bold"/>
                <a:ea typeface="Assistant Bold"/>
                <a:cs typeface="Assistant Bold"/>
                <a:sym typeface="Assistant Bold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095720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707587" y="4355048"/>
            <a:ext cx="4057650" cy="4763"/>
            <a:chOff x="0" y="0"/>
            <a:chExt cx="10820400" cy="127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0820400" cy="12700"/>
            </a:xfrm>
            <a:custGeom>
              <a:avLst/>
              <a:gdLst/>
              <a:ahLst/>
              <a:cxnLst/>
              <a:rect l="l" t="t" r="r" b="b"/>
              <a:pathLst>
                <a:path w="10820400" h="12700">
                  <a:moveTo>
                    <a:pt x="0" y="0"/>
                  </a:moveTo>
                  <a:lnTo>
                    <a:pt x="10820400" y="0"/>
                  </a:lnTo>
                  <a:lnTo>
                    <a:pt x="10820400" y="1270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053D57"/>
            </a:solidFill>
          </p:spPr>
        </p:sp>
      </p:grpSp>
      <p:sp>
        <p:nvSpPr>
          <p:cNvPr id="4" name="Freeform 4"/>
          <p:cNvSpPr/>
          <p:nvPr/>
        </p:nvSpPr>
        <p:spPr>
          <a:xfrm>
            <a:off x="7068564" y="4299579"/>
            <a:ext cx="251096" cy="110939"/>
          </a:xfrm>
          <a:custGeom>
            <a:avLst/>
            <a:gdLst/>
            <a:ahLst/>
            <a:cxnLst/>
            <a:rect l="l" t="t" r="r" b="b"/>
            <a:pathLst>
              <a:path w="502191" h="221877">
                <a:moveTo>
                  <a:pt x="0" y="0"/>
                </a:moveTo>
                <a:lnTo>
                  <a:pt x="502191" y="0"/>
                </a:lnTo>
                <a:lnTo>
                  <a:pt x="502191" y="221877"/>
                </a:lnTo>
                <a:lnTo>
                  <a:pt x="0" y="22187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 t="-1246" b="-1246"/>
            </a:stretch>
          </a:blipFill>
        </p:spPr>
      </p:sp>
      <p:grpSp>
        <p:nvGrpSpPr>
          <p:cNvPr id="5" name="Group 5"/>
          <p:cNvGrpSpPr/>
          <p:nvPr/>
        </p:nvGrpSpPr>
        <p:grpSpPr>
          <a:xfrm>
            <a:off x="514350" y="450059"/>
            <a:ext cx="7905750" cy="3870353"/>
            <a:chOff x="0" y="0"/>
            <a:chExt cx="19592559" cy="10320942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19592559" cy="10320941"/>
            </a:xfrm>
            <a:custGeom>
              <a:avLst/>
              <a:gdLst/>
              <a:ahLst/>
              <a:cxnLst/>
              <a:rect l="l" t="t" r="r" b="b"/>
              <a:pathLst>
                <a:path w="19592559" h="10320941">
                  <a:moveTo>
                    <a:pt x="0" y="0"/>
                  </a:moveTo>
                  <a:lnTo>
                    <a:pt x="19592559" y="0"/>
                  </a:lnTo>
                  <a:lnTo>
                    <a:pt x="19592559" y="10320941"/>
                  </a:lnTo>
                  <a:lnTo>
                    <a:pt x="0" y="10320941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171450"/>
              <a:ext cx="19592559" cy="10492392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latinLnBrk="0"/>
              <a:r>
                <a:rPr lang="en-US" altLang="ko-KR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Kau</a:t>
              </a:r>
              <a:r>
                <a:rPr lang="en-US" altLang="ko-KR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en-US" altLang="ko-KR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Tuhan</a:t>
              </a:r>
              <a:r>
                <a:rPr lang="en-US" altLang="ko-KR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yang </a:t>
              </a:r>
              <a:r>
                <a:rPr lang="en-US" altLang="ko-KR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sembuhkanku</a:t>
              </a:r>
              <a:r>
                <a:rPr lang="en-US" altLang="ko-KR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, </a:t>
              </a:r>
            </a:p>
            <a:p>
              <a:pPr latinLnBrk="0"/>
              <a:r>
                <a:rPr lang="ko-KR" altLang="en-US" sz="2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당신은 나를 치유하게 해 주신 하나님이심에</a:t>
              </a:r>
              <a:endParaRPr lang="en-US" altLang="ko-KR" sz="2000" b="1" dirty="0">
                <a:solidFill>
                  <a:srgbClr val="053D57"/>
                </a:solidFill>
                <a:latin typeface="Assistant Bold"/>
                <a:ea typeface="Assistant Bold"/>
                <a:cs typeface="Assistant Bold"/>
                <a:sym typeface="Assistant Bold"/>
              </a:endParaRPr>
            </a:p>
            <a:p>
              <a:pPr latinLnBrk="0"/>
              <a:r>
                <a:rPr lang="ko-KR" altLang="en-US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까우</a:t>
              </a:r>
              <a:r>
                <a:rPr lang="ko-KR" altLang="en-US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ko-KR" altLang="en-US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뚜한</a:t>
              </a:r>
              <a:r>
                <a:rPr lang="ko-KR" altLang="en-US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양 </a:t>
              </a:r>
              <a:r>
                <a:rPr lang="ko-KR" altLang="en-US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슴부깐꾸</a:t>
              </a:r>
              <a:endParaRPr lang="en-US" altLang="ko-KR" sz="4000" b="1" dirty="0">
                <a:solidFill>
                  <a:srgbClr val="053D57"/>
                </a:solidFill>
                <a:latin typeface="Assistant Bold"/>
                <a:ea typeface="Assistant Bold"/>
                <a:cs typeface="Assistant Bold"/>
                <a:sym typeface="Assistant Bold"/>
              </a:endParaRPr>
            </a:p>
            <a:p>
              <a:pPr latinLnBrk="0"/>
              <a:endParaRPr lang="en-US" altLang="ko-KR" sz="2000" b="1" dirty="0">
                <a:solidFill>
                  <a:srgbClr val="053D57"/>
                </a:solidFill>
                <a:latin typeface="Assistant Bold"/>
                <a:ea typeface="Assistant Bold"/>
                <a:cs typeface="Assistant Bold"/>
                <a:sym typeface="Assistant Bold"/>
              </a:endParaRPr>
            </a:p>
            <a:p>
              <a:pPr latinLnBrk="0"/>
              <a:r>
                <a:rPr lang="en-US" altLang="ko-KR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t`rima</a:t>
              </a:r>
              <a:r>
                <a:rPr lang="en-US" altLang="ko-KR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en-US" altLang="ko-KR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kasih</a:t>
              </a:r>
              <a:r>
                <a:rPr lang="en-US" altLang="ko-KR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en-US" altLang="ko-KR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Yesus</a:t>
              </a:r>
              <a:r>
                <a:rPr lang="en-US" altLang="ko-KR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ko-KR" altLang="en-US" sz="2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예수님 </a:t>
              </a:r>
              <a:r>
                <a:rPr lang="ko-KR" altLang="en-US" sz="2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감사드립니다</a:t>
              </a:r>
              <a:endParaRPr lang="en-US" altLang="ko-KR" sz="2000" b="1" dirty="0">
                <a:solidFill>
                  <a:srgbClr val="053D57"/>
                </a:solidFill>
                <a:latin typeface="Assistant Bold"/>
                <a:ea typeface="Assistant Bold"/>
                <a:cs typeface="Assistant Bold"/>
                <a:sym typeface="Assistant Bold"/>
              </a:endParaRPr>
            </a:p>
            <a:p>
              <a:pPr latinLnBrk="0"/>
              <a:r>
                <a:rPr lang="ko-KR" altLang="en-US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뜨리마</a:t>
              </a:r>
              <a:r>
                <a:rPr lang="ko-KR" altLang="en-US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ko-KR" altLang="en-US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까시</a:t>
              </a:r>
              <a:r>
                <a:rPr lang="ko-KR" altLang="en-US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ko-KR" altLang="en-US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예수스</a:t>
              </a:r>
              <a:endParaRPr lang="ko-KR" altLang="en-US" sz="4000" b="1" dirty="0">
                <a:solidFill>
                  <a:srgbClr val="053D57"/>
                </a:solidFill>
                <a:latin typeface="Assistant Bold"/>
                <a:ea typeface="Assistant Bold"/>
                <a:cs typeface="Assistant Bold"/>
                <a:sym typeface="Assistant Bold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856320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707587" y="4355048"/>
            <a:ext cx="4057650" cy="4763"/>
            <a:chOff x="0" y="0"/>
            <a:chExt cx="10820400" cy="127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0820400" cy="12700"/>
            </a:xfrm>
            <a:custGeom>
              <a:avLst/>
              <a:gdLst/>
              <a:ahLst/>
              <a:cxnLst/>
              <a:rect l="l" t="t" r="r" b="b"/>
              <a:pathLst>
                <a:path w="10820400" h="12700">
                  <a:moveTo>
                    <a:pt x="0" y="0"/>
                  </a:moveTo>
                  <a:lnTo>
                    <a:pt x="10820400" y="0"/>
                  </a:lnTo>
                  <a:lnTo>
                    <a:pt x="10820400" y="1270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053D57"/>
            </a:solidFill>
          </p:spPr>
        </p:sp>
      </p:grpSp>
      <p:sp>
        <p:nvSpPr>
          <p:cNvPr id="4" name="Freeform 4"/>
          <p:cNvSpPr/>
          <p:nvPr/>
        </p:nvSpPr>
        <p:spPr>
          <a:xfrm>
            <a:off x="7068564" y="4299579"/>
            <a:ext cx="251096" cy="110939"/>
          </a:xfrm>
          <a:custGeom>
            <a:avLst/>
            <a:gdLst/>
            <a:ahLst/>
            <a:cxnLst/>
            <a:rect l="l" t="t" r="r" b="b"/>
            <a:pathLst>
              <a:path w="502191" h="221877">
                <a:moveTo>
                  <a:pt x="0" y="0"/>
                </a:moveTo>
                <a:lnTo>
                  <a:pt x="502191" y="0"/>
                </a:lnTo>
                <a:lnTo>
                  <a:pt x="502191" y="221877"/>
                </a:lnTo>
                <a:lnTo>
                  <a:pt x="0" y="22187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 t="-1246" b="-1246"/>
            </a:stretch>
          </a:blipFill>
        </p:spPr>
      </p:sp>
      <p:grpSp>
        <p:nvGrpSpPr>
          <p:cNvPr id="5" name="Group 5"/>
          <p:cNvGrpSpPr/>
          <p:nvPr/>
        </p:nvGrpSpPr>
        <p:grpSpPr>
          <a:xfrm>
            <a:off x="514350" y="490049"/>
            <a:ext cx="7347210" cy="3553778"/>
            <a:chOff x="0" y="-64804"/>
            <a:chExt cx="19592559" cy="9476740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19592559" cy="9411936"/>
            </a:xfrm>
            <a:custGeom>
              <a:avLst/>
              <a:gdLst/>
              <a:ahLst/>
              <a:cxnLst/>
              <a:rect l="l" t="t" r="r" b="b"/>
              <a:pathLst>
                <a:path w="19592559" h="9411936">
                  <a:moveTo>
                    <a:pt x="0" y="0"/>
                  </a:moveTo>
                  <a:lnTo>
                    <a:pt x="19592559" y="0"/>
                  </a:lnTo>
                  <a:lnTo>
                    <a:pt x="19592559" y="9411936"/>
                  </a:lnTo>
                  <a:lnTo>
                    <a:pt x="0" y="9411936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64804"/>
              <a:ext cx="19592559" cy="9450037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latinLnBrk="0"/>
              <a:r>
                <a:rPr lang="en-US" altLang="ko-KR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Kau</a:t>
              </a:r>
              <a:r>
                <a:rPr lang="en-US" altLang="ko-KR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en-US" altLang="ko-KR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Tuhan</a:t>
              </a:r>
              <a:r>
                <a:rPr lang="en-US" altLang="ko-KR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en-US" altLang="ko-KR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memberkatiku</a:t>
              </a:r>
              <a:r>
                <a:rPr lang="en-US" altLang="ko-KR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, </a:t>
              </a:r>
            </a:p>
            <a:p>
              <a:pPr latinLnBrk="0"/>
              <a:r>
                <a:rPr lang="ko-KR" altLang="en-US" sz="2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당신은 나에게 축복을 주신 하나님이심에</a:t>
              </a:r>
              <a:endParaRPr lang="en-US" altLang="ko-KR" sz="2000" b="1" dirty="0">
                <a:solidFill>
                  <a:srgbClr val="053D57"/>
                </a:solidFill>
                <a:latin typeface="Assistant Bold"/>
                <a:ea typeface="Assistant Bold"/>
                <a:cs typeface="Assistant Bold"/>
                <a:sym typeface="Assistant Bold"/>
              </a:endParaRPr>
            </a:p>
            <a:p>
              <a:pPr latinLnBrk="0"/>
              <a:r>
                <a:rPr lang="ko-KR" altLang="en-US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까우</a:t>
              </a:r>
              <a:r>
                <a:rPr lang="ko-KR" altLang="en-US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ko-KR" altLang="en-US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뚜한</a:t>
              </a:r>
              <a:r>
                <a:rPr lang="ko-KR" altLang="en-US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ko-KR" altLang="en-US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믐브르까띠꾸</a:t>
              </a:r>
              <a:endParaRPr lang="en-US" altLang="ko-KR" sz="4000" b="1" dirty="0">
                <a:solidFill>
                  <a:srgbClr val="053D57"/>
                </a:solidFill>
                <a:latin typeface="Assistant Bold"/>
                <a:ea typeface="Assistant Bold"/>
                <a:cs typeface="Assistant Bold"/>
                <a:sym typeface="Assistant Bold"/>
              </a:endParaRPr>
            </a:p>
            <a:p>
              <a:pPr latinLnBrk="0"/>
              <a:endParaRPr lang="en-US" altLang="ko-KR" sz="2000" b="1" dirty="0">
                <a:solidFill>
                  <a:srgbClr val="053D57"/>
                </a:solidFill>
                <a:latin typeface="Assistant Bold"/>
                <a:ea typeface="Assistant Bold"/>
                <a:cs typeface="Assistant Bold"/>
                <a:sym typeface="Assistant Bold"/>
              </a:endParaRPr>
            </a:p>
            <a:p>
              <a:pPr latinLnBrk="0"/>
              <a:r>
                <a:rPr lang="en-US" altLang="ko-KR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t`rima</a:t>
              </a:r>
              <a:r>
                <a:rPr lang="en-US" altLang="ko-KR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en-US" altLang="ko-KR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kasih</a:t>
              </a:r>
              <a:r>
                <a:rPr lang="en-US" altLang="ko-KR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ko-KR" altLang="en-US" sz="2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감사드립니다</a:t>
              </a:r>
              <a:endParaRPr lang="en-US" altLang="ko-KR" sz="2000" b="1" dirty="0">
                <a:solidFill>
                  <a:srgbClr val="053D57"/>
                </a:solidFill>
                <a:latin typeface="Assistant Bold"/>
                <a:ea typeface="Assistant Bold"/>
                <a:cs typeface="Assistant Bold"/>
                <a:sym typeface="Assistant Bold"/>
              </a:endParaRPr>
            </a:p>
            <a:p>
              <a:pPr latinLnBrk="0"/>
              <a:r>
                <a:rPr lang="ko-KR" altLang="en-US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뜨리마</a:t>
              </a:r>
              <a:r>
                <a:rPr lang="ko-KR" altLang="en-US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ko-KR" altLang="en-US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까시</a:t>
              </a:r>
              <a:endParaRPr lang="ko-KR" altLang="en-US" sz="4000" b="1" dirty="0">
                <a:solidFill>
                  <a:srgbClr val="053D57"/>
                </a:solidFill>
                <a:latin typeface="Assistant Bold"/>
                <a:ea typeface="Assistant Bold"/>
                <a:cs typeface="Assistant Bold"/>
                <a:sym typeface="Assistant Bold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16978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707587" y="4355048"/>
            <a:ext cx="4057650" cy="4763"/>
            <a:chOff x="0" y="0"/>
            <a:chExt cx="10820400" cy="127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0820400" cy="12700"/>
            </a:xfrm>
            <a:custGeom>
              <a:avLst/>
              <a:gdLst/>
              <a:ahLst/>
              <a:cxnLst/>
              <a:rect l="l" t="t" r="r" b="b"/>
              <a:pathLst>
                <a:path w="10820400" h="12700">
                  <a:moveTo>
                    <a:pt x="0" y="0"/>
                  </a:moveTo>
                  <a:lnTo>
                    <a:pt x="10820400" y="0"/>
                  </a:lnTo>
                  <a:lnTo>
                    <a:pt x="10820400" y="1270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053D57"/>
            </a:solidFill>
          </p:spPr>
        </p:sp>
      </p:grpSp>
      <p:sp>
        <p:nvSpPr>
          <p:cNvPr id="4" name="Freeform 4"/>
          <p:cNvSpPr/>
          <p:nvPr/>
        </p:nvSpPr>
        <p:spPr>
          <a:xfrm>
            <a:off x="7068564" y="4299579"/>
            <a:ext cx="251096" cy="110939"/>
          </a:xfrm>
          <a:custGeom>
            <a:avLst/>
            <a:gdLst/>
            <a:ahLst/>
            <a:cxnLst/>
            <a:rect l="l" t="t" r="r" b="b"/>
            <a:pathLst>
              <a:path w="502191" h="221877">
                <a:moveTo>
                  <a:pt x="0" y="0"/>
                </a:moveTo>
                <a:lnTo>
                  <a:pt x="502191" y="0"/>
                </a:lnTo>
                <a:lnTo>
                  <a:pt x="502191" y="221877"/>
                </a:lnTo>
                <a:lnTo>
                  <a:pt x="0" y="22187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 t="-1246" b="-1246"/>
            </a:stretch>
          </a:blipFill>
        </p:spPr>
      </p:sp>
      <p:grpSp>
        <p:nvGrpSpPr>
          <p:cNvPr id="5" name="Group 5"/>
          <p:cNvGrpSpPr/>
          <p:nvPr/>
        </p:nvGrpSpPr>
        <p:grpSpPr>
          <a:xfrm>
            <a:off x="514350" y="450059"/>
            <a:ext cx="8286750" cy="3967985"/>
            <a:chOff x="0" y="-171450"/>
            <a:chExt cx="19470536" cy="10581292"/>
          </a:xfrm>
        </p:grpSpPr>
        <p:sp>
          <p:nvSpPr>
            <p:cNvPr id="6" name="Freeform 6"/>
            <p:cNvSpPr/>
            <p:nvPr/>
          </p:nvSpPr>
          <p:spPr>
            <a:xfrm>
              <a:off x="0" y="-85725"/>
              <a:ext cx="19470536" cy="10409841"/>
            </a:xfrm>
            <a:custGeom>
              <a:avLst/>
              <a:gdLst/>
              <a:ahLst/>
              <a:cxnLst/>
              <a:rect l="l" t="t" r="r" b="b"/>
              <a:pathLst>
                <a:path w="18038221" h="10409842">
                  <a:moveTo>
                    <a:pt x="0" y="0"/>
                  </a:moveTo>
                  <a:lnTo>
                    <a:pt x="18038221" y="0"/>
                  </a:lnTo>
                  <a:lnTo>
                    <a:pt x="18038221" y="10409842"/>
                  </a:lnTo>
                  <a:lnTo>
                    <a:pt x="0" y="10409842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171450"/>
              <a:ext cx="19291497" cy="10581292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latinLnBrk="0"/>
              <a:r>
                <a:rPr lang="en-US" altLang="ko-KR" sz="35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Reff</a:t>
              </a:r>
              <a:r>
                <a:rPr lang="en-US" altLang="ko-KR" sz="35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:</a:t>
              </a:r>
              <a:endParaRPr lang="ko-KR" altLang="en-US" sz="2500" b="1" dirty="0">
                <a:solidFill>
                  <a:srgbClr val="053D57"/>
                </a:solidFill>
                <a:latin typeface="Assistant Bold"/>
                <a:ea typeface="Assistant Bold"/>
                <a:cs typeface="Assistant Bold"/>
                <a:sym typeface="Assistant Bold"/>
              </a:endParaRPr>
            </a:p>
            <a:p>
              <a:pPr latinLnBrk="0"/>
              <a:r>
                <a:rPr lang="en-US" altLang="ko-KR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S`gala</a:t>
              </a:r>
              <a:r>
                <a:rPr lang="en-US" altLang="ko-KR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en-US" altLang="ko-KR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pujian</a:t>
              </a:r>
              <a:r>
                <a:rPr lang="en-US" altLang="ko-KR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en-US" altLang="ko-KR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dan</a:t>
              </a:r>
              <a:r>
                <a:rPr lang="en-US" altLang="ko-KR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en-US" altLang="ko-KR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syukur</a:t>
              </a:r>
              <a:r>
                <a:rPr lang="en-US" altLang="ko-KR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ko-KR" altLang="en-US" sz="2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모든 찬양과 감사를</a:t>
              </a:r>
              <a:endParaRPr lang="en-US" altLang="ko-KR" sz="2000" b="1" dirty="0">
                <a:solidFill>
                  <a:srgbClr val="053D57"/>
                </a:solidFill>
                <a:latin typeface="Assistant Bold"/>
                <a:ea typeface="Assistant Bold"/>
                <a:cs typeface="Assistant Bold"/>
                <a:sym typeface="Assistant Bold"/>
              </a:endParaRPr>
            </a:p>
            <a:p>
              <a:pPr latinLnBrk="0"/>
              <a:r>
                <a:rPr lang="ko-KR" altLang="en-US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스갈라</a:t>
              </a:r>
              <a:r>
                <a:rPr lang="ko-KR" altLang="en-US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ko-KR" altLang="en-US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뿌지안</a:t>
              </a:r>
              <a:r>
                <a:rPr lang="ko-KR" altLang="en-US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단 </a:t>
              </a:r>
              <a:r>
                <a:rPr lang="ko-KR" altLang="en-US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슈꾸르</a:t>
              </a:r>
              <a:endParaRPr lang="en-US" altLang="ko-KR" sz="4000" b="1" dirty="0">
                <a:solidFill>
                  <a:srgbClr val="053D57"/>
                </a:solidFill>
                <a:latin typeface="Assistant Bold"/>
                <a:ea typeface="Assistant Bold"/>
                <a:cs typeface="Assistant Bold"/>
                <a:sym typeface="Assistant Bold"/>
              </a:endParaRPr>
            </a:p>
            <a:p>
              <a:pPr latinLnBrk="0"/>
              <a:endParaRPr lang="en-US" altLang="ko-KR" sz="2000" b="1" dirty="0">
                <a:solidFill>
                  <a:srgbClr val="053D57"/>
                </a:solidFill>
                <a:latin typeface="Assistant Bold"/>
                <a:ea typeface="Assistant Bold"/>
                <a:cs typeface="Assistant Bold"/>
                <a:sym typeface="Assistant Bold"/>
              </a:endParaRPr>
            </a:p>
            <a:p>
              <a:pPr latinLnBrk="0"/>
              <a:r>
                <a:rPr lang="en-US" altLang="ko-KR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hanya</a:t>
              </a:r>
              <a:r>
                <a:rPr lang="en-US" altLang="ko-KR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en-US" altLang="ko-KR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bagiMu</a:t>
              </a:r>
              <a:r>
                <a:rPr lang="en-US" altLang="ko-KR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en-US" altLang="ko-KR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Yesus</a:t>
              </a:r>
              <a:r>
                <a:rPr lang="en-US" altLang="ko-KR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ko-KR" altLang="en-US" sz="2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오직 예수님 당신께 드립니다</a:t>
              </a:r>
              <a:endParaRPr lang="en-US" altLang="ko-KR" sz="2000" b="1" dirty="0">
                <a:solidFill>
                  <a:srgbClr val="053D57"/>
                </a:solidFill>
                <a:latin typeface="Assistant Bold"/>
                <a:ea typeface="Assistant Bold"/>
                <a:cs typeface="Assistant Bold"/>
                <a:sym typeface="Assistant Bold"/>
              </a:endParaRPr>
            </a:p>
            <a:p>
              <a:pPr latinLnBrk="0"/>
              <a:r>
                <a:rPr lang="ko-KR" altLang="en-US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하냐 </a:t>
              </a:r>
              <a:r>
                <a:rPr lang="ko-KR" altLang="en-US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바기무</a:t>
              </a:r>
              <a:r>
                <a:rPr lang="ko-KR" altLang="en-US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ko-KR" altLang="en-US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예수스</a:t>
              </a:r>
              <a:endParaRPr lang="en-US" altLang="ko-KR" sz="2500" b="1" dirty="0">
                <a:solidFill>
                  <a:srgbClr val="053D57"/>
                </a:solidFill>
                <a:latin typeface="Assistant Bold"/>
                <a:ea typeface="Assistant Bold"/>
                <a:cs typeface="Assistant Bold"/>
                <a:sym typeface="Assistant Bold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132954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707587" y="4355048"/>
            <a:ext cx="4057650" cy="4763"/>
            <a:chOff x="0" y="0"/>
            <a:chExt cx="10820400" cy="127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0820400" cy="12700"/>
            </a:xfrm>
            <a:custGeom>
              <a:avLst/>
              <a:gdLst/>
              <a:ahLst/>
              <a:cxnLst/>
              <a:rect l="l" t="t" r="r" b="b"/>
              <a:pathLst>
                <a:path w="10820400" h="12700">
                  <a:moveTo>
                    <a:pt x="0" y="0"/>
                  </a:moveTo>
                  <a:lnTo>
                    <a:pt x="10820400" y="0"/>
                  </a:lnTo>
                  <a:lnTo>
                    <a:pt x="10820400" y="1270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053D57"/>
            </a:solidFill>
          </p:spPr>
        </p:sp>
      </p:grpSp>
      <p:sp>
        <p:nvSpPr>
          <p:cNvPr id="4" name="Freeform 4"/>
          <p:cNvSpPr/>
          <p:nvPr/>
        </p:nvSpPr>
        <p:spPr>
          <a:xfrm>
            <a:off x="7068564" y="4299579"/>
            <a:ext cx="251096" cy="110939"/>
          </a:xfrm>
          <a:custGeom>
            <a:avLst/>
            <a:gdLst/>
            <a:ahLst/>
            <a:cxnLst/>
            <a:rect l="l" t="t" r="r" b="b"/>
            <a:pathLst>
              <a:path w="502191" h="221877">
                <a:moveTo>
                  <a:pt x="0" y="0"/>
                </a:moveTo>
                <a:lnTo>
                  <a:pt x="502191" y="0"/>
                </a:lnTo>
                <a:lnTo>
                  <a:pt x="502191" y="221877"/>
                </a:lnTo>
                <a:lnTo>
                  <a:pt x="0" y="22187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 t="-1246" b="-1246"/>
            </a:stretch>
          </a:blipFill>
        </p:spPr>
      </p:sp>
      <p:grpSp>
        <p:nvGrpSpPr>
          <p:cNvPr id="5" name="Group 5"/>
          <p:cNvGrpSpPr/>
          <p:nvPr/>
        </p:nvGrpSpPr>
        <p:grpSpPr>
          <a:xfrm>
            <a:off x="514350" y="514353"/>
            <a:ext cx="7677150" cy="3903691"/>
            <a:chOff x="0" y="0"/>
            <a:chExt cx="18038221" cy="10409842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18038221" cy="10409842"/>
            </a:xfrm>
            <a:custGeom>
              <a:avLst/>
              <a:gdLst/>
              <a:ahLst/>
              <a:cxnLst/>
              <a:rect l="l" t="t" r="r" b="b"/>
              <a:pathLst>
                <a:path w="18038221" h="10409842">
                  <a:moveTo>
                    <a:pt x="0" y="0"/>
                  </a:moveTo>
                  <a:lnTo>
                    <a:pt x="18038221" y="0"/>
                  </a:lnTo>
                  <a:lnTo>
                    <a:pt x="18038221" y="10409842"/>
                  </a:lnTo>
                  <a:lnTo>
                    <a:pt x="0" y="10409842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171450"/>
              <a:ext cx="18038221" cy="10581292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latinLnBrk="0"/>
              <a:endParaRPr lang="en-US" altLang="ko-KR" sz="2500" b="1" dirty="0">
                <a:solidFill>
                  <a:srgbClr val="053D57"/>
                </a:solidFill>
                <a:latin typeface="Assistant Bold"/>
                <a:ea typeface="Assistant Bold"/>
                <a:cs typeface="Assistant Bold"/>
                <a:sym typeface="Assistant Bold"/>
              </a:endParaRPr>
            </a:p>
            <a:p>
              <a:pPr latinLnBrk="0"/>
              <a:r>
                <a:rPr lang="en-US" altLang="ko-KR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Dengan</a:t>
              </a:r>
              <a:r>
                <a:rPr lang="en-US" altLang="ko-KR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en-US" altLang="ko-KR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apakah</a:t>
              </a:r>
              <a:r>
                <a:rPr lang="en-US" altLang="ko-KR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en-US" altLang="ko-KR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ku</a:t>
              </a:r>
              <a:r>
                <a:rPr lang="en-US" altLang="ko-KR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en-US" altLang="ko-KR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balas</a:t>
              </a:r>
              <a:r>
                <a:rPr lang="en-US" altLang="ko-KR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en-US" altLang="ko-KR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kasihMu</a:t>
              </a:r>
              <a:endParaRPr lang="en-US" altLang="ko-KR" sz="4000" b="1" dirty="0">
                <a:solidFill>
                  <a:srgbClr val="053D57"/>
                </a:solidFill>
                <a:latin typeface="Assistant Bold"/>
                <a:ea typeface="Assistant Bold"/>
                <a:cs typeface="Assistant Bold"/>
                <a:sym typeface="Assistant Bold"/>
              </a:endParaRPr>
            </a:p>
            <a:p>
              <a:pPr latinLnBrk="0"/>
              <a:r>
                <a:rPr lang="ko-KR" altLang="en-US" sz="2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당신의 은혜에 내가 무엇으로 보답하겠습니까</a:t>
              </a:r>
              <a:endParaRPr lang="en-US" altLang="ko-KR" sz="2000" b="1" dirty="0">
                <a:solidFill>
                  <a:srgbClr val="053D57"/>
                </a:solidFill>
                <a:latin typeface="Assistant Bold"/>
                <a:ea typeface="Assistant Bold"/>
                <a:cs typeface="Assistant Bold"/>
                <a:sym typeface="Assistant Bold"/>
              </a:endParaRPr>
            </a:p>
            <a:p>
              <a:pPr latinLnBrk="0"/>
              <a:r>
                <a:rPr lang="ko-KR" altLang="en-US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등안</a:t>
              </a:r>
              <a:r>
                <a:rPr lang="ko-KR" altLang="en-US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ko-KR" altLang="en-US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아빠까</a:t>
              </a:r>
              <a:r>
                <a:rPr lang="ko-KR" altLang="en-US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ko-KR" altLang="en-US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꾸</a:t>
              </a:r>
              <a:r>
                <a:rPr lang="ko-KR" altLang="en-US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ko-KR" altLang="en-US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발라스</a:t>
              </a:r>
              <a:r>
                <a:rPr lang="ko-KR" altLang="en-US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ko-KR" altLang="en-US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까시무</a:t>
              </a:r>
              <a:endParaRPr lang="ko-KR" altLang="en-US" sz="4000" b="1" dirty="0">
                <a:solidFill>
                  <a:srgbClr val="053D57"/>
                </a:solidFill>
                <a:latin typeface="Assistant Bold"/>
                <a:ea typeface="Assistant Bold"/>
                <a:cs typeface="Assistant Bold"/>
                <a:sym typeface="Assistant Bold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624152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707587" y="4355048"/>
            <a:ext cx="4057650" cy="4763"/>
            <a:chOff x="0" y="0"/>
            <a:chExt cx="10820400" cy="127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0820400" cy="12700"/>
            </a:xfrm>
            <a:custGeom>
              <a:avLst/>
              <a:gdLst/>
              <a:ahLst/>
              <a:cxnLst/>
              <a:rect l="l" t="t" r="r" b="b"/>
              <a:pathLst>
                <a:path w="10820400" h="12700">
                  <a:moveTo>
                    <a:pt x="0" y="0"/>
                  </a:moveTo>
                  <a:lnTo>
                    <a:pt x="10820400" y="0"/>
                  </a:lnTo>
                  <a:lnTo>
                    <a:pt x="10820400" y="1270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053D57"/>
            </a:solidFill>
          </p:spPr>
        </p:sp>
      </p:grpSp>
      <p:sp>
        <p:nvSpPr>
          <p:cNvPr id="4" name="Freeform 4"/>
          <p:cNvSpPr/>
          <p:nvPr/>
        </p:nvSpPr>
        <p:spPr>
          <a:xfrm>
            <a:off x="7068564" y="4299579"/>
            <a:ext cx="251096" cy="110939"/>
          </a:xfrm>
          <a:custGeom>
            <a:avLst/>
            <a:gdLst/>
            <a:ahLst/>
            <a:cxnLst/>
            <a:rect l="l" t="t" r="r" b="b"/>
            <a:pathLst>
              <a:path w="502191" h="221877">
                <a:moveTo>
                  <a:pt x="0" y="0"/>
                </a:moveTo>
                <a:lnTo>
                  <a:pt x="502191" y="0"/>
                </a:lnTo>
                <a:lnTo>
                  <a:pt x="502191" y="221877"/>
                </a:lnTo>
                <a:lnTo>
                  <a:pt x="0" y="22187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 t="-1246" b="-1246"/>
            </a:stretch>
          </a:blipFill>
        </p:spPr>
      </p:sp>
      <p:grpSp>
        <p:nvGrpSpPr>
          <p:cNvPr id="5" name="Group 5"/>
          <p:cNvGrpSpPr/>
          <p:nvPr/>
        </p:nvGrpSpPr>
        <p:grpSpPr>
          <a:xfrm>
            <a:off x="495300" y="500063"/>
            <a:ext cx="8229600" cy="3543764"/>
            <a:chOff x="0" y="-38100"/>
            <a:chExt cx="20531863" cy="9450037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19592559" cy="9411936"/>
            </a:xfrm>
            <a:custGeom>
              <a:avLst/>
              <a:gdLst/>
              <a:ahLst/>
              <a:cxnLst/>
              <a:rect l="l" t="t" r="r" b="b"/>
              <a:pathLst>
                <a:path w="19592559" h="9411936">
                  <a:moveTo>
                    <a:pt x="0" y="0"/>
                  </a:moveTo>
                  <a:lnTo>
                    <a:pt x="19592559" y="0"/>
                  </a:lnTo>
                  <a:lnTo>
                    <a:pt x="19592559" y="9411936"/>
                  </a:lnTo>
                  <a:lnTo>
                    <a:pt x="0" y="9411936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38100"/>
              <a:ext cx="20531863" cy="9450037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latinLnBrk="0"/>
              <a:r>
                <a:rPr lang="en-US" altLang="ko-KR" sz="4000" b="1" spc="-150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S`gala</a:t>
              </a:r>
              <a:r>
                <a:rPr lang="en-US" altLang="ko-KR" sz="4000" b="1" spc="-150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en-US" altLang="ko-KR" sz="4000" b="1" spc="-150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hormat</a:t>
              </a:r>
              <a:r>
                <a:rPr lang="en-US" altLang="ko-KR" sz="4000" b="1" spc="-150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en-US" altLang="ko-KR" sz="4000" b="1" spc="-150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kemuliaan</a:t>
              </a:r>
              <a:r>
                <a:rPr lang="en-US" altLang="ko-KR" sz="4000" b="1" spc="-150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ko-KR" altLang="en-US" sz="2000" b="1" spc="-150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모든 존경과 찬미는</a:t>
              </a:r>
              <a:endParaRPr lang="en-US" altLang="ko-KR" sz="2000" b="1" spc="-150" dirty="0">
                <a:solidFill>
                  <a:srgbClr val="053D57"/>
                </a:solidFill>
                <a:latin typeface="Assistant Bold"/>
                <a:ea typeface="Assistant Bold"/>
                <a:cs typeface="Assistant Bold"/>
                <a:sym typeface="Assistant Bold"/>
              </a:endParaRPr>
            </a:p>
            <a:p>
              <a:pPr latinLnBrk="0"/>
              <a:r>
                <a:rPr lang="ko-KR" altLang="en-US" sz="4000" b="1" spc="-150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스갈라</a:t>
              </a:r>
              <a:r>
                <a:rPr lang="ko-KR" altLang="en-US" sz="4000" b="1" spc="-150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ko-KR" altLang="en-US" sz="4000" b="1" spc="-150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호르맛</a:t>
              </a:r>
              <a:r>
                <a:rPr lang="ko-KR" altLang="en-US" sz="4000" b="1" spc="-150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ko-KR" altLang="en-US" sz="4000" b="1" spc="-150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끄물리아안</a:t>
              </a:r>
              <a:endParaRPr lang="en-US" altLang="ko-KR" sz="4000" b="1" spc="-150" dirty="0">
                <a:solidFill>
                  <a:srgbClr val="053D57"/>
                </a:solidFill>
                <a:latin typeface="Assistant Bold"/>
                <a:ea typeface="Assistant Bold"/>
                <a:cs typeface="Assistant Bold"/>
                <a:sym typeface="Assistant Bold"/>
              </a:endParaRPr>
            </a:p>
            <a:p>
              <a:pPr latinLnBrk="0"/>
              <a:endParaRPr lang="en-US" altLang="ko-KR" sz="2000" b="1" spc="-150" dirty="0">
                <a:solidFill>
                  <a:srgbClr val="053D57"/>
                </a:solidFill>
                <a:latin typeface="Assistant Bold"/>
                <a:ea typeface="Assistant Bold"/>
                <a:cs typeface="Assistant Bold"/>
                <a:sym typeface="Assistant Bold"/>
              </a:endParaRPr>
            </a:p>
            <a:p>
              <a:pPr latinLnBrk="0"/>
              <a:r>
                <a:rPr lang="en-US" altLang="ko-KR" sz="4000" b="1" spc="-150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hanya</a:t>
              </a:r>
              <a:r>
                <a:rPr lang="en-US" altLang="ko-KR" sz="4000" b="1" spc="-150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en-US" altLang="ko-KR" sz="4000" b="1" spc="-150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layak</a:t>
              </a:r>
              <a:r>
                <a:rPr lang="en-US" altLang="ko-KR" sz="4000" b="1" spc="-150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en-US" altLang="ko-KR" sz="4000" b="1" spc="-150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bagiMu</a:t>
              </a:r>
              <a:r>
                <a:rPr lang="en-US" altLang="ko-KR" sz="4000" b="1" spc="-150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ko-KR" altLang="en-US" sz="2000" b="1" u="sng" spc="-150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오</a:t>
              </a:r>
              <a:r>
                <a:rPr lang="ko-KR" altLang="en-US" sz="2000" b="1" spc="-150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직 당신에게만 합당합니다</a:t>
              </a:r>
              <a:endParaRPr lang="en-US" altLang="ko-KR" sz="2000" b="1" spc="-150" dirty="0">
                <a:solidFill>
                  <a:srgbClr val="053D57"/>
                </a:solidFill>
                <a:latin typeface="Assistant Bold"/>
                <a:ea typeface="Assistant Bold"/>
                <a:cs typeface="Assistant Bold"/>
                <a:sym typeface="Assistant Bold"/>
              </a:endParaRPr>
            </a:p>
            <a:p>
              <a:pPr latinLnBrk="0"/>
              <a:r>
                <a:rPr lang="ko-KR" altLang="en-US" sz="4000" b="1" spc="-150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하냐 </a:t>
              </a:r>
              <a:r>
                <a:rPr lang="ko-KR" altLang="en-US" sz="4000" b="1" spc="-150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라약</a:t>
              </a:r>
              <a:r>
                <a:rPr lang="ko-KR" altLang="en-US" sz="4000" b="1" spc="-150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ko-KR" altLang="en-US" sz="4000" b="1" spc="-150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바기무</a:t>
              </a:r>
              <a:endParaRPr lang="ko-KR" altLang="en-US" sz="2500" b="1" spc="-150" dirty="0">
                <a:solidFill>
                  <a:srgbClr val="053D57"/>
                </a:solidFill>
                <a:latin typeface="Assistant Bold"/>
                <a:ea typeface="Assistant Bold"/>
                <a:cs typeface="Assistant Bold"/>
                <a:sym typeface="Assistant Bold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158859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707587" y="4355048"/>
            <a:ext cx="4057650" cy="4763"/>
            <a:chOff x="0" y="0"/>
            <a:chExt cx="10820400" cy="127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0820400" cy="12700"/>
            </a:xfrm>
            <a:custGeom>
              <a:avLst/>
              <a:gdLst/>
              <a:ahLst/>
              <a:cxnLst/>
              <a:rect l="l" t="t" r="r" b="b"/>
              <a:pathLst>
                <a:path w="10820400" h="12700">
                  <a:moveTo>
                    <a:pt x="0" y="0"/>
                  </a:moveTo>
                  <a:lnTo>
                    <a:pt x="10820400" y="0"/>
                  </a:lnTo>
                  <a:lnTo>
                    <a:pt x="10820400" y="1270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053D57"/>
            </a:solidFill>
          </p:spPr>
        </p:sp>
      </p:grpSp>
      <p:sp>
        <p:nvSpPr>
          <p:cNvPr id="4" name="Freeform 4"/>
          <p:cNvSpPr/>
          <p:nvPr/>
        </p:nvSpPr>
        <p:spPr>
          <a:xfrm>
            <a:off x="7068564" y="4299579"/>
            <a:ext cx="251096" cy="110939"/>
          </a:xfrm>
          <a:custGeom>
            <a:avLst/>
            <a:gdLst/>
            <a:ahLst/>
            <a:cxnLst/>
            <a:rect l="l" t="t" r="r" b="b"/>
            <a:pathLst>
              <a:path w="502191" h="221877">
                <a:moveTo>
                  <a:pt x="0" y="0"/>
                </a:moveTo>
                <a:lnTo>
                  <a:pt x="502191" y="0"/>
                </a:lnTo>
                <a:lnTo>
                  <a:pt x="502191" y="221877"/>
                </a:lnTo>
                <a:lnTo>
                  <a:pt x="0" y="22187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 t="-1246" b="-1246"/>
            </a:stretch>
          </a:blipFill>
        </p:spPr>
      </p:sp>
      <p:grpSp>
        <p:nvGrpSpPr>
          <p:cNvPr id="5" name="Group 5"/>
          <p:cNvGrpSpPr/>
          <p:nvPr/>
        </p:nvGrpSpPr>
        <p:grpSpPr>
          <a:xfrm>
            <a:off x="495300" y="500063"/>
            <a:ext cx="8229600" cy="3543764"/>
            <a:chOff x="0" y="-38100"/>
            <a:chExt cx="20531863" cy="9450037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19592559" cy="9411936"/>
            </a:xfrm>
            <a:custGeom>
              <a:avLst/>
              <a:gdLst/>
              <a:ahLst/>
              <a:cxnLst/>
              <a:rect l="l" t="t" r="r" b="b"/>
              <a:pathLst>
                <a:path w="19592559" h="9411936">
                  <a:moveTo>
                    <a:pt x="0" y="0"/>
                  </a:moveTo>
                  <a:lnTo>
                    <a:pt x="19592559" y="0"/>
                  </a:lnTo>
                  <a:lnTo>
                    <a:pt x="19592559" y="9411936"/>
                  </a:lnTo>
                  <a:lnTo>
                    <a:pt x="0" y="9411936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38100"/>
              <a:ext cx="20531863" cy="9450037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latinLnBrk="0"/>
              <a:r>
                <a:rPr lang="en-US" altLang="ko-KR" sz="4000" b="1" spc="-150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Ku </a:t>
              </a:r>
              <a:r>
                <a:rPr lang="en-US" altLang="ko-KR" sz="4000" b="1" spc="-150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sembah</a:t>
              </a:r>
              <a:r>
                <a:rPr lang="en-US" altLang="ko-KR" sz="4000" b="1" spc="-150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en-US" altLang="ko-KR" sz="4000" b="1" spc="-150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Yesus</a:t>
              </a:r>
              <a:r>
                <a:rPr lang="en-US" altLang="ko-KR" sz="4000" b="1" spc="-150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en-US" altLang="ko-KR" sz="4000" b="1" spc="-150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seumur</a:t>
              </a:r>
              <a:r>
                <a:rPr lang="en-US" altLang="ko-KR" sz="4000" b="1" spc="-150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en-US" altLang="ko-KR" sz="4000" b="1" spc="-150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hidupku</a:t>
              </a:r>
              <a:endParaRPr lang="en-US" altLang="ko-KR" sz="4000" b="1" spc="-150" dirty="0">
                <a:solidFill>
                  <a:srgbClr val="053D57"/>
                </a:solidFill>
                <a:latin typeface="Assistant Bold"/>
                <a:ea typeface="Assistant Bold"/>
                <a:cs typeface="Assistant Bold"/>
                <a:sym typeface="Assistant Bold"/>
              </a:endParaRPr>
            </a:p>
            <a:p>
              <a:pPr latinLnBrk="0"/>
              <a:r>
                <a:rPr lang="ko-KR" altLang="en-US" sz="2000" b="1" spc="-150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나는 예수님께 한평생을 바치겠습니다</a:t>
              </a:r>
              <a:endParaRPr lang="en-US" altLang="ko-KR" sz="2000" b="1" spc="-150" dirty="0">
                <a:solidFill>
                  <a:srgbClr val="053D57"/>
                </a:solidFill>
                <a:latin typeface="Assistant Bold"/>
                <a:ea typeface="Assistant Bold"/>
                <a:cs typeface="Assistant Bold"/>
                <a:sym typeface="Assistant Bold"/>
              </a:endParaRPr>
            </a:p>
            <a:p>
              <a:pPr latinLnBrk="0"/>
              <a:r>
                <a:rPr lang="ko-KR" altLang="en-US" sz="4000" b="1" spc="-150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꾸</a:t>
              </a:r>
              <a:r>
                <a:rPr lang="ko-KR" altLang="en-US" sz="4000" b="1" spc="-150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ko-KR" altLang="en-US" sz="4000" b="1" spc="-150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슴바</a:t>
              </a:r>
              <a:r>
                <a:rPr lang="ko-KR" altLang="en-US" sz="4000" b="1" spc="-150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ko-KR" altLang="en-US" sz="4000" b="1" spc="-150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예수스</a:t>
              </a:r>
              <a:r>
                <a:rPr lang="ko-KR" altLang="en-US" sz="4000" b="1" spc="-150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ko-KR" altLang="en-US" sz="4000" b="1" spc="-150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스우무르</a:t>
              </a:r>
              <a:r>
                <a:rPr lang="ko-KR" altLang="en-US" sz="4000" b="1" spc="-150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ko-KR" altLang="en-US" sz="4000" b="1" spc="-150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히둡꾸</a:t>
              </a:r>
              <a:endParaRPr lang="en-US" altLang="ko-KR" sz="4000" b="1" spc="-150" dirty="0">
                <a:solidFill>
                  <a:srgbClr val="FF0000"/>
                </a:solidFill>
                <a:latin typeface="Assistant Bold"/>
                <a:ea typeface="Assistant Bold"/>
                <a:cs typeface="Assistant Bold"/>
                <a:sym typeface="Assistant Bold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880311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707587" y="4355048"/>
            <a:ext cx="4057650" cy="4763"/>
            <a:chOff x="0" y="0"/>
            <a:chExt cx="10820400" cy="127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0820400" cy="12700"/>
            </a:xfrm>
            <a:custGeom>
              <a:avLst/>
              <a:gdLst/>
              <a:ahLst/>
              <a:cxnLst/>
              <a:rect l="l" t="t" r="r" b="b"/>
              <a:pathLst>
                <a:path w="10820400" h="12700">
                  <a:moveTo>
                    <a:pt x="0" y="0"/>
                  </a:moveTo>
                  <a:lnTo>
                    <a:pt x="10820400" y="0"/>
                  </a:lnTo>
                  <a:lnTo>
                    <a:pt x="10820400" y="1270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053D57"/>
            </a:solidFill>
          </p:spPr>
        </p:sp>
      </p:grpSp>
      <p:sp>
        <p:nvSpPr>
          <p:cNvPr id="4" name="Freeform 4"/>
          <p:cNvSpPr/>
          <p:nvPr/>
        </p:nvSpPr>
        <p:spPr>
          <a:xfrm>
            <a:off x="7068564" y="4299579"/>
            <a:ext cx="251096" cy="110939"/>
          </a:xfrm>
          <a:custGeom>
            <a:avLst/>
            <a:gdLst/>
            <a:ahLst/>
            <a:cxnLst/>
            <a:rect l="l" t="t" r="r" b="b"/>
            <a:pathLst>
              <a:path w="502191" h="221877">
                <a:moveTo>
                  <a:pt x="0" y="0"/>
                </a:moveTo>
                <a:lnTo>
                  <a:pt x="502191" y="0"/>
                </a:lnTo>
                <a:lnTo>
                  <a:pt x="502191" y="221877"/>
                </a:lnTo>
                <a:lnTo>
                  <a:pt x="0" y="22187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 t="-1246" b="-1246"/>
            </a:stretch>
          </a:blipFill>
        </p:spPr>
      </p:sp>
      <p:grpSp>
        <p:nvGrpSpPr>
          <p:cNvPr id="5" name="Group 5"/>
          <p:cNvGrpSpPr/>
          <p:nvPr/>
        </p:nvGrpSpPr>
        <p:grpSpPr>
          <a:xfrm>
            <a:off x="526256" y="442533"/>
            <a:ext cx="8286750" cy="3967985"/>
            <a:chOff x="0" y="-171450"/>
            <a:chExt cx="19470536" cy="10581292"/>
          </a:xfrm>
        </p:grpSpPr>
        <p:sp>
          <p:nvSpPr>
            <p:cNvPr id="6" name="Freeform 6"/>
            <p:cNvSpPr/>
            <p:nvPr/>
          </p:nvSpPr>
          <p:spPr>
            <a:xfrm>
              <a:off x="0" y="-85725"/>
              <a:ext cx="19470536" cy="10409841"/>
            </a:xfrm>
            <a:custGeom>
              <a:avLst/>
              <a:gdLst/>
              <a:ahLst/>
              <a:cxnLst/>
              <a:rect l="l" t="t" r="r" b="b"/>
              <a:pathLst>
                <a:path w="18038221" h="10409842">
                  <a:moveTo>
                    <a:pt x="0" y="0"/>
                  </a:moveTo>
                  <a:lnTo>
                    <a:pt x="18038221" y="0"/>
                  </a:lnTo>
                  <a:lnTo>
                    <a:pt x="18038221" y="10409842"/>
                  </a:lnTo>
                  <a:lnTo>
                    <a:pt x="0" y="10409842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171450"/>
              <a:ext cx="19291497" cy="10581292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latinLnBrk="0"/>
              <a:r>
                <a:rPr lang="en-US" altLang="ko-KR" sz="35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Reff</a:t>
              </a:r>
              <a:r>
                <a:rPr lang="en-US" altLang="ko-KR" sz="35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:</a:t>
              </a:r>
              <a:endParaRPr lang="ko-KR" altLang="en-US" sz="2500" b="1" dirty="0">
                <a:solidFill>
                  <a:srgbClr val="053D57"/>
                </a:solidFill>
                <a:latin typeface="Assistant Bold"/>
                <a:ea typeface="Assistant Bold"/>
                <a:cs typeface="Assistant Bold"/>
                <a:sym typeface="Assistant Bold"/>
              </a:endParaRPr>
            </a:p>
            <a:p>
              <a:pPr latinLnBrk="0"/>
              <a:r>
                <a:rPr lang="en-US" altLang="ko-KR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S`gala</a:t>
              </a:r>
              <a:r>
                <a:rPr lang="en-US" altLang="ko-KR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en-US" altLang="ko-KR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pujian</a:t>
              </a:r>
              <a:r>
                <a:rPr lang="en-US" altLang="ko-KR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en-US" altLang="ko-KR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dan</a:t>
              </a:r>
              <a:r>
                <a:rPr lang="en-US" altLang="ko-KR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en-US" altLang="ko-KR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syukur</a:t>
              </a:r>
              <a:r>
                <a:rPr lang="en-US" altLang="ko-KR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ko-KR" altLang="en-US" sz="2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모든 찬양과 감사를</a:t>
              </a:r>
              <a:endParaRPr lang="en-US" altLang="ko-KR" sz="2000" b="1" dirty="0">
                <a:solidFill>
                  <a:srgbClr val="053D57"/>
                </a:solidFill>
                <a:latin typeface="Assistant Bold"/>
                <a:ea typeface="Assistant Bold"/>
                <a:cs typeface="Assistant Bold"/>
                <a:sym typeface="Assistant Bold"/>
              </a:endParaRPr>
            </a:p>
            <a:p>
              <a:pPr latinLnBrk="0"/>
              <a:r>
                <a:rPr lang="ko-KR" altLang="en-US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스갈라</a:t>
              </a:r>
              <a:r>
                <a:rPr lang="ko-KR" altLang="en-US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ko-KR" altLang="en-US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뿌지안</a:t>
              </a:r>
              <a:r>
                <a:rPr lang="ko-KR" altLang="en-US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단 </a:t>
              </a:r>
              <a:r>
                <a:rPr lang="ko-KR" altLang="en-US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슈꾸르</a:t>
              </a:r>
              <a:endParaRPr lang="en-US" altLang="ko-KR" sz="4000" b="1" dirty="0">
                <a:solidFill>
                  <a:srgbClr val="053D57"/>
                </a:solidFill>
                <a:latin typeface="Assistant Bold"/>
                <a:ea typeface="Assistant Bold"/>
                <a:cs typeface="Assistant Bold"/>
                <a:sym typeface="Assistant Bold"/>
              </a:endParaRPr>
            </a:p>
            <a:p>
              <a:pPr latinLnBrk="0"/>
              <a:endParaRPr lang="en-US" altLang="ko-KR" sz="2000" b="1" dirty="0">
                <a:solidFill>
                  <a:srgbClr val="053D57"/>
                </a:solidFill>
                <a:latin typeface="Assistant Bold"/>
                <a:ea typeface="Assistant Bold"/>
                <a:cs typeface="Assistant Bold"/>
                <a:sym typeface="Assistant Bold"/>
              </a:endParaRPr>
            </a:p>
            <a:p>
              <a:pPr latinLnBrk="0"/>
              <a:r>
                <a:rPr lang="en-US" altLang="ko-KR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hanya</a:t>
              </a:r>
              <a:r>
                <a:rPr lang="en-US" altLang="ko-KR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en-US" altLang="ko-KR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bagiMu</a:t>
              </a:r>
              <a:r>
                <a:rPr lang="en-US" altLang="ko-KR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en-US" altLang="ko-KR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Yesus</a:t>
              </a:r>
              <a:r>
                <a:rPr lang="en-US" altLang="ko-KR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ko-KR" altLang="en-US" sz="2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오직 예수님 당신께 드립니다</a:t>
              </a:r>
              <a:endParaRPr lang="en-US" altLang="ko-KR" sz="2000" b="1" dirty="0">
                <a:solidFill>
                  <a:srgbClr val="053D57"/>
                </a:solidFill>
                <a:latin typeface="Assistant Bold"/>
                <a:ea typeface="Assistant Bold"/>
                <a:cs typeface="Assistant Bold"/>
                <a:sym typeface="Assistant Bold"/>
              </a:endParaRPr>
            </a:p>
            <a:p>
              <a:pPr latinLnBrk="0"/>
              <a:r>
                <a:rPr lang="ko-KR" altLang="en-US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하냐 </a:t>
              </a:r>
              <a:r>
                <a:rPr lang="ko-KR" altLang="en-US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바기무</a:t>
              </a:r>
              <a:r>
                <a:rPr lang="ko-KR" altLang="en-US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ko-KR" altLang="en-US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예수스</a:t>
              </a:r>
              <a:endParaRPr lang="en-US" altLang="ko-KR" sz="4000" b="1" dirty="0">
                <a:solidFill>
                  <a:srgbClr val="053D57"/>
                </a:solidFill>
                <a:latin typeface="Assistant Bold"/>
                <a:ea typeface="Assistant Bold"/>
                <a:cs typeface="Assistant Bold"/>
                <a:sym typeface="Assistant Bold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02370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707587" y="4355048"/>
            <a:ext cx="4057650" cy="4763"/>
            <a:chOff x="0" y="0"/>
            <a:chExt cx="10820400" cy="127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0820400" cy="12700"/>
            </a:xfrm>
            <a:custGeom>
              <a:avLst/>
              <a:gdLst/>
              <a:ahLst/>
              <a:cxnLst/>
              <a:rect l="l" t="t" r="r" b="b"/>
              <a:pathLst>
                <a:path w="10820400" h="12700">
                  <a:moveTo>
                    <a:pt x="0" y="0"/>
                  </a:moveTo>
                  <a:lnTo>
                    <a:pt x="10820400" y="0"/>
                  </a:lnTo>
                  <a:lnTo>
                    <a:pt x="10820400" y="1270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053D57"/>
            </a:solidFill>
          </p:spPr>
        </p:sp>
      </p:grpSp>
      <p:sp>
        <p:nvSpPr>
          <p:cNvPr id="4" name="Freeform 4"/>
          <p:cNvSpPr/>
          <p:nvPr/>
        </p:nvSpPr>
        <p:spPr>
          <a:xfrm>
            <a:off x="7068564" y="4299579"/>
            <a:ext cx="251096" cy="110939"/>
          </a:xfrm>
          <a:custGeom>
            <a:avLst/>
            <a:gdLst/>
            <a:ahLst/>
            <a:cxnLst/>
            <a:rect l="l" t="t" r="r" b="b"/>
            <a:pathLst>
              <a:path w="502191" h="221877">
                <a:moveTo>
                  <a:pt x="0" y="0"/>
                </a:moveTo>
                <a:lnTo>
                  <a:pt x="502191" y="0"/>
                </a:lnTo>
                <a:lnTo>
                  <a:pt x="502191" y="221877"/>
                </a:lnTo>
                <a:lnTo>
                  <a:pt x="0" y="22187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 t="-1246" b="-1246"/>
            </a:stretch>
          </a:blipFill>
        </p:spPr>
      </p:sp>
      <p:grpSp>
        <p:nvGrpSpPr>
          <p:cNvPr id="5" name="Group 5"/>
          <p:cNvGrpSpPr/>
          <p:nvPr/>
        </p:nvGrpSpPr>
        <p:grpSpPr>
          <a:xfrm>
            <a:off x="514350" y="514353"/>
            <a:ext cx="7677150" cy="3903691"/>
            <a:chOff x="0" y="0"/>
            <a:chExt cx="18038221" cy="10409842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18038221" cy="10409842"/>
            </a:xfrm>
            <a:custGeom>
              <a:avLst/>
              <a:gdLst/>
              <a:ahLst/>
              <a:cxnLst/>
              <a:rect l="l" t="t" r="r" b="b"/>
              <a:pathLst>
                <a:path w="18038221" h="10409842">
                  <a:moveTo>
                    <a:pt x="0" y="0"/>
                  </a:moveTo>
                  <a:lnTo>
                    <a:pt x="18038221" y="0"/>
                  </a:lnTo>
                  <a:lnTo>
                    <a:pt x="18038221" y="10409842"/>
                  </a:lnTo>
                  <a:lnTo>
                    <a:pt x="0" y="10409842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171450"/>
              <a:ext cx="18038221" cy="10581292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latinLnBrk="0"/>
              <a:endParaRPr lang="en-US" altLang="ko-KR" sz="2500" b="1" dirty="0">
                <a:solidFill>
                  <a:srgbClr val="053D57"/>
                </a:solidFill>
                <a:latin typeface="Assistant Bold"/>
                <a:ea typeface="Assistant Bold"/>
                <a:cs typeface="Assistant Bold"/>
                <a:sym typeface="Assistant Bold"/>
              </a:endParaRPr>
            </a:p>
            <a:p>
              <a:pPr latinLnBrk="0"/>
              <a:r>
                <a:rPr lang="en-US" altLang="ko-KR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Dengan</a:t>
              </a:r>
              <a:r>
                <a:rPr lang="en-US" altLang="ko-KR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en-US" altLang="ko-KR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apakah</a:t>
              </a:r>
              <a:r>
                <a:rPr lang="en-US" altLang="ko-KR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en-US" altLang="ko-KR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ku</a:t>
              </a:r>
              <a:r>
                <a:rPr lang="en-US" altLang="ko-KR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en-US" altLang="ko-KR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balas</a:t>
              </a:r>
              <a:r>
                <a:rPr lang="en-US" altLang="ko-KR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en-US" altLang="ko-KR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kasihMu</a:t>
              </a:r>
              <a:endParaRPr lang="en-US" altLang="ko-KR" sz="4000" b="1" dirty="0">
                <a:solidFill>
                  <a:srgbClr val="053D57"/>
                </a:solidFill>
                <a:latin typeface="Assistant Bold"/>
                <a:ea typeface="Assistant Bold"/>
                <a:cs typeface="Assistant Bold"/>
                <a:sym typeface="Assistant Bold"/>
              </a:endParaRPr>
            </a:p>
            <a:p>
              <a:pPr latinLnBrk="0"/>
              <a:r>
                <a:rPr lang="ko-KR" altLang="en-US" sz="2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당신의 은혜에 내가 무엇으로 보답하겠습니까</a:t>
              </a:r>
              <a:endParaRPr lang="en-US" altLang="ko-KR" sz="2000" b="1" dirty="0">
                <a:solidFill>
                  <a:srgbClr val="053D57"/>
                </a:solidFill>
                <a:latin typeface="Assistant Bold"/>
                <a:ea typeface="Assistant Bold"/>
                <a:cs typeface="Assistant Bold"/>
                <a:sym typeface="Assistant Bold"/>
              </a:endParaRPr>
            </a:p>
            <a:p>
              <a:pPr latinLnBrk="0"/>
              <a:r>
                <a:rPr lang="ko-KR" altLang="en-US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등안</a:t>
              </a:r>
              <a:r>
                <a:rPr lang="ko-KR" altLang="en-US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ko-KR" altLang="en-US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아빠까</a:t>
              </a:r>
              <a:r>
                <a:rPr lang="ko-KR" altLang="en-US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ko-KR" altLang="en-US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꾸</a:t>
              </a:r>
              <a:r>
                <a:rPr lang="ko-KR" altLang="en-US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ko-KR" altLang="en-US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발라스</a:t>
              </a:r>
              <a:r>
                <a:rPr lang="ko-KR" altLang="en-US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ko-KR" altLang="en-US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까시무</a:t>
              </a:r>
              <a:endParaRPr lang="ko-KR" altLang="en-US" sz="4000" b="1" dirty="0">
                <a:solidFill>
                  <a:srgbClr val="053D57"/>
                </a:solidFill>
                <a:latin typeface="Assistant Bold"/>
                <a:ea typeface="Assistant Bold"/>
                <a:cs typeface="Assistant Bold"/>
                <a:sym typeface="Assistant Bold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61729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707587" y="4355048"/>
            <a:ext cx="4057650" cy="4763"/>
            <a:chOff x="0" y="0"/>
            <a:chExt cx="10820400" cy="127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0820400" cy="12700"/>
            </a:xfrm>
            <a:custGeom>
              <a:avLst/>
              <a:gdLst/>
              <a:ahLst/>
              <a:cxnLst/>
              <a:rect l="l" t="t" r="r" b="b"/>
              <a:pathLst>
                <a:path w="10820400" h="12700">
                  <a:moveTo>
                    <a:pt x="0" y="0"/>
                  </a:moveTo>
                  <a:lnTo>
                    <a:pt x="10820400" y="0"/>
                  </a:lnTo>
                  <a:lnTo>
                    <a:pt x="10820400" y="1270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053D57"/>
            </a:solidFill>
          </p:spPr>
        </p:sp>
      </p:grpSp>
      <p:sp>
        <p:nvSpPr>
          <p:cNvPr id="4" name="Freeform 4"/>
          <p:cNvSpPr/>
          <p:nvPr/>
        </p:nvSpPr>
        <p:spPr>
          <a:xfrm>
            <a:off x="7068564" y="4299579"/>
            <a:ext cx="251096" cy="110939"/>
          </a:xfrm>
          <a:custGeom>
            <a:avLst/>
            <a:gdLst/>
            <a:ahLst/>
            <a:cxnLst/>
            <a:rect l="l" t="t" r="r" b="b"/>
            <a:pathLst>
              <a:path w="502191" h="221877">
                <a:moveTo>
                  <a:pt x="0" y="0"/>
                </a:moveTo>
                <a:lnTo>
                  <a:pt x="502191" y="0"/>
                </a:lnTo>
                <a:lnTo>
                  <a:pt x="502191" y="221877"/>
                </a:lnTo>
                <a:lnTo>
                  <a:pt x="0" y="22187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 t="-1246" b="-1246"/>
            </a:stretch>
          </a:blipFill>
        </p:spPr>
      </p:sp>
      <p:grpSp>
        <p:nvGrpSpPr>
          <p:cNvPr id="5" name="Group 5"/>
          <p:cNvGrpSpPr/>
          <p:nvPr/>
        </p:nvGrpSpPr>
        <p:grpSpPr>
          <a:xfrm>
            <a:off x="495300" y="488158"/>
            <a:ext cx="8229600" cy="3555671"/>
            <a:chOff x="0" y="-69851"/>
            <a:chExt cx="20531863" cy="9481788"/>
          </a:xfrm>
        </p:grpSpPr>
        <p:sp>
          <p:nvSpPr>
            <p:cNvPr id="6" name="Freeform 6"/>
            <p:cNvSpPr/>
            <p:nvPr/>
          </p:nvSpPr>
          <p:spPr>
            <a:xfrm>
              <a:off x="5940" y="-69851"/>
              <a:ext cx="19592559" cy="9411936"/>
            </a:xfrm>
            <a:custGeom>
              <a:avLst/>
              <a:gdLst/>
              <a:ahLst/>
              <a:cxnLst/>
              <a:rect l="l" t="t" r="r" b="b"/>
              <a:pathLst>
                <a:path w="19592559" h="9411936">
                  <a:moveTo>
                    <a:pt x="0" y="0"/>
                  </a:moveTo>
                  <a:lnTo>
                    <a:pt x="19592559" y="0"/>
                  </a:lnTo>
                  <a:lnTo>
                    <a:pt x="19592559" y="9411936"/>
                  </a:lnTo>
                  <a:lnTo>
                    <a:pt x="0" y="9411936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38100"/>
              <a:ext cx="20531863" cy="9450037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marL="685800" indent="-685800" latinLnBrk="0">
                <a:buFontTx/>
                <a:buAutoNum type="arabicPeriod"/>
              </a:pPr>
              <a:r>
                <a:rPr lang="en-US" altLang="ko-KR" sz="4000" b="1" spc="-150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Kau</a:t>
              </a:r>
              <a:r>
                <a:rPr lang="en-US" altLang="ko-KR" sz="4000" b="1" spc="-150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en-US" altLang="ko-KR" sz="4000" b="1" spc="-150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Tuhan</a:t>
              </a:r>
              <a:r>
                <a:rPr lang="en-US" altLang="ko-KR" sz="4000" b="1" spc="-150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yang </a:t>
              </a:r>
              <a:r>
                <a:rPr lang="en-US" altLang="ko-KR" sz="4000" b="1" spc="-150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s`lamatkanku</a:t>
              </a:r>
              <a:r>
                <a:rPr lang="en-US" altLang="ko-KR" sz="4000" b="1" spc="-150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,</a:t>
              </a:r>
            </a:p>
            <a:p>
              <a:pPr latinLnBrk="0"/>
              <a:r>
                <a:rPr lang="ko-KR" altLang="en-US" sz="2000" b="1" spc="-150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당신은 나를 구원해 주신 하나님이심에</a:t>
              </a:r>
              <a:endParaRPr lang="en-US" altLang="ko-KR" sz="2000" b="1" spc="-150" dirty="0">
                <a:solidFill>
                  <a:srgbClr val="053D57"/>
                </a:solidFill>
                <a:latin typeface="Assistant Bold"/>
                <a:ea typeface="Assistant Bold"/>
                <a:cs typeface="Assistant Bold"/>
                <a:sym typeface="Assistant Bold"/>
              </a:endParaRPr>
            </a:p>
            <a:p>
              <a:pPr latinLnBrk="0"/>
              <a:r>
                <a:rPr lang="en-US" altLang="ko-KR" sz="4000" b="1" spc="-150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ko-KR" altLang="en-US" sz="4000" b="1" spc="-150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까우</a:t>
              </a:r>
              <a:r>
                <a:rPr lang="ko-KR" altLang="en-US" sz="4000" b="1" spc="-150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ko-KR" altLang="en-US" sz="4000" b="1" spc="-150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뚜한</a:t>
              </a:r>
              <a:r>
                <a:rPr lang="ko-KR" altLang="en-US" sz="4000" b="1" spc="-150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양 </a:t>
              </a:r>
              <a:r>
                <a:rPr lang="ko-KR" altLang="en-US" sz="4000" b="1" spc="-150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슬라맛깐꾸</a:t>
              </a:r>
              <a:endParaRPr lang="en-US" altLang="ko-KR" sz="4000" b="1" spc="-150" dirty="0">
                <a:solidFill>
                  <a:srgbClr val="053D57"/>
                </a:solidFill>
                <a:latin typeface="Assistant Bold"/>
                <a:ea typeface="Assistant Bold"/>
                <a:cs typeface="Assistant Bold"/>
                <a:sym typeface="Assistant Bold"/>
              </a:endParaRPr>
            </a:p>
            <a:p>
              <a:pPr latinLnBrk="0"/>
              <a:endParaRPr lang="en-US" altLang="ko-KR" sz="2000" b="1" spc="-150" dirty="0">
                <a:solidFill>
                  <a:srgbClr val="053D57"/>
                </a:solidFill>
                <a:latin typeface="Assistant Bold"/>
                <a:ea typeface="Assistant Bold"/>
                <a:cs typeface="Assistant Bold"/>
                <a:sym typeface="Assistant Bold"/>
              </a:endParaRPr>
            </a:p>
            <a:p>
              <a:pPr latinLnBrk="0"/>
              <a:r>
                <a:rPr lang="en-US" altLang="ko-KR" sz="4000" b="1" spc="-150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t`rima</a:t>
              </a:r>
              <a:r>
                <a:rPr lang="en-US" altLang="ko-KR" sz="4000" b="1" spc="-150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en-US" altLang="ko-KR" sz="4000" b="1" spc="-150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kasih</a:t>
              </a:r>
              <a:r>
                <a:rPr lang="en-US" altLang="ko-KR" sz="4000" b="1" spc="-150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en-US" altLang="ko-KR" sz="4000" b="1" spc="-150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Yesus</a:t>
              </a:r>
              <a:r>
                <a:rPr lang="en-US" altLang="ko-KR" sz="4000" b="1" spc="-150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ko-KR" altLang="en-US" sz="2000" b="1" spc="-150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예수님 </a:t>
              </a:r>
              <a:r>
                <a:rPr lang="ko-KR" altLang="en-US" sz="2000" b="1" spc="-150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감사드립니다</a:t>
              </a:r>
              <a:endParaRPr lang="en-US" altLang="ko-KR" sz="2000" b="1" spc="-150" dirty="0">
                <a:solidFill>
                  <a:srgbClr val="053D57"/>
                </a:solidFill>
                <a:latin typeface="Assistant Bold"/>
                <a:ea typeface="Assistant Bold"/>
                <a:cs typeface="Assistant Bold"/>
                <a:sym typeface="Assistant Bold"/>
              </a:endParaRPr>
            </a:p>
            <a:p>
              <a:pPr latinLnBrk="0"/>
              <a:r>
                <a:rPr lang="ko-KR" altLang="en-US" sz="4000" b="1" spc="-150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뜨리마까시</a:t>
              </a:r>
              <a:r>
                <a:rPr lang="ko-KR" altLang="en-US" sz="4000" b="1" spc="-150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ko-KR" altLang="en-US" sz="4000" b="1" spc="-150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예수스</a:t>
              </a:r>
              <a:endParaRPr lang="en-US" altLang="ko-KR" sz="4000" b="1" spc="-150" dirty="0">
                <a:solidFill>
                  <a:srgbClr val="053D57"/>
                </a:solidFill>
                <a:latin typeface="Assistant Bold"/>
                <a:ea typeface="Assistant Bold"/>
                <a:cs typeface="Assistant Bold"/>
                <a:sym typeface="Assistant Bold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674687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707587" y="4355048"/>
            <a:ext cx="4057650" cy="4763"/>
            <a:chOff x="0" y="0"/>
            <a:chExt cx="10820400" cy="127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0820400" cy="12700"/>
            </a:xfrm>
            <a:custGeom>
              <a:avLst/>
              <a:gdLst/>
              <a:ahLst/>
              <a:cxnLst/>
              <a:rect l="l" t="t" r="r" b="b"/>
              <a:pathLst>
                <a:path w="10820400" h="12700">
                  <a:moveTo>
                    <a:pt x="0" y="0"/>
                  </a:moveTo>
                  <a:lnTo>
                    <a:pt x="10820400" y="0"/>
                  </a:lnTo>
                  <a:lnTo>
                    <a:pt x="10820400" y="1270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053D57"/>
            </a:solidFill>
          </p:spPr>
        </p:sp>
      </p:grpSp>
      <p:sp>
        <p:nvSpPr>
          <p:cNvPr id="4" name="Freeform 4"/>
          <p:cNvSpPr/>
          <p:nvPr/>
        </p:nvSpPr>
        <p:spPr>
          <a:xfrm>
            <a:off x="7068564" y="4299579"/>
            <a:ext cx="251096" cy="110939"/>
          </a:xfrm>
          <a:custGeom>
            <a:avLst/>
            <a:gdLst/>
            <a:ahLst/>
            <a:cxnLst/>
            <a:rect l="l" t="t" r="r" b="b"/>
            <a:pathLst>
              <a:path w="502191" h="221877">
                <a:moveTo>
                  <a:pt x="0" y="0"/>
                </a:moveTo>
                <a:lnTo>
                  <a:pt x="502191" y="0"/>
                </a:lnTo>
                <a:lnTo>
                  <a:pt x="502191" y="221877"/>
                </a:lnTo>
                <a:lnTo>
                  <a:pt x="0" y="22187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 t="-1246" b="-1246"/>
            </a:stretch>
          </a:blipFill>
        </p:spPr>
      </p:sp>
      <p:grpSp>
        <p:nvGrpSpPr>
          <p:cNvPr id="5" name="Group 5"/>
          <p:cNvGrpSpPr/>
          <p:nvPr/>
        </p:nvGrpSpPr>
        <p:grpSpPr>
          <a:xfrm>
            <a:off x="495300" y="500063"/>
            <a:ext cx="8229600" cy="3543764"/>
            <a:chOff x="0" y="-38100"/>
            <a:chExt cx="20531863" cy="9450037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19592559" cy="9411936"/>
            </a:xfrm>
            <a:custGeom>
              <a:avLst/>
              <a:gdLst/>
              <a:ahLst/>
              <a:cxnLst/>
              <a:rect l="l" t="t" r="r" b="b"/>
              <a:pathLst>
                <a:path w="19592559" h="9411936">
                  <a:moveTo>
                    <a:pt x="0" y="0"/>
                  </a:moveTo>
                  <a:lnTo>
                    <a:pt x="19592559" y="0"/>
                  </a:lnTo>
                  <a:lnTo>
                    <a:pt x="19592559" y="9411936"/>
                  </a:lnTo>
                  <a:lnTo>
                    <a:pt x="0" y="9411936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38100"/>
              <a:ext cx="20531863" cy="9450037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latinLnBrk="0"/>
              <a:r>
                <a:rPr lang="en-US" altLang="ko-KR" sz="4000" b="1" spc="-150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S`gala</a:t>
              </a:r>
              <a:r>
                <a:rPr lang="en-US" altLang="ko-KR" sz="4000" b="1" spc="-150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en-US" altLang="ko-KR" sz="4000" b="1" spc="-150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hormat</a:t>
              </a:r>
              <a:r>
                <a:rPr lang="en-US" altLang="ko-KR" sz="4000" b="1" spc="-150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en-US" altLang="ko-KR" sz="4000" b="1" spc="-150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kemuliaan</a:t>
              </a:r>
              <a:r>
                <a:rPr lang="en-US" altLang="ko-KR" sz="4000" b="1" spc="-150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ko-KR" altLang="en-US" sz="2000" b="1" spc="-150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모든 존경과 찬미는</a:t>
              </a:r>
              <a:endParaRPr lang="en-US" altLang="ko-KR" sz="2000" b="1" spc="-150" dirty="0">
                <a:solidFill>
                  <a:srgbClr val="053D57"/>
                </a:solidFill>
                <a:latin typeface="Assistant Bold"/>
                <a:ea typeface="Assistant Bold"/>
                <a:cs typeface="Assistant Bold"/>
                <a:sym typeface="Assistant Bold"/>
              </a:endParaRPr>
            </a:p>
            <a:p>
              <a:pPr latinLnBrk="0"/>
              <a:r>
                <a:rPr lang="ko-KR" altLang="en-US" sz="4000" b="1" spc="-150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스갈라</a:t>
              </a:r>
              <a:r>
                <a:rPr lang="ko-KR" altLang="en-US" sz="4000" b="1" spc="-150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ko-KR" altLang="en-US" sz="4000" b="1" spc="-150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호르맛</a:t>
              </a:r>
              <a:r>
                <a:rPr lang="ko-KR" altLang="en-US" sz="4000" b="1" spc="-150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ko-KR" altLang="en-US" sz="4000" b="1" spc="-150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끄물리아안</a:t>
              </a:r>
              <a:endParaRPr lang="en-US" altLang="ko-KR" sz="4000" b="1" spc="-150" dirty="0">
                <a:solidFill>
                  <a:srgbClr val="053D57"/>
                </a:solidFill>
                <a:latin typeface="Assistant Bold"/>
                <a:ea typeface="Assistant Bold"/>
                <a:cs typeface="Assistant Bold"/>
                <a:sym typeface="Assistant Bold"/>
              </a:endParaRPr>
            </a:p>
            <a:p>
              <a:pPr latinLnBrk="0"/>
              <a:endParaRPr lang="en-US" altLang="ko-KR" sz="2000" b="1" spc="-150" dirty="0">
                <a:solidFill>
                  <a:srgbClr val="053D57"/>
                </a:solidFill>
                <a:latin typeface="Assistant Bold"/>
                <a:ea typeface="Assistant Bold"/>
                <a:cs typeface="Assistant Bold"/>
                <a:sym typeface="Assistant Bold"/>
              </a:endParaRPr>
            </a:p>
            <a:p>
              <a:pPr latinLnBrk="0"/>
              <a:r>
                <a:rPr lang="en-US" altLang="ko-KR" sz="4000" b="1" spc="-150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hanya</a:t>
              </a:r>
              <a:r>
                <a:rPr lang="en-US" altLang="ko-KR" sz="4000" b="1" spc="-150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en-US" altLang="ko-KR" sz="4000" b="1" spc="-150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layak</a:t>
              </a:r>
              <a:r>
                <a:rPr lang="en-US" altLang="ko-KR" sz="4000" b="1" spc="-150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en-US" altLang="ko-KR" sz="4000" b="1" spc="-150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bagiMu</a:t>
              </a:r>
              <a:r>
                <a:rPr lang="en-US" altLang="ko-KR" sz="4000" b="1" spc="-150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ko-KR" altLang="en-US" sz="2000" b="1" u="sng" spc="-150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오</a:t>
              </a:r>
              <a:r>
                <a:rPr lang="ko-KR" altLang="en-US" sz="2000" b="1" spc="-150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직 당신에게만 합당합니다</a:t>
              </a:r>
              <a:endParaRPr lang="en-US" altLang="ko-KR" sz="2000" b="1" spc="-150" dirty="0">
                <a:solidFill>
                  <a:srgbClr val="053D57"/>
                </a:solidFill>
                <a:latin typeface="Assistant Bold"/>
                <a:ea typeface="Assistant Bold"/>
                <a:cs typeface="Assistant Bold"/>
                <a:sym typeface="Assistant Bold"/>
              </a:endParaRPr>
            </a:p>
            <a:p>
              <a:pPr latinLnBrk="0"/>
              <a:r>
                <a:rPr lang="ko-KR" altLang="en-US" sz="4000" b="1" spc="-150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하냐 </a:t>
              </a:r>
              <a:r>
                <a:rPr lang="ko-KR" altLang="en-US" sz="4000" b="1" spc="-150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라약</a:t>
              </a:r>
              <a:r>
                <a:rPr lang="ko-KR" altLang="en-US" sz="4000" b="1" spc="-150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ko-KR" altLang="en-US" sz="4000" b="1" spc="-150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바기무</a:t>
              </a:r>
              <a:endParaRPr lang="ko-KR" altLang="en-US" sz="2500" b="1" spc="-150" dirty="0">
                <a:solidFill>
                  <a:srgbClr val="053D57"/>
                </a:solidFill>
                <a:latin typeface="Assistant Bold"/>
                <a:ea typeface="Assistant Bold"/>
                <a:cs typeface="Assistant Bold"/>
                <a:sym typeface="Assistant Bold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2802740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707587" y="4355048"/>
            <a:ext cx="4057650" cy="4763"/>
            <a:chOff x="0" y="0"/>
            <a:chExt cx="10820400" cy="127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0820400" cy="12700"/>
            </a:xfrm>
            <a:custGeom>
              <a:avLst/>
              <a:gdLst/>
              <a:ahLst/>
              <a:cxnLst/>
              <a:rect l="l" t="t" r="r" b="b"/>
              <a:pathLst>
                <a:path w="10820400" h="12700">
                  <a:moveTo>
                    <a:pt x="0" y="0"/>
                  </a:moveTo>
                  <a:lnTo>
                    <a:pt x="10820400" y="0"/>
                  </a:lnTo>
                  <a:lnTo>
                    <a:pt x="10820400" y="1270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053D57"/>
            </a:solidFill>
          </p:spPr>
        </p:sp>
      </p:grpSp>
      <p:sp>
        <p:nvSpPr>
          <p:cNvPr id="4" name="Freeform 4"/>
          <p:cNvSpPr/>
          <p:nvPr/>
        </p:nvSpPr>
        <p:spPr>
          <a:xfrm>
            <a:off x="7068564" y="4299579"/>
            <a:ext cx="251096" cy="110939"/>
          </a:xfrm>
          <a:custGeom>
            <a:avLst/>
            <a:gdLst/>
            <a:ahLst/>
            <a:cxnLst/>
            <a:rect l="l" t="t" r="r" b="b"/>
            <a:pathLst>
              <a:path w="502191" h="221877">
                <a:moveTo>
                  <a:pt x="0" y="0"/>
                </a:moveTo>
                <a:lnTo>
                  <a:pt x="502191" y="0"/>
                </a:lnTo>
                <a:lnTo>
                  <a:pt x="502191" y="221877"/>
                </a:lnTo>
                <a:lnTo>
                  <a:pt x="0" y="22187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 t="-1246" b="-1246"/>
            </a:stretch>
          </a:blipFill>
        </p:spPr>
      </p:sp>
      <p:grpSp>
        <p:nvGrpSpPr>
          <p:cNvPr id="5" name="Group 5"/>
          <p:cNvGrpSpPr/>
          <p:nvPr/>
        </p:nvGrpSpPr>
        <p:grpSpPr>
          <a:xfrm>
            <a:off x="495301" y="438151"/>
            <a:ext cx="8229601" cy="3605677"/>
            <a:chOff x="-1" y="-203201"/>
            <a:chExt cx="20531864" cy="9615138"/>
          </a:xfrm>
        </p:grpSpPr>
        <p:sp>
          <p:nvSpPr>
            <p:cNvPr id="6" name="Freeform 6"/>
            <p:cNvSpPr/>
            <p:nvPr/>
          </p:nvSpPr>
          <p:spPr>
            <a:xfrm>
              <a:off x="-1" y="-203201"/>
              <a:ext cx="19592559" cy="9411936"/>
            </a:xfrm>
            <a:custGeom>
              <a:avLst/>
              <a:gdLst/>
              <a:ahLst/>
              <a:cxnLst/>
              <a:rect l="l" t="t" r="r" b="b"/>
              <a:pathLst>
                <a:path w="19592559" h="9411936">
                  <a:moveTo>
                    <a:pt x="0" y="0"/>
                  </a:moveTo>
                  <a:lnTo>
                    <a:pt x="19592559" y="0"/>
                  </a:lnTo>
                  <a:lnTo>
                    <a:pt x="19592559" y="9411936"/>
                  </a:lnTo>
                  <a:lnTo>
                    <a:pt x="0" y="9411936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38100"/>
              <a:ext cx="20531863" cy="9450037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latinLnBrk="0"/>
              <a:r>
                <a:rPr lang="en-US" altLang="ko-KR" sz="4000" b="1" spc="-150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Ku </a:t>
              </a:r>
              <a:r>
                <a:rPr lang="en-US" altLang="ko-KR" sz="4000" b="1" spc="-150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sembah</a:t>
              </a:r>
              <a:r>
                <a:rPr lang="en-US" altLang="ko-KR" sz="4000" b="1" spc="-150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en-US" altLang="ko-KR" sz="4000" b="1" spc="-150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Yesus</a:t>
              </a:r>
              <a:r>
                <a:rPr lang="en-US" altLang="ko-KR" sz="4000" b="1" spc="-150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en-US" altLang="ko-KR" sz="4000" b="1" spc="-150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seumur</a:t>
              </a:r>
              <a:r>
                <a:rPr lang="en-US" altLang="ko-KR" sz="4000" b="1" spc="-150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en-US" altLang="ko-KR" sz="4000" b="1" spc="-150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hidupku</a:t>
              </a:r>
              <a:endParaRPr lang="en-US" altLang="ko-KR" sz="4000" b="1" spc="-150" dirty="0">
                <a:solidFill>
                  <a:srgbClr val="053D57"/>
                </a:solidFill>
                <a:latin typeface="Assistant Bold"/>
                <a:ea typeface="Assistant Bold"/>
                <a:cs typeface="Assistant Bold"/>
                <a:sym typeface="Assistant Bold"/>
              </a:endParaRPr>
            </a:p>
            <a:p>
              <a:pPr latinLnBrk="0"/>
              <a:r>
                <a:rPr lang="ko-KR" altLang="en-US" sz="2000" b="1" spc="-150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나는 예수님께 한평생을 바치겠습니다</a:t>
              </a:r>
              <a:endParaRPr lang="en-US" altLang="ko-KR" sz="2000" b="1" spc="-150" dirty="0">
                <a:solidFill>
                  <a:srgbClr val="053D57"/>
                </a:solidFill>
                <a:latin typeface="Assistant Bold"/>
                <a:ea typeface="Assistant Bold"/>
                <a:cs typeface="Assistant Bold"/>
                <a:sym typeface="Assistant Bold"/>
              </a:endParaRPr>
            </a:p>
            <a:p>
              <a:pPr latinLnBrk="0"/>
              <a:r>
                <a:rPr lang="ko-KR" altLang="en-US" sz="4000" b="1" spc="-150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꾸</a:t>
              </a:r>
              <a:r>
                <a:rPr lang="ko-KR" altLang="en-US" sz="4000" b="1" spc="-150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ko-KR" altLang="en-US" sz="4000" b="1" spc="-150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슴바</a:t>
              </a:r>
              <a:r>
                <a:rPr lang="ko-KR" altLang="en-US" sz="4000" b="1" spc="-150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ko-KR" altLang="en-US" sz="4000" b="1" spc="-150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예수스</a:t>
              </a:r>
              <a:r>
                <a:rPr lang="ko-KR" altLang="en-US" sz="4000" b="1" spc="-150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ko-KR" altLang="en-US" sz="4000" b="1" spc="-150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스우무르</a:t>
              </a:r>
              <a:r>
                <a:rPr lang="ko-KR" altLang="en-US" sz="4000" b="1" spc="-150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ko-KR" altLang="en-US" sz="4000" b="1" spc="-150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히둡꾸</a:t>
              </a:r>
              <a:endParaRPr lang="en-US" altLang="ko-KR" sz="4000" b="1" spc="-150" dirty="0">
                <a:solidFill>
                  <a:srgbClr val="053D57"/>
                </a:solidFill>
                <a:latin typeface="Assistant Bold"/>
                <a:ea typeface="Assistant Bold"/>
                <a:cs typeface="Assistant Bold"/>
                <a:sym typeface="Assistant Bold"/>
              </a:endParaRPr>
            </a:p>
            <a:p>
              <a:pPr latinLnBrk="0"/>
              <a:endParaRPr lang="en-US" altLang="ko-KR" sz="4000" b="1" spc="-150" dirty="0">
                <a:solidFill>
                  <a:srgbClr val="053D57"/>
                </a:solidFill>
                <a:latin typeface="Assistant Bold"/>
                <a:ea typeface="Assistant Bold"/>
                <a:cs typeface="Assistant Bold"/>
                <a:sym typeface="Assistant Bold"/>
              </a:endParaRPr>
            </a:p>
            <a:p>
              <a:pPr latinLnBrk="0"/>
              <a:r>
                <a:rPr lang="en-US" altLang="ko-KR" sz="4000" b="1" dirty="0">
                  <a:solidFill>
                    <a:srgbClr val="FF0000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End</a:t>
              </a:r>
            </a:p>
            <a:p>
              <a:pPr latinLnBrk="0"/>
              <a:endParaRPr lang="en-US" altLang="ko-KR" sz="4000" b="1" spc="-150" dirty="0">
                <a:solidFill>
                  <a:srgbClr val="FF0000"/>
                </a:solidFill>
                <a:latin typeface="Assistant Bold"/>
                <a:ea typeface="Assistant Bold"/>
                <a:cs typeface="Assistant Bold"/>
                <a:sym typeface="Assistant Bold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111181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707587" y="4355048"/>
            <a:ext cx="4057650" cy="4763"/>
            <a:chOff x="0" y="0"/>
            <a:chExt cx="10820400" cy="127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0820400" cy="12700"/>
            </a:xfrm>
            <a:custGeom>
              <a:avLst/>
              <a:gdLst/>
              <a:ahLst/>
              <a:cxnLst/>
              <a:rect l="l" t="t" r="r" b="b"/>
              <a:pathLst>
                <a:path w="10820400" h="12700">
                  <a:moveTo>
                    <a:pt x="0" y="0"/>
                  </a:moveTo>
                  <a:lnTo>
                    <a:pt x="10820400" y="0"/>
                  </a:lnTo>
                  <a:lnTo>
                    <a:pt x="10820400" y="1270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053D57"/>
            </a:solidFill>
          </p:spPr>
        </p:sp>
      </p:grpSp>
      <p:sp>
        <p:nvSpPr>
          <p:cNvPr id="4" name="Freeform 4"/>
          <p:cNvSpPr/>
          <p:nvPr/>
        </p:nvSpPr>
        <p:spPr>
          <a:xfrm>
            <a:off x="7068564" y="4299579"/>
            <a:ext cx="251096" cy="110939"/>
          </a:xfrm>
          <a:custGeom>
            <a:avLst/>
            <a:gdLst/>
            <a:ahLst/>
            <a:cxnLst/>
            <a:rect l="l" t="t" r="r" b="b"/>
            <a:pathLst>
              <a:path w="502191" h="221877">
                <a:moveTo>
                  <a:pt x="0" y="0"/>
                </a:moveTo>
                <a:lnTo>
                  <a:pt x="502191" y="0"/>
                </a:lnTo>
                <a:lnTo>
                  <a:pt x="502191" y="221877"/>
                </a:lnTo>
                <a:lnTo>
                  <a:pt x="0" y="22187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 t="-1246" b="-1246"/>
            </a:stretch>
          </a:blipFill>
        </p:spPr>
      </p:sp>
      <p:grpSp>
        <p:nvGrpSpPr>
          <p:cNvPr id="5" name="Group 5"/>
          <p:cNvGrpSpPr/>
          <p:nvPr/>
        </p:nvGrpSpPr>
        <p:grpSpPr>
          <a:xfrm>
            <a:off x="495300" y="500063"/>
            <a:ext cx="8229600" cy="3543764"/>
            <a:chOff x="0" y="-38100"/>
            <a:chExt cx="20531863" cy="9450037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19592559" cy="9411936"/>
            </a:xfrm>
            <a:custGeom>
              <a:avLst/>
              <a:gdLst/>
              <a:ahLst/>
              <a:cxnLst/>
              <a:rect l="l" t="t" r="r" b="b"/>
              <a:pathLst>
                <a:path w="19592559" h="9411936">
                  <a:moveTo>
                    <a:pt x="0" y="0"/>
                  </a:moveTo>
                  <a:lnTo>
                    <a:pt x="19592559" y="0"/>
                  </a:lnTo>
                  <a:lnTo>
                    <a:pt x="19592559" y="9411936"/>
                  </a:lnTo>
                  <a:lnTo>
                    <a:pt x="0" y="9411936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38100"/>
              <a:ext cx="20531863" cy="9450037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latinLnBrk="0"/>
              <a:r>
                <a:rPr lang="en-US" altLang="ko-KR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Kau</a:t>
              </a:r>
              <a:r>
                <a:rPr lang="en-US" altLang="ko-KR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en-US" altLang="ko-KR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Tuhan</a:t>
              </a:r>
              <a:r>
                <a:rPr lang="en-US" altLang="ko-KR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yang </a:t>
              </a:r>
              <a:r>
                <a:rPr lang="en-US" altLang="ko-KR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pulihkanku</a:t>
              </a:r>
              <a:r>
                <a:rPr lang="en-US" altLang="ko-KR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, </a:t>
              </a:r>
            </a:p>
            <a:p>
              <a:pPr latinLnBrk="0"/>
              <a:r>
                <a:rPr lang="ko-KR" altLang="en-US" sz="2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당신은 나를 회복하게 해 주신 하나님이심에</a:t>
              </a:r>
              <a:endParaRPr lang="en-US" altLang="ko-KR" sz="2000" b="1" dirty="0">
                <a:solidFill>
                  <a:srgbClr val="053D57"/>
                </a:solidFill>
                <a:latin typeface="Assistant Bold"/>
                <a:ea typeface="Assistant Bold"/>
                <a:cs typeface="Assistant Bold"/>
                <a:sym typeface="Assistant Bold"/>
              </a:endParaRPr>
            </a:p>
            <a:p>
              <a:pPr latinLnBrk="0"/>
              <a:r>
                <a:rPr lang="ko-KR" altLang="en-US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까우</a:t>
              </a:r>
              <a:r>
                <a:rPr lang="ko-KR" altLang="en-US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ko-KR" altLang="en-US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뚜한</a:t>
              </a:r>
              <a:r>
                <a:rPr lang="ko-KR" altLang="en-US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양 </a:t>
              </a:r>
              <a:r>
                <a:rPr lang="ko-KR" altLang="en-US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뿔리깐꾸</a:t>
              </a:r>
              <a:endParaRPr lang="en-US" altLang="ko-KR" sz="4000" b="1" dirty="0">
                <a:solidFill>
                  <a:srgbClr val="053D57"/>
                </a:solidFill>
                <a:latin typeface="Assistant Bold"/>
                <a:ea typeface="Assistant Bold"/>
                <a:cs typeface="Assistant Bold"/>
                <a:sym typeface="Assistant Bold"/>
              </a:endParaRPr>
            </a:p>
            <a:p>
              <a:pPr latinLnBrk="0"/>
              <a:endParaRPr lang="en-US" altLang="ko-KR" sz="2000" b="1" dirty="0">
                <a:solidFill>
                  <a:srgbClr val="053D57"/>
                </a:solidFill>
                <a:latin typeface="Assistant Bold"/>
                <a:ea typeface="Assistant Bold"/>
                <a:cs typeface="Assistant Bold"/>
                <a:sym typeface="Assistant Bold"/>
              </a:endParaRPr>
            </a:p>
            <a:p>
              <a:pPr latinLnBrk="0"/>
              <a:r>
                <a:rPr lang="en-US" altLang="ko-KR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t`rima</a:t>
              </a:r>
              <a:r>
                <a:rPr lang="en-US" altLang="ko-KR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en-US" altLang="ko-KR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kasih</a:t>
              </a:r>
              <a:r>
                <a:rPr lang="en-US" altLang="ko-KR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ko-KR" altLang="en-US" sz="2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감사드립니다</a:t>
              </a:r>
              <a:endParaRPr lang="en-US" altLang="ko-KR" sz="2000" b="1" dirty="0">
                <a:solidFill>
                  <a:srgbClr val="053D57"/>
                </a:solidFill>
                <a:latin typeface="Assistant Bold"/>
                <a:ea typeface="Assistant Bold"/>
                <a:cs typeface="Assistant Bold"/>
                <a:sym typeface="Assistant Bold"/>
              </a:endParaRPr>
            </a:p>
            <a:p>
              <a:pPr latinLnBrk="0"/>
              <a:r>
                <a:rPr lang="ko-KR" altLang="en-US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뜨리마</a:t>
              </a:r>
              <a:r>
                <a:rPr lang="ko-KR" altLang="en-US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ko-KR" altLang="en-US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까시</a:t>
              </a:r>
              <a:endParaRPr lang="ko-KR" altLang="en-US" sz="4000" b="1" dirty="0">
                <a:solidFill>
                  <a:srgbClr val="053D57"/>
                </a:solidFill>
                <a:latin typeface="Assistant Bold"/>
                <a:ea typeface="Assistant Bold"/>
                <a:cs typeface="Assistant Bold"/>
                <a:sym typeface="Assistant Bold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179962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707587" y="4355048"/>
            <a:ext cx="4057650" cy="4763"/>
            <a:chOff x="0" y="0"/>
            <a:chExt cx="10820400" cy="127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0820400" cy="12700"/>
            </a:xfrm>
            <a:custGeom>
              <a:avLst/>
              <a:gdLst/>
              <a:ahLst/>
              <a:cxnLst/>
              <a:rect l="l" t="t" r="r" b="b"/>
              <a:pathLst>
                <a:path w="10820400" h="12700">
                  <a:moveTo>
                    <a:pt x="0" y="0"/>
                  </a:moveTo>
                  <a:lnTo>
                    <a:pt x="10820400" y="0"/>
                  </a:lnTo>
                  <a:lnTo>
                    <a:pt x="10820400" y="1270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053D57"/>
            </a:solidFill>
          </p:spPr>
        </p:sp>
      </p:grpSp>
      <p:sp>
        <p:nvSpPr>
          <p:cNvPr id="4" name="Freeform 4"/>
          <p:cNvSpPr/>
          <p:nvPr/>
        </p:nvSpPr>
        <p:spPr>
          <a:xfrm>
            <a:off x="7068564" y="4299579"/>
            <a:ext cx="251096" cy="110939"/>
          </a:xfrm>
          <a:custGeom>
            <a:avLst/>
            <a:gdLst/>
            <a:ahLst/>
            <a:cxnLst/>
            <a:rect l="l" t="t" r="r" b="b"/>
            <a:pathLst>
              <a:path w="502191" h="221877">
                <a:moveTo>
                  <a:pt x="0" y="0"/>
                </a:moveTo>
                <a:lnTo>
                  <a:pt x="502191" y="0"/>
                </a:lnTo>
                <a:lnTo>
                  <a:pt x="502191" y="221877"/>
                </a:lnTo>
                <a:lnTo>
                  <a:pt x="0" y="22187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 t="-1246" b="-1246"/>
            </a:stretch>
          </a:blipFill>
        </p:spPr>
      </p:sp>
      <p:grpSp>
        <p:nvGrpSpPr>
          <p:cNvPr id="5" name="Group 5"/>
          <p:cNvGrpSpPr/>
          <p:nvPr/>
        </p:nvGrpSpPr>
        <p:grpSpPr>
          <a:xfrm>
            <a:off x="514350" y="450059"/>
            <a:ext cx="7905750" cy="3870353"/>
            <a:chOff x="0" y="0"/>
            <a:chExt cx="19592559" cy="10320942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19592559" cy="10320941"/>
            </a:xfrm>
            <a:custGeom>
              <a:avLst/>
              <a:gdLst/>
              <a:ahLst/>
              <a:cxnLst/>
              <a:rect l="l" t="t" r="r" b="b"/>
              <a:pathLst>
                <a:path w="19592559" h="10320941">
                  <a:moveTo>
                    <a:pt x="0" y="0"/>
                  </a:moveTo>
                  <a:lnTo>
                    <a:pt x="19592559" y="0"/>
                  </a:lnTo>
                  <a:lnTo>
                    <a:pt x="19592559" y="10320941"/>
                  </a:lnTo>
                  <a:lnTo>
                    <a:pt x="0" y="10320941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171450"/>
              <a:ext cx="19592559" cy="10492392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latinLnBrk="0"/>
              <a:r>
                <a:rPr lang="en-US" altLang="ko-KR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Kau</a:t>
              </a:r>
              <a:r>
                <a:rPr lang="en-US" altLang="ko-KR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en-US" altLang="ko-KR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Tuhan</a:t>
              </a:r>
              <a:r>
                <a:rPr lang="en-US" altLang="ko-KR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yang </a:t>
              </a:r>
              <a:r>
                <a:rPr lang="en-US" altLang="ko-KR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sembuhkanku</a:t>
              </a:r>
              <a:r>
                <a:rPr lang="en-US" altLang="ko-KR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, </a:t>
              </a:r>
            </a:p>
            <a:p>
              <a:pPr latinLnBrk="0"/>
              <a:r>
                <a:rPr lang="ko-KR" altLang="en-US" sz="2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당신은 나를 치유하게 해 주신 하나님이심에</a:t>
              </a:r>
              <a:endParaRPr lang="en-US" altLang="ko-KR" sz="2000" b="1" dirty="0">
                <a:solidFill>
                  <a:srgbClr val="053D57"/>
                </a:solidFill>
                <a:latin typeface="Assistant Bold"/>
                <a:ea typeface="Assistant Bold"/>
                <a:cs typeface="Assistant Bold"/>
                <a:sym typeface="Assistant Bold"/>
              </a:endParaRPr>
            </a:p>
            <a:p>
              <a:pPr latinLnBrk="0"/>
              <a:r>
                <a:rPr lang="ko-KR" altLang="en-US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까우</a:t>
              </a:r>
              <a:r>
                <a:rPr lang="ko-KR" altLang="en-US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ko-KR" altLang="en-US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뚜한</a:t>
              </a:r>
              <a:r>
                <a:rPr lang="ko-KR" altLang="en-US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양 </a:t>
              </a:r>
              <a:r>
                <a:rPr lang="ko-KR" altLang="en-US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슴부깐꾸</a:t>
              </a:r>
              <a:endParaRPr lang="en-US" altLang="ko-KR" sz="4000" b="1" dirty="0">
                <a:solidFill>
                  <a:srgbClr val="053D57"/>
                </a:solidFill>
                <a:latin typeface="Assistant Bold"/>
                <a:ea typeface="Assistant Bold"/>
                <a:cs typeface="Assistant Bold"/>
                <a:sym typeface="Assistant Bold"/>
              </a:endParaRPr>
            </a:p>
            <a:p>
              <a:pPr latinLnBrk="0"/>
              <a:endParaRPr lang="en-US" altLang="ko-KR" sz="2000" b="1" dirty="0">
                <a:solidFill>
                  <a:srgbClr val="053D57"/>
                </a:solidFill>
                <a:latin typeface="Assistant Bold"/>
                <a:ea typeface="Assistant Bold"/>
                <a:cs typeface="Assistant Bold"/>
                <a:sym typeface="Assistant Bold"/>
              </a:endParaRPr>
            </a:p>
            <a:p>
              <a:pPr latinLnBrk="0"/>
              <a:r>
                <a:rPr lang="en-US" altLang="ko-KR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t`rima</a:t>
              </a:r>
              <a:r>
                <a:rPr lang="en-US" altLang="ko-KR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en-US" altLang="ko-KR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kasih</a:t>
              </a:r>
              <a:r>
                <a:rPr lang="en-US" altLang="ko-KR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en-US" altLang="ko-KR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Yesus</a:t>
              </a:r>
              <a:r>
                <a:rPr lang="en-US" altLang="ko-KR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ko-KR" altLang="en-US" sz="2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예수님 </a:t>
              </a:r>
              <a:r>
                <a:rPr lang="ko-KR" altLang="en-US" sz="2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감사드립니다</a:t>
              </a:r>
              <a:endParaRPr lang="en-US" altLang="ko-KR" sz="2000" b="1" dirty="0">
                <a:solidFill>
                  <a:srgbClr val="053D57"/>
                </a:solidFill>
                <a:latin typeface="Assistant Bold"/>
                <a:ea typeface="Assistant Bold"/>
                <a:cs typeface="Assistant Bold"/>
                <a:sym typeface="Assistant Bold"/>
              </a:endParaRPr>
            </a:p>
            <a:p>
              <a:pPr latinLnBrk="0"/>
              <a:r>
                <a:rPr lang="ko-KR" altLang="en-US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뜨리마</a:t>
              </a:r>
              <a:r>
                <a:rPr lang="ko-KR" altLang="en-US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ko-KR" altLang="en-US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까시</a:t>
              </a:r>
              <a:r>
                <a:rPr lang="ko-KR" altLang="en-US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ko-KR" altLang="en-US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예수스</a:t>
              </a:r>
              <a:endParaRPr lang="ko-KR" altLang="en-US" sz="4000" b="1" dirty="0">
                <a:solidFill>
                  <a:srgbClr val="053D57"/>
                </a:solidFill>
                <a:latin typeface="Assistant Bold"/>
                <a:ea typeface="Assistant Bold"/>
                <a:cs typeface="Assistant Bold"/>
                <a:sym typeface="Assistant Bold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484716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707587" y="4355048"/>
            <a:ext cx="4057650" cy="4763"/>
            <a:chOff x="0" y="0"/>
            <a:chExt cx="10820400" cy="127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0820400" cy="12700"/>
            </a:xfrm>
            <a:custGeom>
              <a:avLst/>
              <a:gdLst/>
              <a:ahLst/>
              <a:cxnLst/>
              <a:rect l="l" t="t" r="r" b="b"/>
              <a:pathLst>
                <a:path w="10820400" h="12700">
                  <a:moveTo>
                    <a:pt x="0" y="0"/>
                  </a:moveTo>
                  <a:lnTo>
                    <a:pt x="10820400" y="0"/>
                  </a:lnTo>
                  <a:lnTo>
                    <a:pt x="10820400" y="1270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053D57"/>
            </a:solidFill>
          </p:spPr>
        </p:sp>
      </p:grpSp>
      <p:sp>
        <p:nvSpPr>
          <p:cNvPr id="4" name="Freeform 4"/>
          <p:cNvSpPr/>
          <p:nvPr/>
        </p:nvSpPr>
        <p:spPr>
          <a:xfrm>
            <a:off x="7068564" y="4299579"/>
            <a:ext cx="251096" cy="110939"/>
          </a:xfrm>
          <a:custGeom>
            <a:avLst/>
            <a:gdLst/>
            <a:ahLst/>
            <a:cxnLst/>
            <a:rect l="l" t="t" r="r" b="b"/>
            <a:pathLst>
              <a:path w="502191" h="221877">
                <a:moveTo>
                  <a:pt x="0" y="0"/>
                </a:moveTo>
                <a:lnTo>
                  <a:pt x="502191" y="0"/>
                </a:lnTo>
                <a:lnTo>
                  <a:pt x="502191" y="221877"/>
                </a:lnTo>
                <a:lnTo>
                  <a:pt x="0" y="22187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 t="-1246" b="-1246"/>
            </a:stretch>
          </a:blipFill>
        </p:spPr>
      </p:sp>
      <p:grpSp>
        <p:nvGrpSpPr>
          <p:cNvPr id="5" name="Group 5"/>
          <p:cNvGrpSpPr/>
          <p:nvPr/>
        </p:nvGrpSpPr>
        <p:grpSpPr>
          <a:xfrm>
            <a:off x="514350" y="490049"/>
            <a:ext cx="7347210" cy="3553778"/>
            <a:chOff x="0" y="-64804"/>
            <a:chExt cx="19592559" cy="9476740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19592559" cy="9411936"/>
            </a:xfrm>
            <a:custGeom>
              <a:avLst/>
              <a:gdLst/>
              <a:ahLst/>
              <a:cxnLst/>
              <a:rect l="l" t="t" r="r" b="b"/>
              <a:pathLst>
                <a:path w="19592559" h="9411936">
                  <a:moveTo>
                    <a:pt x="0" y="0"/>
                  </a:moveTo>
                  <a:lnTo>
                    <a:pt x="19592559" y="0"/>
                  </a:lnTo>
                  <a:lnTo>
                    <a:pt x="19592559" y="9411936"/>
                  </a:lnTo>
                  <a:lnTo>
                    <a:pt x="0" y="9411936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64804"/>
              <a:ext cx="19592559" cy="9450037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latinLnBrk="0"/>
              <a:r>
                <a:rPr lang="en-US" altLang="ko-KR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Kau</a:t>
              </a:r>
              <a:r>
                <a:rPr lang="en-US" altLang="ko-KR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en-US" altLang="ko-KR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Tuhan</a:t>
              </a:r>
              <a:r>
                <a:rPr lang="en-US" altLang="ko-KR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en-US" altLang="ko-KR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memberkatiku</a:t>
              </a:r>
              <a:r>
                <a:rPr lang="en-US" altLang="ko-KR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, </a:t>
              </a:r>
            </a:p>
            <a:p>
              <a:pPr latinLnBrk="0"/>
              <a:r>
                <a:rPr lang="ko-KR" altLang="en-US" sz="2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당신은 나에게 축복을 주신 하나님이심에</a:t>
              </a:r>
              <a:endParaRPr lang="en-US" altLang="ko-KR" sz="2000" b="1" dirty="0">
                <a:solidFill>
                  <a:srgbClr val="053D57"/>
                </a:solidFill>
                <a:latin typeface="Assistant Bold"/>
                <a:ea typeface="Assistant Bold"/>
                <a:cs typeface="Assistant Bold"/>
                <a:sym typeface="Assistant Bold"/>
              </a:endParaRPr>
            </a:p>
            <a:p>
              <a:pPr latinLnBrk="0"/>
              <a:r>
                <a:rPr lang="ko-KR" altLang="en-US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까우</a:t>
              </a:r>
              <a:r>
                <a:rPr lang="ko-KR" altLang="en-US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ko-KR" altLang="en-US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뚜한</a:t>
              </a:r>
              <a:r>
                <a:rPr lang="ko-KR" altLang="en-US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ko-KR" altLang="en-US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믐브르까띠꾸</a:t>
              </a:r>
              <a:endParaRPr lang="en-US" altLang="ko-KR" sz="4000" b="1" dirty="0">
                <a:solidFill>
                  <a:srgbClr val="053D57"/>
                </a:solidFill>
                <a:latin typeface="Assistant Bold"/>
                <a:ea typeface="Assistant Bold"/>
                <a:cs typeface="Assistant Bold"/>
                <a:sym typeface="Assistant Bold"/>
              </a:endParaRPr>
            </a:p>
            <a:p>
              <a:pPr latinLnBrk="0"/>
              <a:endParaRPr lang="en-US" altLang="ko-KR" sz="2000" b="1" dirty="0">
                <a:solidFill>
                  <a:srgbClr val="053D57"/>
                </a:solidFill>
                <a:latin typeface="Assistant Bold"/>
                <a:ea typeface="Assistant Bold"/>
                <a:cs typeface="Assistant Bold"/>
                <a:sym typeface="Assistant Bold"/>
              </a:endParaRPr>
            </a:p>
            <a:p>
              <a:pPr latinLnBrk="0"/>
              <a:r>
                <a:rPr lang="en-US" altLang="ko-KR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t`rima</a:t>
              </a:r>
              <a:r>
                <a:rPr lang="en-US" altLang="ko-KR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en-US" altLang="ko-KR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kasih</a:t>
              </a:r>
              <a:r>
                <a:rPr lang="en-US" altLang="ko-KR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ko-KR" altLang="en-US" sz="2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감사드립니다</a:t>
              </a:r>
              <a:endParaRPr lang="en-US" altLang="ko-KR" sz="2000" b="1" dirty="0">
                <a:solidFill>
                  <a:srgbClr val="053D57"/>
                </a:solidFill>
                <a:latin typeface="Assistant Bold"/>
                <a:ea typeface="Assistant Bold"/>
                <a:cs typeface="Assistant Bold"/>
                <a:sym typeface="Assistant Bold"/>
              </a:endParaRPr>
            </a:p>
            <a:p>
              <a:pPr latinLnBrk="0"/>
              <a:r>
                <a:rPr lang="ko-KR" altLang="en-US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뜨리마</a:t>
              </a:r>
              <a:r>
                <a:rPr lang="ko-KR" altLang="en-US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ko-KR" altLang="en-US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까시</a:t>
              </a:r>
              <a:endParaRPr lang="ko-KR" altLang="en-US" sz="4000" b="1" dirty="0">
                <a:solidFill>
                  <a:srgbClr val="053D57"/>
                </a:solidFill>
                <a:latin typeface="Assistant Bold"/>
                <a:ea typeface="Assistant Bold"/>
                <a:cs typeface="Assistant Bold"/>
                <a:sym typeface="Assistant Bold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570606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707587" y="4355048"/>
            <a:ext cx="4057650" cy="4763"/>
            <a:chOff x="0" y="0"/>
            <a:chExt cx="10820400" cy="127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0820400" cy="12700"/>
            </a:xfrm>
            <a:custGeom>
              <a:avLst/>
              <a:gdLst/>
              <a:ahLst/>
              <a:cxnLst/>
              <a:rect l="l" t="t" r="r" b="b"/>
              <a:pathLst>
                <a:path w="10820400" h="12700">
                  <a:moveTo>
                    <a:pt x="0" y="0"/>
                  </a:moveTo>
                  <a:lnTo>
                    <a:pt x="10820400" y="0"/>
                  </a:lnTo>
                  <a:lnTo>
                    <a:pt x="10820400" y="1270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053D57"/>
            </a:solidFill>
          </p:spPr>
        </p:sp>
      </p:grpSp>
      <p:sp>
        <p:nvSpPr>
          <p:cNvPr id="4" name="Freeform 4"/>
          <p:cNvSpPr/>
          <p:nvPr/>
        </p:nvSpPr>
        <p:spPr>
          <a:xfrm>
            <a:off x="7068564" y="4299579"/>
            <a:ext cx="251096" cy="110939"/>
          </a:xfrm>
          <a:custGeom>
            <a:avLst/>
            <a:gdLst/>
            <a:ahLst/>
            <a:cxnLst/>
            <a:rect l="l" t="t" r="r" b="b"/>
            <a:pathLst>
              <a:path w="502191" h="221877">
                <a:moveTo>
                  <a:pt x="0" y="0"/>
                </a:moveTo>
                <a:lnTo>
                  <a:pt x="502191" y="0"/>
                </a:lnTo>
                <a:lnTo>
                  <a:pt x="502191" y="221877"/>
                </a:lnTo>
                <a:lnTo>
                  <a:pt x="0" y="22187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 t="-1246" b="-1246"/>
            </a:stretch>
          </a:blipFill>
        </p:spPr>
      </p:sp>
      <p:grpSp>
        <p:nvGrpSpPr>
          <p:cNvPr id="5" name="Group 5"/>
          <p:cNvGrpSpPr/>
          <p:nvPr/>
        </p:nvGrpSpPr>
        <p:grpSpPr>
          <a:xfrm>
            <a:off x="514350" y="450059"/>
            <a:ext cx="8286750" cy="3967985"/>
            <a:chOff x="0" y="-171450"/>
            <a:chExt cx="19470536" cy="10581292"/>
          </a:xfrm>
        </p:grpSpPr>
        <p:sp>
          <p:nvSpPr>
            <p:cNvPr id="6" name="Freeform 6"/>
            <p:cNvSpPr/>
            <p:nvPr/>
          </p:nvSpPr>
          <p:spPr>
            <a:xfrm>
              <a:off x="0" y="-85725"/>
              <a:ext cx="19470536" cy="10409841"/>
            </a:xfrm>
            <a:custGeom>
              <a:avLst/>
              <a:gdLst/>
              <a:ahLst/>
              <a:cxnLst/>
              <a:rect l="l" t="t" r="r" b="b"/>
              <a:pathLst>
                <a:path w="18038221" h="10409842">
                  <a:moveTo>
                    <a:pt x="0" y="0"/>
                  </a:moveTo>
                  <a:lnTo>
                    <a:pt x="18038221" y="0"/>
                  </a:lnTo>
                  <a:lnTo>
                    <a:pt x="18038221" y="10409842"/>
                  </a:lnTo>
                  <a:lnTo>
                    <a:pt x="0" y="10409842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171450"/>
              <a:ext cx="19291497" cy="10581292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latinLnBrk="0"/>
              <a:r>
                <a:rPr lang="en-US" altLang="ko-KR" sz="35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Reff</a:t>
              </a:r>
              <a:r>
                <a:rPr lang="en-US" altLang="ko-KR" sz="35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:</a:t>
              </a:r>
              <a:endParaRPr lang="ko-KR" altLang="en-US" sz="2500" b="1" dirty="0">
                <a:solidFill>
                  <a:srgbClr val="053D57"/>
                </a:solidFill>
                <a:latin typeface="Assistant Bold"/>
                <a:ea typeface="Assistant Bold"/>
                <a:cs typeface="Assistant Bold"/>
                <a:sym typeface="Assistant Bold"/>
              </a:endParaRPr>
            </a:p>
            <a:p>
              <a:pPr latinLnBrk="0"/>
              <a:r>
                <a:rPr lang="en-US" altLang="ko-KR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S`gala</a:t>
              </a:r>
              <a:r>
                <a:rPr lang="en-US" altLang="ko-KR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en-US" altLang="ko-KR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pujian</a:t>
              </a:r>
              <a:r>
                <a:rPr lang="en-US" altLang="ko-KR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en-US" altLang="ko-KR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dan</a:t>
              </a:r>
              <a:r>
                <a:rPr lang="en-US" altLang="ko-KR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en-US" altLang="ko-KR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syukur</a:t>
              </a:r>
              <a:r>
                <a:rPr lang="en-US" altLang="ko-KR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ko-KR" altLang="en-US" sz="2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모든 찬양과 감사를</a:t>
              </a:r>
              <a:endParaRPr lang="en-US" altLang="ko-KR" sz="2000" b="1" dirty="0">
                <a:solidFill>
                  <a:srgbClr val="053D57"/>
                </a:solidFill>
                <a:latin typeface="Assistant Bold"/>
                <a:ea typeface="Assistant Bold"/>
                <a:cs typeface="Assistant Bold"/>
                <a:sym typeface="Assistant Bold"/>
              </a:endParaRPr>
            </a:p>
            <a:p>
              <a:pPr latinLnBrk="0"/>
              <a:r>
                <a:rPr lang="ko-KR" altLang="en-US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스갈라</a:t>
              </a:r>
              <a:r>
                <a:rPr lang="ko-KR" altLang="en-US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ko-KR" altLang="en-US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뿌지안</a:t>
              </a:r>
              <a:r>
                <a:rPr lang="ko-KR" altLang="en-US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단 </a:t>
              </a:r>
              <a:r>
                <a:rPr lang="ko-KR" altLang="en-US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슈꾸르</a:t>
              </a:r>
              <a:endParaRPr lang="en-US" altLang="ko-KR" sz="4000" b="1" dirty="0">
                <a:solidFill>
                  <a:srgbClr val="053D57"/>
                </a:solidFill>
                <a:latin typeface="Assistant Bold"/>
                <a:ea typeface="Assistant Bold"/>
                <a:cs typeface="Assistant Bold"/>
                <a:sym typeface="Assistant Bold"/>
              </a:endParaRPr>
            </a:p>
            <a:p>
              <a:pPr latinLnBrk="0"/>
              <a:endParaRPr lang="en-US" altLang="ko-KR" sz="2000" b="1" dirty="0">
                <a:solidFill>
                  <a:srgbClr val="053D57"/>
                </a:solidFill>
                <a:latin typeface="Assistant Bold"/>
                <a:ea typeface="Assistant Bold"/>
                <a:cs typeface="Assistant Bold"/>
                <a:sym typeface="Assistant Bold"/>
              </a:endParaRPr>
            </a:p>
            <a:p>
              <a:pPr latinLnBrk="0"/>
              <a:r>
                <a:rPr lang="en-US" altLang="ko-KR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hanya</a:t>
              </a:r>
              <a:r>
                <a:rPr lang="en-US" altLang="ko-KR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en-US" altLang="ko-KR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bagiMu</a:t>
              </a:r>
              <a:r>
                <a:rPr lang="en-US" altLang="ko-KR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en-US" altLang="ko-KR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Yesus</a:t>
              </a:r>
              <a:r>
                <a:rPr lang="en-US" altLang="ko-KR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ko-KR" altLang="en-US" sz="2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오직 예수님 당신께 드립니다</a:t>
              </a:r>
              <a:endParaRPr lang="en-US" altLang="ko-KR" sz="2000" b="1" dirty="0">
                <a:solidFill>
                  <a:srgbClr val="053D57"/>
                </a:solidFill>
                <a:latin typeface="Assistant Bold"/>
                <a:ea typeface="Assistant Bold"/>
                <a:cs typeface="Assistant Bold"/>
                <a:sym typeface="Assistant Bold"/>
              </a:endParaRPr>
            </a:p>
            <a:p>
              <a:pPr latinLnBrk="0"/>
              <a:r>
                <a:rPr lang="ko-KR" altLang="en-US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하냐 </a:t>
              </a:r>
              <a:r>
                <a:rPr lang="ko-KR" altLang="en-US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바기무</a:t>
              </a:r>
              <a:r>
                <a:rPr lang="ko-KR" altLang="en-US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ko-KR" altLang="en-US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예수스</a:t>
              </a:r>
              <a:endParaRPr lang="en-US" altLang="ko-KR" sz="2500" b="1" dirty="0">
                <a:solidFill>
                  <a:srgbClr val="053D57"/>
                </a:solidFill>
                <a:latin typeface="Assistant Bold"/>
                <a:ea typeface="Assistant Bold"/>
                <a:cs typeface="Assistant Bold"/>
                <a:sym typeface="Assistant Bold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362307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707587" y="4355048"/>
            <a:ext cx="4057650" cy="4763"/>
            <a:chOff x="0" y="0"/>
            <a:chExt cx="10820400" cy="127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0820400" cy="12700"/>
            </a:xfrm>
            <a:custGeom>
              <a:avLst/>
              <a:gdLst/>
              <a:ahLst/>
              <a:cxnLst/>
              <a:rect l="l" t="t" r="r" b="b"/>
              <a:pathLst>
                <a:path w="10820400" h="12700">
                  <a:moveTo>
                    <a:pt x="0" y="0"/>
                  </a:moveTo>
                  <a:lnTo>
                    <a:pt x="10820400" y="0"/>
                  </a:lnTo>
                  <a:lnTo>
                    <a:pt x="10820400" y="1270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053D57"/>
            </a:solidFill>
          </p:spPr>
        </p:sp>
      </p:grpSp>
      <p:sp>
        <p:nvSpPr>
          <p:cNvPr id="4" name="Freeform 4"/>
          <p:cNvSpPr/>
          <p:nvPr/>
        </p:nvSpPr>
        <p:spPr>
          <a:xfrm>
            <a:off x="7068564" y="4299579"/>
            <a:ext cx="251096" cy="110939"/>
          </a:xfrm>
          <a:custGeom>
            <a:avLst/>
            <a:gdLst/>
            <a:ahLst/>
            <a:cxnLst/>
            <a:rect l="l" t="t" r="r" b="b"/>
            <a:pathLst>
              <a:path w="502191" h="221877">
                <a:moveTo>
                  <a:pt x="0" y="0"/>
                </a:moveTo>
                <a:lnTo>
                  <a:pt x="502191" y="0"/>
                </a:lnTo>
                <a:lnTo>
                  <a:pt x="502191" y="221877"/>
                </a:lnTo>
                <a:lnTo>
                  <a:pt x="0" y="22187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 t="-1246" b="-1246"/>
            </a:stretch>
          </a:blipFill>
        </p:spPr>
      </p:sp>
      <p:grpSp>
        <p:nvGrpSpPr>
          <p:cNvPr id="5" name="Group 5"/>
          <p:cNvGrpSpPr/>
          <p:nvPr/>
        </p:nvGrpSpPr>
        <p:grpSpPr>
          <a:xfrm>
            <a:off x="514350" y="514353"/>
            <a:ext cx="7677150" cy="3903691"/>
            <a:chOff x="0" y="0"/>
            <a:chExt cx="18038221" cy="10409842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18038221" cy="10409842"/>
            </a:xfrm>
            <a:custGeom>
              <a:avLst/>
              <a:gdLst/>
              <a:ahLst/>
              <a:cxnLst/>
              <a:rect l="l" t="t" r="r" b="b"/>
              <a:pathLst>
                <a:path w="18038221" h="10409842">
                  <a:moveTo>
                    <a:pt x="0" y="0"/>
                  </a:moveTo>
                  <a:lnTo>
                    <a:pt x="18038221" y="0"/>
                  </a:lnTo>
                  <a:lnTo>
                    <a:pt x="18038221" y="10409842"/>
                  </a:lnTo>
                  <a:lnTo>
                    <a:pt x="0" y="10409842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171450"/>
              <a:ext cx="18038221" cy="10581292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latinLnBrk="0"/>
              <a:endParaRPr lang="en-US" altLang="ko-KR" sz="2500" b="1" dirty="0">
                <a:solidFill>
                  <a:srgbClr val="053D57"/>
                </a:solidFill>
                <a:latin typeface="Assistant Bold"/>
                <a:ea typeface="Assistant Bold"/>
                <a:cs typeface="Assistant Bold"/>
                <a:sym typeface="Assistant Bold"/>
              </a:endParaRPr>
            </a:p>
            <a:p>
              <a:pPr latinLnBrk="0"/>
              <a:r>
                <a:rPr lang="en-US" altLang="ko-KR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Dengan</a:t>
              </a:r>
              <a:r>
                <a:rPr lang="en-US" altLang="ko-KR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en-US" altLang="ko-KR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apakah</a:t>
              </a:r>
              <a:r>
                <a:rPr lang="en-US" altLang="ko-KR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en-US" altLang="ko-KR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ku</a:t>
              </a:r>
              <a:r>
                <a:rPr lang="en-US" altLang="ko-KR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en-US" altLang="ko-KR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balas</a:t>
              </a:r>
              <a:r>
                <a:rPr lang="en-US" altLang="ko-KR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en-US" altLang="ko-KR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kasihMu</a:t>
              </a:r>
              <a:endParaRPr lang="en-US" altLang="ko-KR" sz="4000" b="1" dirty="0">
                <a:solidFill>
                  <a:srgbClr val="053D57"/>
                </a:solidFill>
                <a:latin typeface="Assistant Bold"/>
                <a:ea typeface="Assistant Bold"/>
                <a:cs typeface="Assistant Bold"/>
                <a:sym typeface="Assistant Bold"/>
              </a:endParaRPr>
            </a:p>
            <a:p>
              <a:pPr latinLnBrk="0"/>
              <a:r>
                <a:rPr lang="ko-KR" altLang="en-US" sz="2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당신의 은혜에 내가 무엇으로 보답하겠습니까</a:t>
              </a:r>
              <a:endParaRPr lang="en-US" altLang="ko-KR" sz="2000" b="1" dirty="0">
                <a:solidFill>
                  <a:srgbClr val="053D57"/>
                </a:solidFill>
                <a:latin typeface="Assistant Bold"/>
                <a:ea typeface="Assistant Bold"/>
                <a:cs typeface="Assistant Bold"/>
                <a:sym typeface="Assistant Bold"/>
              </a:endParaRPr>
            </a:p>
            <a:p>
              <a:pPr latinLnBrk="0"/>
              <a:r>
                <a:rPr lang="ko-KR" altLang="en-US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등안</a:t>
              </a:r>
              <a:r>
                <a:rPr lang="ko-KR" altLang="en-US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ko-KR" altLang="en-US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아빠까</a:t>
              </a:r>
              <a:r>
                <a:rPr lang="ko-KR" altLang="en-US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ko-KR" altLang="en-US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꾸</a:t>
              </a:r>
              <a:r>
                <a:rPr lang="ko-KR" altLang="en-US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ko-KR" altLang="en-US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발라스</a:t>
              </a:r>
              <a:r>
                <a:rPr lang="ko-KR" altLang="en-US" sz="4000" b="1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ko-KR" altLang="en-US" sz="4000" b="1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까시무</a:t>
              </a:r>
              <a:endParaRPr lang="ko-KR" altLang="en-US" sz="4000" b="1" dirty="0">
                <a:solidFill>
                  <a:srgbClr val="053D57"/>
                </a:solidFill>
                <a:latin typeface="Assistant Bold"/>
                <a:ea typeface="Assistant Bold"/>
                <a:cs typeface="Assistant Bold"/>
                <a:sym typeface="Assistant Bold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242679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707587" y="4355048"/>
            <a:ext cx="4057650" cy="4763"/>
            <a:chOff x="0" y="0"/>
            <a:chExt cx="10820400" cy="127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0820400" cy="12700"/>
            </a:xfrm>
            <a:custGeom>
              <a:avLst/>
              <a:gdLst/>
              <a:ahLst/>
              <a:cxnLst/>
              <a:rect l="l" t="t" r="r" b="b"/>
              <a:pathLst>
                <a:path w="10820400" h="12700">
                  <a:moveTo>
                    <a:pt x="0" y="0"/>
                  </a:moveTo>
                  <a:lnTo>
                    <a:pt x="10820400" y="0"/>
                  </a:lnTo>
                  <a:lnTo>
                    <a:pt x="10820400" y="1270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053D57"/>
            </a:solidFill>
          </p:spPr>
        </p:sp>
      </p:grpSp>
      <p:sp>
        <p:nvSpPr>
          <p:cNvPr id="4" name="Freeform 4"/>
          <p:cNvSpPr/>
          <p:nvPr/>
        </p:nvSpPr>
        <p:spPr>
          <a:xfrm>
            <a:off x="7068564" y="4299579"/>
            <a:ext cx="251096" cy="110939"/>
          </a:xfrm>
          <a:custGeom>
            <a:avLst/>
            <a:gdLst/>
            <a:ahLst/>
            <a:cxnLst/>
            <a:rect l="l" t="t" r="r" b="b"/>
            <a:pathLst>
              <a:path w="502191" h="221877">
                <a:moveTo>
                  <a:pt x="0" y="0"/>
                </a:moveTo>
                <a:lnTo>
                  <a:pt x="502191" y="0"/>
                </a:lnTo>
                <a:lnTo>
                  <a:pt x="502191" y="221877"/>
                </a:lnTo>
                <a:lnTo>
                  <a:pt x="0" y="22187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 t="-1246" b="-1246"/>
            </a:stretch>
          </a:blipFill>
        </p:spPr>
      </p:sp>
      <p:grpSp>
        <p:nvGrpSpPr>
          <p:cNvPr id="5" name="Group 5"/>
          <p:cNvGrpSpPr/>
          <p:nvPr/>
        </p:nvGrpSpPr>
        <p:grpSpPr>
          <a:xfrm>
            <a:off x="495300" y="500063"/>
            <a:ext cx="8229600" cy="3543764"/>
            <a:chOff x="0" y="-38100"/>
            <a:chExt cx="20531863" cy="9450037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19592559" cy="9411936"/>
            </a:xfrm>
            <a:custGeom>
              <a:avLst/>
              <a:gdLst/>
              <a:ahLst/>
              <a:cxnLst/>
              <a:rect l="l" t="t" r="r" b="b"/>
              <a:pathLst>
                <a:path w="19592559" h="9411936">
                  <a:moveTo>
                    <a:pt x="0" y="0"/>
                  </a:moveTo>
                  <a:lnTo>
                    <a:pt x="19592559" y="0"/>
                  </a:lnTo>
                  <a:lnTo>
                    <a:pt x="19592559" y="9411936"/>
                  </a:lnTo>
                  <a:lnTo>
                    <a:pt x="0" y="9411936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38100"/>
              <a:ext cx="20531863" cy="9450037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latinLnBrk="0"/>
              <a:r>
                <a:rPr lang="en-US" altLang="ko-KR" sz="4000" b="1" spc="-150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S`gala</a:t>
              </a:r>
              <a:r>
                <a:rPr lang="en-US" altLang="ko-KR" sz="4000" b="1" spc="-150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en-US" altLang="ko-KR" sz="4000" b="1" spc="-150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hormat</a:t>
              </a:r>
              <a:r>
                <a:rPr lang="en-US" altLang="ko-KR" sz="4000" b="1" spc="-150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en-US" altLang="ko-KR" sz="4000" b="1" spc="-150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kemuliaan</a:t>
              </a:r>
              <a:r>
                <a:rPr lang="en-US" altLang="ko-KR" sz="4000" b="1" spc="-150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ko-KR" altLang="en-US" sz="2000" b="1" spc="-150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모든 존경과 찬미는</a:t>
              </a:r>
              <a:endParaRPr lang="en-US" altLang="ko-KR" sz="2000" b="1" spc="-150" dirty="0">
                <a:solidFill>
                  <a:srgbClr val="053D57"/>
                </a:solidFill>
                <a:latin typeface="Assistant Bold"/>
                <a:ea typeface="Assistant Bold"/>
                <a:cs typeface="Assistant Bold"/>
                <a:sym typeface="Assistant Bold"/>
              </a:endParaRPr>
            </a:p>
            <a:p>
              <a:pPr latinLnBrk="0"/>
              <a:r>
                <a:rPr lang="ko-KR" altLang="en-US" sz="4000" b="1" spc="-150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스갈라</a:t>
              </a:r>
              <a:r>
                <a:rPr lang="ko-KR" altLang="en-US" sz="4000" b="1" spc="-150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ko-KR" altLang="en-US" sz="4000" b="1" spc="-150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호르맛</a:t>
              </a:r>
              <a:r>
                <a:rPr lang="ko-KR" altLang="en-US" sz="4000" b="1" spc="-150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ko-KR" altLang="en-US" sz="4000" b="1" spc="-150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끄물리아안</a:t>
              </a:r>
              <a:endParaRPr lang="en-US" altLang="ko-KR" sz="4000" b="1" spc="-150" dirty="0">
                <a:solidFill>
                  <a:srgbClr val="053D57"/>
                </a:solidFill>
                <a:latin typeface="Assistant Bold"/>
                <a:ea typeface="Assistant Bold"/>
                <a:cs typeface="Assistant Bold"/>
                <a:sym typeface="Assistant Bold"/>
              </a:endParaRPr>
            </a:p>
            <a:p>
              <a:pPr latinLnBrk="0"/>
              <a:endParaRPr lang="en-US" altLang="ko-KR" sz="2000" b="1" spc="-150" dirty="0">
                <a:solidFill>
                  <a:srgbClr val="053D57"/>
                </a:solidFill>
                <a:latin typeface="Assistant Bold"/>
                <a:ea typeface="Assistant Bold"/>
                <a:cs typeface="Assistant Bold"/>
                <a:sym typeface="Assistant Bold"/>
              </a:endParaRPr>
            </a:p>
            <a:p>
              <a:pPr latinLnBrk="0"/>
              <a:r>
                <a:rPr lang="en-US" altLang="ko-KR" sz="4000" b="1" spc="-150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hanya</a:t>
              </a:r>
              <a:r>
                <a:rPr lang="en-US" altLang="ko-KR" sz="4000" b="1" spc="-150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en-US" altLang="ko-KR" sz="4000" b="1" spc="-150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layak</a:t>
              </a:r>
              <a:r>
                <a:rPr lang="en-US" altLang="ko-KR" sz="4000" b="1" spc="-150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en-US" altLang="ko-KR" sz="4000" b="1" spc="-150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bagiMu</a:t>
              </a:r>
              <a:r>
                <a:rPr lang="en-US" altLang="ko-KR" sz="4000" b="1" spc="-150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ko-KR" altLang="en-US" sz="2000" b="1" u="sng" spc="-150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오</a:t>
              </a:r>
              <a:r>
                <a:rPr lang="ko-KR" altLang="en-US" sz="2000" b="1" spc="-150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직 당신에게만 합당합니다</a:t>
              </a:r>
              <a:endParaRPr lang="en-US" altLang="ko-KR" sz="2000" b="1" spc="-150" dirty="0">
                <a:solidFill>
                  <a:srgbClr val="053D57"/>
                </a:solidFill>
                <a:latin typeface="Assistant Bold"/>
                <a:ea typeface="Assistant Bold"/>
                <a:cs typeface="Assistant Bold"/>
                <a:sym typeface="Assistant Bold"/>
              </a:endParaRPr>
            </a:p>
            <a:p>
              <a:pPr latinLnBrk="0"/>
              <a:r>
                <a:rPr lang="ko-KR" altLang="en-US" sz="4000" b="1" spc="-150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하냐 </a:t>
              </a:r>
              <a:r>
                <a:rPr lang="ko-KR" altLang="en-US" sz="4000" b="1" spc="-150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라약</a:t>
              </a:r>
              <a:r>
                <a:rPr lang="ko-KR" altLang="en-US" sz="4000" b="1" spc="-150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ko-KR" altLang="en-US" sz="4000" b="1" spc="-150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바기무</a:t>
              </a:r>
              <a:endParaRPr lang="ko-KR" altLang="en-US" sz="2500" b="1" spc="-150" dirty="0">
                <a:solidFill>
                  <a:srgbClr val="053D57"/>
                </a:solidFill>
                <a:latin typeface="Assistant Bold"/>
                <a:ea typeface="Assistant Bold"/>
                <a:cs typeface="Assistant Bold"/>
                <a:sym typeface="Assistant Bold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99404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707587" y="4355048"/>
            <a:ext cx="4057650" cy="4763"/>
            <a:chOff x="0" y="0"/>
            <a:chExt cx="10820400" cy="127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0820400" cy="12700"/>
            </a:xfrm>
            <a:custGeom>
              <a:avLst/>
              <a:gdLst/>
              <a:ahLst/>
              <a:cxnLst/>
              <a:rect l="l" t="t" r="r" b="b"/>
              <a:pathLst>
                <a:path w="10820400" h="12700">
                  <a:moveTo>
                    <a:pt x="0" y="0"/>
                  </a:moveTo>
                  <a:lnTo>
                    <a:pt x="10820400" y="0"/>
                  </a:lnTo>
                  <a:lnTo>
                    <a:pt x="10820400" y="1270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053D57"/>
            </a:solidFill>
          </p:spPr>
        </p:sp>
      </p:grpSp>
      <p:sp>
        <p:nvSpPr>
          <p:cNvPr id="4" name="Freeform 4"/>
          <p:cNvSpPr/>
          <p:nvPr/>
        </p:nvSpPr>
        <p:spPr>
          <a:xfrm>
            <a:off x="7068564" y="4299579"/>
            <a:ext cx="251096" cy="110939"/>
          </a:xfrm>
          <a:custGeom>
            <a:avLst/>
            <a:gdLst/>
            <a:ahLst/>
            <a:cxnLst/>
            <a:rect l="l" t="t" r="r" b="b"/>
            <a:pathLst>
              <a:path w="502191" h="221877">
                <a:moveTo>
                  <a:pt x="0" y="0"/>
                </a:moveTo>
                <a:lnTo>
                  <a:pt x="502191" y="0"/>
                </a:lnTo>
                <a:lnTo>
                  <a:pt x="502191" y="221877"/>
                </a:lnTo>
                <a:lnTo>
                  <a:pt x="0" y="22187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 t="-1246" b="-1246"/>
            </a:stretch>
          </a:blipFill>
        </p:spPr>
      </p:sp>
      <p:grpSp>
        <p:nvGrpSpPr>
          <p:cNvPr id="5" name="Group 5"/>
          <p:cNvGrpSpPr/>
          <p:nvPr/>
        </p:nvGrpSpPr>
        <p:grpSpPr>
          <a:xfrm>
            <a:off x="495300" y="500063"/>
            <a:ext cx="8229600" cy="3543764"/>
            <a:chOff x="0" y="-38100"/>
            <a:chExt cx="20531863" cy="9450037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19592559" cy="9411936"/>
            </a:xfrm>
            <a:custGeom>
              <a:avLst/>
              <a:gdLst/>
              <a:ahLst/>
              <a:cxnLst/>
              <a:rect l="l" t="t" r="r" b="b"/>
              <a:pathLst>
                <a:path w="19592559" h="9411936">
                  <a:moveTo>
                    <a:pt x="0" y="0"/>
                  </a:moveTo>
                  <a:lnTo>
                    <a:pt x="19592559" y="0"/>
                  </a:lnTo>
                  <a:lnTo>
                    <a:pt x="19592559" y="9411936"/>
                  </a:lnTo>
                  <a:lnTo>
                    <a:pt x="0" y="9411936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38100"/>
              <a:ext cx="20531863" cy="9450037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latinLnBrk="0"/>
              <a:r>
                <a:rPr lang="en-US" altLang="ko-KR" sz="4000" b="1" spc="-150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Ku </a:t>
              </a:r>
              <a:r>
                <a:rPr lang="en-US" altLang="ko-KR" sz="4000" b="1" spc="-150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sembah</a:t>
              </a:r>
              <a:r>
                <a:rPr lang="en-US" altLang="ko-KR" sz="4000" b="1" spc="-150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en-US" altLang="ko-KR" sz="4000" b="1" spc="-150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Yesus</a:t>
              </a:r>
              <a:r>
                <a:rPr lang="en-US" altLang="ko-KR" sz="4000" b="1" spc="-150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en-US" altLang="ko-KR" sz="4000" b="1" spc="-150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seumur</a:t>
              </a:r>
              <a:r>
                <a:rPr lang="en-US" altLang="ko-KR" sz="4000" b="1" spc="-150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en-US" altLang="ko-KR" sz="4000" b="1" spc="-150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hidupku</a:t>
              </a:r>
              <a:endParaRPr lang="en-US" altLang="ko-KR" sz="4000" b="1" spc="-150" dirty="0">
                <a:solidFill>
                  <a:srgbClr val="053D57"/>
                </a:solidFill>
                <a:latin typeface="Assistant Bold"/>
                <a:ea typeface="Assistant Bold"/>
                <a:cs typeface="Assistant Bold"/>
                <a:sym typeface="Assistant Bold"/>
              </a:endParaRPr>
            </a:p>
            <a:p>
              <a:pPr latinLnBrk="0"/>
              <a:r>
                <a:rPr lang="ko-KR" altLang="en-US" sz="2000" b="1" spc="-150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나는 예수님께 한평생을 바치겠습니다</a:t>
              </a:r>
              <a:endParaRPr lang="en-US" altLang="ko-KR" sz="2000" b="1" spc="-150" dirty="0">
                <a:solidFill>
                  <a:srgbClr val="053D57"/>
                </a:solidFill>
                <a:latin typeface="Assistant Bold"/>
                <a:ea typeface="Assistant Bold"/>
                <a:cs typeface="Assistant Bold"/>
                <a:sym typeface="Assistant Bold"/>
              </a:endParaRPr>
            </a:p>
            <a:p>
              <a:pPr latinLnBrk="0"/>
              <a:r>
                <a:rPr lang="ko-KR" altLang="en-US" sz="4000" b="1" spc="-150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꾸</a:t>
              </a:r>
              <a:r>
                <a:rPr lang="ko-KR" altLang="en-US" sz="4000" b="1" spc="-150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ko-KR" altLang="en-US" sz="4000" b="1" spc="-150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슴바</a:t>
              </a:r>
              <a:r>
                <a:rPr lang="ko-KR" altLang="en-US" sz="4000" b="1" spc="-150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ko-KR" altLang="en-US" sz="4000" b="1" spc="-150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예수스</a:t>
              </a:r>
              <a:r>
                <a:rPr lang="ko-KR" altLang="en-US" sz="4000" b="1" spc="-150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ko-KR" altLang="en-US" sz="4000" b="1" spc="-150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스우무르</a:t>
              </a:r>
              <a:r>
                <a:rPr lang="ko-KR" altLang="en-US" sz="4000" b="1" spc="-150" dirty="0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 </a:t>
              </a:r>
              <a:r>
                <a:rPr lang="ko-KR" altLang="en-US" sz="4000" b="1" spc="-150" dirty="0" err="1">
                  <a:solidFill>
                    <a:srgbClr val="053D57"/>
                  </a:solidFill>
                  <a:latin typeface="Assistant Bold"/>
                  <a:ea typeface="Assistant Bold"/>
                  <a:cs typeface="Assistant Bold"/>
                  <a:sym typeface="Assistant Bold"/>
                </a:rPr>
                <a:t>히둡꾸</a:t>
              </a:r>
              <a:endParaRPr lang="en-US" altLang="ko-KR" sz="4000" b="1" spc="-150" dirty="0">
                <a:solidFill>
                  <a:srgbClr val="FF0000"/>
                </a:solidFill>
                <a:latin typeface="Assistant Bold"/>
                <a:ea typeface="Assistant Bold"/>
                <a:cs typeface="Assistant Bold"/>
                <a:sym typeface="Assistant Bold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100507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1669</TotalTime>
  <Words>384</Words>
  <Application>Microsoft Office PowerPoint</Application>
  <PresentationFormat>화면 슬라이드 쇼(16:9)</PresentationFormat>
  <Paragraphs>109</Paragraphs>
  <Slides>21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21</vt:i4>
      </vt:variant>
    </vt:vector>
  </HeadingPairs>
  <TitlesOfParts>
    <vt:vector size="22" baseType="lpstr">
      <vt:lpstr>Office Theme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yunoh</dc:creator>
  <cp:lastModifiedBy>yunoh</cp:lastModifiedBy>
  <cp:revision>202</cp:revision>
  <dcterms:created xsi:type="dcterms:W3CDTF">2017-06-03T11:14:41Z</dcterms:created>
  <dcterms:modified xsi:type="dcterms:W3CDTF">2026-06-19T02:43:18Z</dcterms:modified>
</cp:coreProperties>
</file>