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7" r:id="rId2"/>
    <p:sldId id="1978" r:id="rId3"/>
    <p:sldId id="1979" r:id="rId4"/>
    <p:sldId id="1388" r:id="rId5"/>
    <p:sldId id="4926" r:id="rId6"/>
    <p:sldId id="4534" r:id="rId7"/>
    <p:sldId id="796" r:id="rId8"/>
    <p:sldId id="2074" r:id="rId9"/>
    <p:sldId id="2108" r:id="rId10"/>
    <p:sldId id="1980" r:id="rId11"/>
    <p:sldId id="1982" r:id="rId12"/>
    <p:sldId id="1983" r:id="rId13"/>
    <p:sldId id="2291" r:id="rId14"/>
    <p:sldId id="285" r:id="rId15"/>
    <p:sldId id="2509" r:id="rId16"/>
    <p:sldId id="2510" r:id="rId17"/>
    <p:sldId id="2515" r:id="rId18"/>
    <p:sldId id="2516" r:id="rId19"/>
    <p:sldId id="2511" r:id="rId20"/>
    <p:sldId id="2512" r:id="rId21"/>
    <p:sldId id="2517" r:id="rId22"/>
    <p:sldId id="2518" r:id="rId23"/>
    <p:sldId id="2513" r:id="rId24"/>
    <p:sldId id="2514" r:id="rId25"/>
    <p:sldId id="2519" r:id="rId26"/>
    <p:sldId id="2520" r:id="rId27"/>
    <p:sldId id="3095" r:id="rId28"/>
    <p:sldId id="689" r:id="rId29"/>
    <p:sldId id="2075" r:id="rId30"/>
    <p:sldId id="686" r:id="rId31"/>
    <p:sldId id="688" r:id="rId32"/>
    <p:sldId id="302" r:id="rId33"/>
    <p:sldId id="3179" r:id="rId34"/>
    <p:sldId id="4783" r:id="rId35"/>
    <p:sldId id="797" r:id="rId36"/>
    <p:sldId id="2090" r:id="rId37"/>
    <p:sldId id="3403" r:id="rId38"/>
    <p:sldId id="4927" r:id="rId39"/>
    <p:sldId id="4930" r:id="rId40"/>
    <p:sldId id="4932" r:id="rId41"/>
    <p:sldId id="4933" r:id="rId42"/>
    <p:sldId id="4943" r:id="rId43"/>
    <p:sldId id="4934" r:id="rId44"/>
    <p:sldId id="4942" r:id="rId45"/>
    <p:sldId id="4935" r:id="rId46"/>
    <p:sldId id="4941" r:id="rId47"/>
    <p:sldId id="4936" r:id="rId48"/>
    <p:sldId id="4928" r:id="rId49"/>
    <p:sldId id="4931" r:id="rId50"/>
    <p:sldId id="4937" r:id="rId51"/>
    <p:sldId id="4938" r:id="rId52"/>
    <p:sldId id="4939" r:id="rId53"/>
    <p:sldId id="4940" r:id="rId54"/>
    <p:sldId id="4929" r:id="rId55"/>
    <p:sldId id="696" r:id="rId56"/>
    <p:sldId id="2977" r:id="rId57"/>
    <p:sldId id="4202" r:id="rId58"/>
    <p:sldId id="4594" r:id="rId59"/>
    <p:sldId id="4900" r:id="rId60"/>
    <p:sldId id="600" r:id="rId61"/>
    <p:sldId id="4233" r:id="rId62"/>
    <p:sldId id="4268" r:id="rId63"/>
    <p:sldId id="4269" r:id="rId64"/>
    <p:sldId id="4270" r:id="rId65"/>
    <p:sldId id="4271" r:id="rId66"/>
    <p:sldId id="4272" r:id="rId67"/>
    <p:sldId id="2106" r:id="rId68"/>
    <p:sldId id="320" r:id="rId69"/>
    <p:sldId id="2107" r:id="rId70"/>
    <p:sldId id="2011" r:id="rId71"/>
    <p:sldId id="2013" r:id="rId72"/>
    <p:sldId id="2012" r:id="rId73"/>
    <p:sldId id="2014" r:id="rId74"/>
    <p:sldId id="2292" r:id="rId75"/>
  </p:sldIdLst>
  <p:sldSz cx="9144000" cy="5143500" type="screen16x9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1pPr>
    <a:lvl2pPr marL="0" marR="0" indent="45715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2pPr>
    <a:lvl3pPr marL="0" marR="0" indent="91430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3pPr>
    <a:lvl4pPr marL="0" marR="0" indent="137145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4pPr>
    <a:lvl5pPr marL="0" marR="0" indent="182860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5pPr>
    <a:lvl6pPr marL="0" marR="0" indent="228575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6pPr>
    <a:lvl7pPr marL="0" marR="0" indent="274290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7pPr>
    <a:lvl8pPr marL="0" marR="0" indent="320005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8pPr>
    <a:lvl9pPr marL="0" marR="0" indent="365720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BA496"/>
    <a:srgbClr val="CC9B59"/>
    <a:srgbClr val="3883B2"/>
    <a:srgbClr val="0D00FF"/>
    <a:srgbClr val="C6CAC7"/>
    <a:srgbClr val="0EA25C"/>
    <a:srgbClr val="609660"/>
    <a:srgbClr val="99A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8" autoAdjust="0"/>
    <p:restoredTop sz="82500" autoAdjust="0"/>
  </p:normalViewPr>
  <p:slideViewPr>
    <p:cSldViewPr snapToGrid="0">
      <p:cViewPr varScale="1">
        <p:scale>
          <a:sx n="169" d="100"/>
          <a:sy n="169" d="100"/>
        </p:scale>
        <p:origin x="936" y="144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209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429"/>
    </p:cViewPr>
  </p:sorterViewPr>
  <p:notesViewPr>
    <p:cSldViewPr snapToGrid="0">
      <p:cViewPr varScale="1">
        <p:scale>
          <a:sx n="105" d="100"/>
          <a:sy n="105" d="100"/>
        </p:scale>
        <p:origin x="5352" y="2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E5DDA2D-C6F7-439D-B336-218A116E18B2}" type="datetimeFigureOut">
              <a:rPr lang="ko-KR" altLang="en-US" smtClean="0"/>
              <a:t>2026. 6. 13.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D429018-5C32-441D-858F-6437AF181C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51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9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14300" latinLnBrk="0">
      <a:defRPr sz="1200">
        <a:latin typeface="+mj-lt"/>
        <a:ea typeface="+mj-ea"/>
        <a:cs typeface="+mj-cs"/>
        <a:sym typeface="MalgunGothicRegular"/>
      </a:defRPr>
    </a:lvl1pPr>
    <a:lvl2pPr indent="228600" defTabSz="914300" latinLnBrk="0">
      <a:defRPr sz="1200">
        <a:latin typeface="+mj-lt"/>
        <a:ea typeface="+mj-ea"/>
        <a:cs typeface="+mj-cs"/>
        <a:sym typeface="MalgunGothicRegular"/>
      </a:defRPr>
    </a:lvl2pPr>
    <a:lvl3pPr indent="457200" defTabSz="914300" latinLnBrk="0">
      <a:defRPr sz="1200">
        <a:latin typeface="+mj-lt"/>
        <a:ea typeface="+mj-ea"/>
        <a:cs typeface="+mj-cs"/>
        <a:sym typeface="MalgunGothicRegular"/>
      </a:defRPr>
    </a:lvl3pPr>
    <a:lvl4pPr indent="685800" defTabSz="914300" latinLnBrk="0">
      <a:defRPr sz="1200">
        <a:latin typeface="+mj-lt"/>
        <a:ea typeface="+mj-ea"/>
        <a:cs typeface="+mj-cs"/>
        <a:sym typeface="MalgunGothicRegular"/>
      </a:defRPr>
    </a:lvl4pPr>
    <a:lvl5pPr indent="914400" defTabSz="914300" latinLnBrk="0">
      <a:defRPr sz="1200">
        <a:latin typeface="+mj-lt"/>
        <a:ea typeface="+mj-ea"/>
        <a:cs typeface="+mj-cs"/>
        <a:sym typeface="MalgunGothicRegular"/>
      </a:defRPr>
    </a:lvl5pPr>
    <a:lvl6pPr indent="1143000" defTabSz="914300" latinLnBrk="0">
      <a:defRPr sz="1200">
        <a:latin typeface="+mj-lt"/>
        <a:ea typeface="+mj-ea"/>
        <a:cs typeface="+mj-cs"/>
        <a:sym typeface="MalgunGothicRegular"/>
      </a:defRPr>
    </a:lvl6pPr>
    <a:lvl7pPr indent="1371600" defTabSz="914300" latinLnBrk="0">
      <a:defRPr sz="1200">
        <a:latin typeface="+mj-lt"/>
        <a:ea typeface="+mj-ea"/>
        <a:cs typeface="+mj-cs"/>
        <a:sym typeface="MalgunGothicRegular"/>
      </a:defRPr>
    </a:lvl7pPr>
    <a:lvl8pPr indent="1600200" defTabSz="914300" latinLnBrk="0">
      <a:defRPr sz="1200">
        <a:latin typeface="+mj-lt"/>
        <a:ea typeface="+mj-ea"/>
        <a:cs typeface="+mj-cs"/>
        <a:sym typeface="MalgunGothicRegular"/>
      </a:defRPr>
    </a:lvl8pPr>
    <a:lvl9pPr indent="1828800" defTabSz="914300" latinLnBrk="0">
      <a:defRPr sz="1200">
        <a:latin typeface="+mj-lt"/>
        <a:ea typeface="+mj-ea"/>
        <a:cs typeface="+mj-cs"/>
        <a:sym typeface="MalgunGothic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dirty="0"/>
              <a:t>(</a:t>
            </a:r>
            <a:r>
              <a:rPr dirty="0" err="1"/>
              <a:t>지우지마세요</a:t>
            </a:r>
            <a:r>
              <a:rPr dirty="0"/>
              <a:t>) OBS </a:t>
            </a:r>
            <a:r>
              <a:rPr dirty="0" err="1"/>
              <a:t>자막</a:t>
            </a:r>
            <a:r>
              <a:rPr dirty="0"/>
              <a:t> </a:t>
            </a:r>
            <a:r>
              <a:rPr dirty="0" err="1"/>
              <a:t>화면</a:t>
            </a:r>
            <a:r>
              <a:rPr dirty="0"/>
              <a:t> </a:t>
            </a:r>
            <a:r>
              <a:rPr dirty="0" err="1"/>
              <a:t>조정</a:t>
            </a:r>
            <a:r>
              <a:rPr dirty="0"/>
              <a:t> </a:t>
            </a:r>
            <a:r>
              <a:rPr dirty="0" err="1"/>
              <a:t>페이지</a:t>
            </a:r>
            <a:r>
              <a:rPr dirty="0"/>
              <a:t> </a:t>
            </a:r>
            <a:r>
              <a:rPr dirty="0" err="1"/>
              <a:t>입니다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625A1-EEE2-F847-17C7-7A18FCED6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C15EFC-03C3-0DDF-C015-C5AC2390F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5B7D08-8F8E-1AB1-1AB4-5459D4BE9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403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6B305-980B-2050-101E-AEB91982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8B0FA9-4C97-2C5C-90C1-2D78F3932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03E3A2-5744-C393-5852-3B668C540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95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90752"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lvl1pPr>
          </a:lstStyle>
          <a:p>
            <a:r>
              <a:t>광고</a:t>
            </a:r>
          </a:p>
        </p:txBody>
      </p:sp>
    </p:spTree>
    <p:extLst>
      <p:ext uri="{BB962C8B-B14F-4D97-AF65-F5344CB8AC3E}">
        <p14:creationId xmlns:p14="http://schemas.microsoft.com/office/powerpoint/2010/main" val="430576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500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C417-FD63-FC3F-30C8-40CF81B1A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04DDE6-B97D-A995-D76F-1A2769003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10E3C7-80A2-449B-3EB9-ED9005BD4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9156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CE0AC-3C65-1CD8-D754-238380EC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AAE8F4-19A9-989D-3F35-DBC24CEDF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61F88D-31AD-F91D-F5D8-7DD20DE6B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02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lvl1pPr>
          </a:lstStyle>
          <a:p>
            <a:r>
              <a:t>광고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230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117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dirty="0" err="1"/>
              <a:t>오늘의</a:t>
            </a:r>
            <a:r>
              <a:rPr dirty="0"/>
              <a:t> </a:t>
            </a:r>
            <a:r>
              <a:rPr dirty="0" err="1"/>
              <a:t>말씀</a:t>
            </a:r>
            <a:r>
              <a:rPr dirty="0"/>
              <a:t>(</a:t>
            </a:r>
            <a:r>
              <a:rPr dirty="0" err="1"/>
              <a:t>제목,성경구절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52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Penatua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</a:t>
            </a:r>
            <a:r>
              <a:rPr lang="en-US" altLang="ko-KR" dirty="0"/>
              <a:t>An Byung Yeon,  </a:t>
            </a:r>
            <a:r>
              <a:rPr lang="en-US" altLang="ko-KR" dirty="0" err="1"/>
              <a:t>Diaken</a:t>
            </a:r>
            <a:r>
              <a:rPr lang="en-US" altLang="ko-KR" dirty="0"/>
              <a:t> / Setia </a:t>
            </a:r>
            <a:r>
              <a:rPr lang="en-US" altLang="ko-KR" dirty="0" err="1"/>
              <a:t>Parasian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868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Pemudi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Patrichia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Rosaliana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Diaken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Angelina Lady 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Shan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Fransisco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Yusuf Christian 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Yokaganda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Andreas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Sitanggang</a:t>
            </a:r>
            <a:endParaRPr lang="en-US" altLang="ko-KR" sz="1200" b="1" dirty="0">
              <a:ln w="12700" cap="flat">
                <a:solidFill>
                  <a:srgbClr val="000000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blurRad="27813" dist="27813" dir="2700000" rotWithShape="0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  <a:cs typeface="MalgunGothicBold"/>
              <a:sym typeface="MalgunGothicBold"/>
            </a:endParaRP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dirty="0" err="1"/>
              <a:t>Diaken</a:t>
            </a:r>
            <a:r>
              <a:rPr lang="en-US" altLang="ko-KR" dirty="0"/>
              <a:t> / </a:t>
            </a:r>
            <a:r>
              <a:rPr lang="en-US" altLang="ko-KR" dirty="0" err="1"/>
              <a:t>Jupri</a:t>
            </a:r>
            <a:r>
              <a:rPr lang="en-US" altLang="ko-KR" dirty="0"/>
              <a:t> Ananta </a:t>
            </a:r>
            <a:r>
              <a:rPr lang="en-US" altLang="ko-KR" dirty="0" err="1"/>
              <a:t>Sitepu</a:t>
            </a:r>
            <a:endParaRPr lang="en-US" altLang="ko-KR" dirty="0"/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Saputro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Indra Kurniawan</a:t>
            </a:r>
            <a:endParaRPr lang="en-US" altLang="ko-KR" dirty="0"/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Senior 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diaken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Cha In Soon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Penatua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Ha Ok Soon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Diaken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Romulus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Silaban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</a:t>
            </a:r>
          </a:p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204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38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90752"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t>(</a:t>
            </a:r>
            <a:r>
              <a:rPr err="1"/>
              <a:t>지우지마세요</a:t>
            </a:r>
            <a:r>
              <a:t>) OBS </a:t>
            </a:r>
            <a:r>
              <a:rPr err="1"/>
              <a:t>자막</a:t>
            </a:r>
            <a:r>
              <a:t> </a:t>
            </a:r>
            <a:r>
              <a:rPr err="1"/>
              <a:t>화면</a:t>
            </a:r>
            <a:r>
              <a:t> </a:t>
            </a:r>
            <a:r>
              <a:rPr err="1"/>
              <a:t>조정</a:t>
            </a:r>
            <a:r>
              <a:t> </a:t>
            </a:r>
            <a:r>
              <a:rPr err="1"/>
              <a:t>페이지</a:t>
            </a:r>
            <a:r>
              <a:t> </a:t>
            </a:r>
            <a:r>
              <a:rPr err="1"/>
              <a:t>입니다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투명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16BD014-72B7-7824-17B4-E0C095642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74553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광고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4CDC6E-468B-5428-837C-D0CE350A2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  <p:pic>
        <p:nvPicPr>
          <p:cNvPr id="4" name="Picture 2" descr="A blue rectangular frame with white lines&#10;&#10;Description automatically generated">
            <a:extLst>
              <a:ext uri="{FF2B5EF4-FFF2-40B4-BE49-F238E27FC236}">
                <a16:creationId xmlns:a16="http://schemas.microsoft.com/office/drawing/2014/main" id="{0E30D5E4-8A46-B933-C691-09172B1E8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3"/>
            <a:ext cx="9144000" cy="5143500"/>
          </a:xfrm>
          <a:prstGeom prst="rect">
            <a:avLst/>
          </a:prstGeo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16FB764D-90AE-CE99-8661-61A605CF0D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17430" y="568325"/>
            <a:ext cx="7513253" cy="244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400" b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광고내용</a:t>
            </a:r>
            <a:r>
              <a:rPr lang="en-US" altLang="ko-KR" dirty="0"/>
              <a:t>(</a:t>
            </a:r>
            <a:r>
              <a:rPr lang="ko-KR" altLang="en-US" dirty="0" err="1"/>
              <a:t>인니어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6A0C6C16-2095-09E3-73B1-6E10F037A38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3581783"/>
            <a:ext cx="9144000" cy="1316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한국어</a:t>
            </a:r>
            <a:endParaRPr lang="ko-KR" altLang="en-US" dirty="0"/>
          </a:p>
        </p:txBody>
      </p:sp>
      <p:sp>
        <p:nvSpPr>
          <p:cNvPr id="11" name="내용 개체 틀 7">
            <a:extLst>
              <a:ext uri="{FF2B5EF4-FFF2-40B4-BE49-F238E27FC236}">
                <a16:creationId xmlns:a16="http://schemas.microsoft.com/office/drawing/2014/main" id="{D3F18EEC-1E56-7FDD-DBAC-D2CEB91753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4523" y="568325"/>
            <a:ext cx="452907" cy="244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400" b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C.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0567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찬양(제목+첫소절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3663696"/>
            <a:ext cx="9148462" cy="147980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8" name="내용 개체 틀 8">
            <a:extLst>
              <a:ext uri="{FF2B5EF4-FFF2-40B4-BE49-F238E27FC236}">
                <a16:creationId xmlns:a16="http://schemas.microsoft.com/office/drawing/2014/main" id="{832D8E3E-68A5-ACF5-6465-934EF8BEDF1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78" y="4785581"/>
            <a:ext cx="9144000" cy="3088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E2C9AB25-B6AE-D518-0FFF-DA59470C04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6707" y="3622305"/>
            <a:ext cx="8962096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찬양제목</a:t>
            </a:r>
          </a:p>
        </p:txBody>
      </p:sp>
      <p:sp>
        <p:nvSpPr>
          <p:cNvPr id="10" name="내용 개체 틀 8">
            <a:extLst>
              <a:ext uri="{FF2B5EF4-FFF2-40B4-BE49-F238E27FC236}">
                <a16:creationId xmlns:a16="http://schemas.microsoft.com/office/drawing/2014/main" id="{1FCE8885-6955-8EF4-F552-4AC97D738D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295" y="3946350"/>
            <a:ext cx="9105897" cy="8148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B9FB06E-9D06-3721-70C0-2AD9B53F3C28}"/>
              </a:ext>
            </a:extLst>
          </p:cNvPr>
          <p:cNvCxnSpPr>
            <a:cxnSpLocks/>
          </p:cNvCxnSpPr>
          <p:nvPr userDrawn="1"/>
        </p:nvCxnSpPr>
        <p:spPr>
          <a:xfrm>
            <a:off x="116706" y="3935614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찬양(나머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3158" y="3933076"/>
            <a:ext cx="9140842" cy="1223772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4" name="내용 개체 틀 8">
            <a:extLst>
              <a:ext uri="{FF2B5EF4-FFF2-40B4-BE49-F238E27FC236}">
                <a16:creationId xmlns:a16="http://schemas.microsoft.com/office/drawing/2014/main" id="{B5C548C4-B9D6-4712-3CEC-42213183F1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12700" y="3919321"/>
            <a:ext cx="9118598" cy="938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200"/>
              </a:spcBef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3" name="내용 개체 틀 8">
            <a:extLst>
              <a:ext uri="{FF2B5EF4-FFF2-40B4-BE49-F238E27FC236}">
                <a16:creationId xmlns:a16="http://schemas.microsoft.com/office/drawing/2014/main" id="{832D8E3E-68A5-ACF5-6465-934EF8BEDF1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2700" y="4865672"/>
            <a:ext cx="9143999" cy="28311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줄 (사회/대표기도/설교 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6599" y="3547872"/>
            <a:ext cx="9148462" cy="159562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8FFF80A-9D9A-91D5-B473-7F67012A87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691" y="3511846"/>
            <a:ext cx="5586374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  <a:lvl2pPr marL="457151" indent="0">
              <a:buNone/>
              <a:defRPr/>
            </a:lvl2pPr>
            <a:lvl3pPr marL="914301" indent="0">
              <a:buNone/>
              <a:defRPr/>
            </a:lvl3pPr>
            <a:lvl4pPr marL="1371451" indent="0">
              <a:buNone/>
              <a:defRPr/>
            </a:lvl4pPr>
            <a:lvl5pPr marL="1828601" indent="0">
              <a:buNone/>
              <a:defRPr/>
            </a:lvl5pPr>
          </a:lstStyle>
          <a:p>
            <a:pPr lvl="0"/>
            <a:r>
              <a:rPr lang="ko-KR" altLang="en-US" dirty="0" err="1"/>
              <a:t>첫줄</a:t>
            </a:r>
            <a:r>
              <a:rPr lang="ko-KR" altLang="en-US" dirty="0"/>
              <a:t> 왼쪽 정열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354994BD-6845-ED33-534E-26F4365CFF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99" y="4045393"/>
            <a:ext cx="9144002" cy="488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sz="2800" dirty="0"/>
              <a:t>직 급 </a:t>
            </a:r>
            <a:r>
              <a:rPr lang="en-US" altLang="ko-KR" sz="2800" dirty="0"/>
              <a:t>/ </a:t>
            </a:r>
            <a:r>
              <a:rPr lang="ko-KR" altLang="en-US" sz="2800" dirty="0"/>
              <a:t>이 </a:t>
            </a:r>
            <a:r>
              <a:rPr lang="ko-KR" altLang="en-US" sz="2800" dirty="0" err="1"/>
              <a:t>름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9D93D0A1-386F-C81E-7A2C-9A2EB86A398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1691" y="4679664"/>
            <a:ext cx="9144000" cy="488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b="1" dirty="0"/>
              <a:t>사회자  </a:t>
            </a:r>
            <a:r>
              <a:rPr lang="en-US" altLang="ko-KR" b="1" dirty="0"/>
              <a:t>: </a:t>
            </a:r>
            <a:r>
              <a:rPr lang="ko-KR" altLang="en-US" b="1" dirty="0"/>
              <a:t>이름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7AF5576-878F-3B0F-03DC-7A5D8D7B22E5}"/>
              </a:ext>
            </a:extLst>
          </p:cNvPr>
          <p:cNvCxnSpPr>
            <a:cxnSpLocks/>
          </p:cNvCxnSpPr>
          <p:nvPr userDrawn="1"/>
        </p:nvCxnSpPr>
        <p:spPr>
          <a:xfrm>
            <a:off x="97552" y="3853868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헌금찬양(제목+첫소절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0" y="3779519"/>
            <a:ext cx="9144000" cy="1359127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0" y="-2377"/>
            <a:ext cx="9144000" cy="461665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4" name="내용 개체 틀 8">
            <a:extLst>
              <a:ext uri="{FF2B5EF4-FFF2-40B4-BE49-F238E27FC236}">
                <a16:creationId xmlns:a16="http://schemas.microsoft.com/office/drawing/2014/main" id="{CD50A7F5-0785-DDEF-F6D7-A50E5DC1B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951" y="3755613"/>
            <a:ext cx="8962097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찬양제목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57A370A-5C40-3AB5-DE6E-03108091A0ED}"/>
              </a:ext>
            </a:extLst>
          </p:cNvPr>
          <p:cNvSpPr txBox="1"/>
          <p:nvPr userDrawn="1"/>
        </p:nvSpPr>
        <p:spPr>
          <a:xfrm>
            <a:off x="2956466" y="-9997"/>
            <a:ext cx="6187534" cy="461665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No.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Rekening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/Bank Kakao 3333328713641 a/n </a:t>
            </a:r>
            <a:r>
              <a:rPr lang="ko-KR" alt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김이레</a:t>
            </a:r>
            <a:endParaRPr lang="en-US" altLang="ko-KR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</a:endParaRPr>
          </a:p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Bank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Mandiri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 1020007121780 a/n Yun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Byeong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 Mun </a:t>
            </a:r>
          </a:p>
        </p:txBody>
      </p:sp>
      <p:sp>
        <p:nvSpPr>
          <p:cNvPr id="5" name="내용 개체 틀 8">
            <a:extLst>
              <a:ext uri="{FF2B5EF4-FFF2-40B4-BE49-F238E27FC236}">
                <a16:creationId xmlns:a16="http://schemas.microsoft.com/office/drawing/2014/main" id="{B2DCFD9D-495E-901B-89C4-F42628267E1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8290" y="4148309"/>
            <a:ext cx="9152290" cy="6763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FE5F941B-8152-4EAC-608C-0150D29DBC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2" y="4832304"/>
            <a:ext cx="9143998" cy="31142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C70A4B-8E50-2879-9A7F-BF3F3DAC4766}"/>
              </a:ext>
            </a:extLst>
          </p:cNvPr>
          <p:cNvCxnSpPr>
            <a:cxnSpLocks/>
          </p:cNvCxnSpPr>
          <p:nvPr userDrawn="1"/>
        </p:nvCxnSpPr>
        <p:spPr>
          <a:xfrm>
            <a:off x="90951" y="4118008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946923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헌금찬양(나머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0" y="-9997"/>
            <a:ext cx="9144000" cy="461665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4120896"/>
            <a:ext cx="9148462" cy="102260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16" name="내용 개체 틀 8">
            <a:extLst>
              <a:ext uri="{FF2B5EF4-FFF2-40B4-BE49-F238E27FC236}">
                <a16:creationId xmlns:a16="http://schemas.microsoft.com/office/drawing/2014/main" id="{7EC8A387-BF19-B0E3-D6C2-401BFE2667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12966" y="4144077"/>
            <a:ext cx="9135710" cy="71492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17" name="내용 개체 틀 8">
            <a:extLst>
              <a:ext uri="{FF2B5EF4-FFF2-40B4-BE49-F238E27FC236}">
                <a16:creationId xmlns:a16="http://schemas.microsoft.com/office/drawing/2014/main" id="{EFA58D36-EC94-ABE8-0BE8-7A50DF2D992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" y="4786184"/>
            <a:ext cx="9118598" cy="36672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351456A-0CE2-1C49-A5FF-8826450FA31B}"/>
              </a:ext>
            </a:extLst>
          </p:cNvPr>
          <p:cNvSpPr txBox="1"/>
          <p:nvPr userDrawn="1"/>
        </p:nvSpPr>
        <p:spPr>
          <a:xfrm>
            <a:off x="4229100" y="-9997"/>
            <a:ext cx="4914900" cy="461665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No.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Rekening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/Bank Kakao 3333328713641 a/n </a:t>
            </a:r>
            <a:r>
              <a:rPr lang="ko-KR" alt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김이레</a:t>
            </a:r>
            <a:endParaRPr lang="en-US" altLang="ko-KR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</a:endParaRPr>
          </a:p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rPr>
              <a:t>Bank </a:t>
            </a:r>
            <a:r>
              <a:rPr lang="en-US" altLang="ko-KR" sz="12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rPr>
              <a:t>Mandiri</a:t>
            </a:r>
            <a:r>
              <a:rPr lang="en-US" altLang="ko-KR" sz="12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rPr>
              <a:t> 1020007121780 a/n Yun Byeong Mun </a:t>
            </a:r>
          </a:p>
        </p:txBody>
      </p:sp>
    </p:spTree>
    <p:extLst>
      <p:ext uri="{BB962C8B-B14F-4D97-AF65-F5344CB8AC3E}">
        <p14:creationId xmlns:p14="http://schemas.microsoft.com/office/powerpoint/2010/main" val="14975914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설교 말씀 / 위 + 아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4C66BBA-99BD-9D8A-FD3B-39F1FC6B1D70}"/>
              </a:ext>
            </a:extLst>
          </p:cNvPr>
          <p:cNvSpPr/>
          <p:nvPr userDrawn="1"/>
        </p:nvSpPr>
        <p:spPr>
          <a:xfrm>
            <a:off x="2" y="3473747"/>
            <a:ext cx="9143998" cy="166975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BD89A507-0F08-D6EF-1991-939511EDAB3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8019" y="3826157"/>
            <a:ext cx="7842974" cy="1280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성경구절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92DDDC-2E0C-640D-D5C2-E3685B0B2687}"/>
              </a:ext>
            </a:extLst>
          </p:cNvPr>
          <p:cNvCxnSpPr>
            <a:cxnSpLocks/>
          </p:cNvCxnSpPr>
          <p:nvPr userDrawn="1"/>
        </p:nvCxnSpPr>
        <p:spPr>
          <a:xfrm>
            <a:off x="99243" y="3820944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D565EE8A-7BFE-CF18-7210-19F52D6F50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209" y="3473746"/>
            <a:ext cx="5586374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  <a:lvl2pPr marL="457151" indent="0">
              <a:buNone/>
              <a:defRPr/>
            </a:lvl2pPr>
            <a:lvl3pPr marL="914301" indent="0">
              <a:buNone/>
              <a:defRPr/>
            </a:lvl3pPr>
            <a:lvl4pPr marL="1371451" indent="0">
              <a:buNone/>
              <a:defRPr/>
            </a:lvl4pPr>
            <a:lvl5pPr marL="1828601" indent="0">
              <a:buNone/>
              <a:defRPr/>
            </a:lvl5pPr>
          </a:lstStyle>
          <a:p>
            <a:pPr lvl="0"/>
            <a:r>
              <a:rPr lang="ko-KR" altLang="en-US" dirty="0" err="1"/>
              <a:t>첫줄</a:t>
            </a:r>
            <a:r>
              <a:rPr lang="ko-KR" altLang="en-US" dirty="0"/>
              <a:t> 왼쪽 정열</a:t>
            </a:r>
          </a:p>
        </p:txBody>
      </p:sp>
    </p:spTree>
    <p:extLst>
      <p:ext uri="{BB962C8B-B14F-4D97-AF65-F5344CB8AC3E}">
        <p14:creationId xmlns:p14="http://schemas.microsoft.com/office/powerpoint/2010/main" val="29945823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1번2번 그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4038600"/>
            <a:ext cx="9148462" cy="110490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856E668-ABA3-D0E9-E208-17624FD7B6CE}"/>
              </a:ext>
            </a:extLst>
          </p:cNvPr>
          <p:cNvCxnSpPr>
            <a:cxnSpLocks/>
          </p:cNvCxnSpPr>
          <p:nvPr userDrawn="1"/>
        </p:nvCxnSpPr>
        <p:spPr>
          <a:xfrm>
            <a:off x="90951" y="4101224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D1EF8DE-4746-5631-7007-386A9F2AA8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-9525" y="4143377"/>
            <a:ext cx="4486274" cy="100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제목이요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3A672338-5DB4-615C-2B9A-92044F2DAD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86275" y="4143377"/>
            <a:ext cx="4685067" cy="49146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1</a:t>
            </a:r>
            <a:r>
              <a:rPr lang="ko-KR" altLang="en-US" dirty="0"/>
              <a:t>대지</a:t>
            </a:r>
          </a:p>
        </p:txBody>
      </p:sp>
      <p:sp>
        <p:nvSpPr>
          <p:cNvPr id="4" name="내용 개체 틀 4">
            <a:extLst>
              <a:ext uri="{FF2B5EF4-FFF2-40B4-BE49-F238E27FC236}">
                <a16:creationId xmlns:a16="http://schemas.microsoft.com/office/drawing/2014/main" id="{D584B346-894D-FD13-DE52-8B542C8B25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6274" y="4637411"/>
            <a:ext cx="4685068" cy="49146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2</a:t>
            </a:r>
            <a:r>
              <a:rPr lang="ko-KR" altLang="en-US" dirty="0"/>
              <a:t>대지</a:t>
            </a:r>
          </a:p>
        </p:txBody>
      </p:sp>
    </p:spTree>
    <p:extLst>
      <p:ext uri="{BB962C8B-B14F-4D97-AF65-F5344CB8AC3E}">
        <p14:creationId xmlns:p14="http://schemas.microsoft.com/office/powerpoint/2010/main" val="31697977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중간 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3848100"/>
            <a:ext cx="9156700" cy="129540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4" name="내용 개체 틀 8">
            <a:extLst>
              <a:ext uri="{FF2B5EF4-FFF2-40B4-BE49-F238E27FC236}">
                <a16:creationId xmlns:a16="http://schemas.microsoft.com/office/drawing/2014/main" id="{B5C548C4-B9D6-4712-3CEC-42213183F1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701" y="3958421"/>
            <a:ext cx="9118598" cy="5839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1,2</a:t>
            </a:r>
            <a:r>
              <a:rPr lang="ko-KR" altLang="en-US" dirty="0"/>
              <a:t>대지 </a:t>
            </a:r>
            <a:r>
              <a:rPr lang="en-US" altLang="ko-KR" dirty="0"/>
              <a:t>(</a:t>
            </a:r>
            <a:r>
              <a:rPr lang="ko-KR" altLang="en-US" dirty="0" err="1"/>
              <a:t>인니어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8">
            <a:extLst>
              <a:ext uri="{FF2B5EF4-FFF2-40B4-BE49-F238E27FC236}">
                <a16:creationId xmlns:a16="http://schemas.microsoft.com/office/drawing/2014/main" id="{832D8E3E-68A5-ACF5-6465-934EF8BEDF1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2699" y="4596100"/>
            <a:ext cx="9143999" cy="5839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36211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14791" y="4756871"/>
            <a:ext cx="272010" cy="294631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2" r:id="rId7"/>
    <p:sldLayoutId id="2147483659" r:id="rId8"/>
    <p:sldLayoutId id="2147483658" r:id="rId9"/>
    <p:sldLayoutId id="2147483657" r:id="rId10"/>
  </p:sldLayoutIdLst>
  <p:transition spd="med"/>
  <p:txStyles>
    <p:titleStyle>
      <a:lvl1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1pPr>
      <a:lvl2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2pPr>
      <a:lvl3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3pPr>
      <a:lvl4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4pPr>
      <a:lvl5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5pPr>
      <a:lvl6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6pPr>
      <a:lvl7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7pPr>
      <a:lvl8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8pPr>
      <a:lvl9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9pPr>
    </p:titleStyle>
    <p:bodyStyle>
      <a:lvl1pPr marL="342861" marR="0" indent="-342861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1pPr>
      <a:lvl2pPr marL="783687" marR="0" indent="-326536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2pPr>
      <a:lvl3pPr marL="1219067" marR="0" indent="-304766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3pPr>
      <a:lvl4pPr marL="1737170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4pPr>
      <a:lvl5pPr marL="2194320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5pPr>
      <a:lvl6pPr marL="2651471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6pPr>
      <a:lvl7pPr marL="3108621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7pPr>
      <a:lvl8pPr marL="3565772" marR="0" indent="-365720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8pPr>
      <a:lvl9pPr marL="4022921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9pPr>
    </p:bodyStyle>
    <p:otherStyle>
      <a:lvl1pPr marL="0" marR="0" indent="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1pPr>
      <a:lvl2pPr marL="0" marR="0" indent="45715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2pPr>
      <a:lvl3pPr marL="0" marR="0" indent="91430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3pPr>
      <a:lvl4pPr marL="0" marR="0" indent="137145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4pPr>
      <a:lvl5pPr marL="0" marR="0" indent="182860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5pPr>
      <a:lvl6pPr marL="0" marR="0" indent="228575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6pPr>
      <a:lvl7pPr marL="0" marR="0" indent="274290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7pPr>
      <a:lvl8pPr marL="0" marR="0" indent="320005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8pPr>
      <a:lvl9pPr marL="0" marR="0" indent="365720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68585">
              <a:defRPr sz="3705" b="1">
                <a:solidFill>
                  <a:srgbClr val="FFFFFF"/>
                </a:solidFill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dirty="0"/>
              <a:t>[FULL </a:t>
            </a:r>
            <a:r>
              <a:rPr dirty="0" err="1"/>
              <a:t>화면</a:t>
            </a:r>
            <a:r>
              <a:rPr dirty="0"/>
              <a:t> </a:t>
            </a:r>
            <a:r>
              <a:rPr dirty="0" err="1"/>
              <a:t>조정</a:t>
            </a:r>
            <a:r>
              <a:rPr dirty="0"/>
              <a:t> </a:t>
            </a:r>
            <a:r>
              <a:rPr dirty="0" err="1"/>
              <a:t>페이지</a:t>
            </a:r>
            <a:r>
              <a:rPr dirty="0"/>
              <a:t>……..………]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dirty="0"/>
              <a:t>[</a:t>
            </a:r>
            <a:r>
              <a:rPr dirty="0" err="1"/>
              <a:t>두번째줄</a:t>
            </a:r>
            <a:r>
              <a:rPr dirty="0"/>
              <a:t> </a:t>
            </a:r>
            <a:r>
              <a:rPr dirty="0" err="1"/>
              <a:t>화면</a:t>
            </a:r>
            <a:r>
              <a:rPr dirty="0"/>
              <a:t> </a:t>
            </a:r>
            <a:r>
              <a:rPr dirty="0" err="1"/>
              <a:t>조정</a:t>
            </a:r>
            <a:r>
              <a:rPr dirty="0"/>
              <a:t> </a:t>
            </a:r>
            <a:r>
              <a:rPr dirty="0" err="1"/>
              <a:t>페이지</a:t>
            </a:r>
            <a:r>
              <a:rPr dirty="0"/>
              <a:t>~………]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07BCDFF5-8CD9-20A9-66FD-35C45E974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244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55462C0-C46D-DB0B-1356-2683F7E09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8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D6E846-C626-1E9D-3DA7-6CA189AD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97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EEDEE9E3-DA96-7AFA-3169-452B7C33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37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이 눈에 </a:t>
            </a:r>
            <a:r>
              <a:rPr lang="ko-KR" altLang="en-US" dirty="0" err="1"/>
              <a:t>아무증거</a:t>
            </a:r>
            <a:r>
              <a:rPr lang="ko-KR" altLang="en-US" dirty="0"/>
              <a:t> </a:t>
            </a:r>
            <a:r>
              <a:rPr lang="ko-KR" altLang="en-US" dirty="0" err="1"/>
              <a:t>아니뵈어도</a:t>
            </a:r>
            <a:r>
              <a:rPr lang="ko-KR" altLang="en-US" dirty="0"/>
              <a:t> 믿음만을 가지고서 늘 걸으며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/>
              <a:t>KJ 370 'Ku Mau </a:t>
            </a:r>
            <a:r>
              <a:rPr lang="en-US" altLang="ko-KR" dirty="0" err="1"/>
              <a:t>Berjalan</a:t>
            </a:r>
            <a:r>
              <a:rPr lang="en-US" altLang="ko-KR" dirty="0"/>
              <a:t> </a:t>
            </a:r>
            <a:r>
              <a:rPr lang="en-US" altLang="ko-KR" dirty="0" err="1"/>
              <a:t>dengan</a:t>
            </a:r>
            <a:r>
              <a:rPr lang="en-US" altLang="ko-KR" dirty="0"/>
              <a:t> </a:t>
            </a:r>
            <a:r>
              <a:rPr lang="en-US" altLang="ko-KR" dirty="0" err="1"/>
              <a:t>Jurus'lamatku</a:t>
            </a:r>
            <a:r>
              <a:rPr lang="en-US" altLang="ko-KR" dirty="0"/>
              <a:t> (</a:t>
            </a:r>
            <a:r>
              <a:rPr lang="ko-KR" altLang="en-US" dirty="0"/>
              <a:t>이 눈에 아무 증거 아니 뵈어도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[1] 'Ku </a:t>
            </a:r>
            <a:r>
              <a:rPr lang="en-US" altLang="ko-KR" dirty="0" err="1"/>
              <a:t>mau</a:t>
            </a:r>
            <a:r>
              <a:rPr lang="en-US" altLang="ko-KR" dirty="0"/>
              <a:t> </a:t>
            </a:r>
            <a:r>
              <a:rPr lang="en-US" altLang="ko-KR" dirty="0" err="1"/>
              <a:t>berjalan</a:t>
            </a:r>
            <a:r>
              <a:rPr lang="en-US" altLang="ko-KR" dirty="0"/>
              <a:t> </a:t>
            </a:r>
            <a:r>
              <a:rPr lang="en-US" altLang="ko-KR" dirty="0" err="1"/>
              <a:t>dengan</a:t>
            </a:r>
            <a:r>
              <a:rPr lang="en-US" altLang="ko-KR" dirty="0"/>
              <a:t> </a:t>
            </a:r>
            <a:r>
              <a:rPr lang="en-US" altLang="ko-KR" dirty="0" err="1"/>
              <a:t>Jurus'lamatku</a:t>
            </a:r>
            <a:endParaRPr lang="en-US" altLang="ko-KR" dirty="0"/>
          </a:p>
          <a:p>
            <a:r>
              <a:rPr lang="sv-SE" altLang="ko-KR" dirty="0"/>
              <a:t>di lembah berbunga dan berair sejuk.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57876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altLang="ko-KR" dirty="0"/>
              <a:t>Ya, ke mana juga aku mau mengikutNya.</a:t>
            </a:r>
          </a:p>
          <a:p>
            <a:r>
              <a:rPr lang="it-IT" altLang="ko-KR" dirty="0"/>
              <a:t>Sampai aku tiba di neg'ri baka.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이 귀에 </a:t>
            </a:r>
            <a:r>
              <a:rPr lang="ko-KR" altLang="en-US" dirty="0" err="1"/>
              <a:t>아무소리</a:t>
            </a:r>
            <a:r>
              <a:rPr lang="ko-KR" altLang="en-US" dirty="0"/>
              <a:t> </a:t>
            </a:r>
            <a:r>
              <a:rPr lang="ko-KR" altLang="en-US" dirty="0" err="1"/>
              <a:t>아니들려도</a:t>
            </a:r>
            <a:r>
              <a:rPr lang="ko-KR" altLang="en-US" dirty="0"/>
              <a:t> 하나님의 </a:t>
            </a:r>
            <a:r>
              <a:rPr lang="ko-KR" altLang="en-US" dirty="0" err="1"/>
              <a:t>약속위에</a:t>
            </a:r>
            <a:r>
              <a:rPr lang="ko-KR" altLang="en-US" dirty="0"/>
              <a:t> 서리라</a:t>
            </a:r>
          </a:p>
        </p:txBody>
      </p:sp>
    </p:spTree>
    <p:extLst>
      <p:ext uri="{BB962C8B-B14F-4D97-AF65-F5344CB8AC3E}">
        <p14:creationId xmlns:p14="http://schemas.microsoft.com/office/powerpoint/2010/main" val="42661311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err="1">
                <a:effectLst/>
              </a:rPr>
              <a:t>Ikut</a:t>
            </a:r>
            <a:r>
              <a:rPr lang="en-US" altLang="ko-KR" dirty="0">
                <a:effectLst/>
              </a:rPr>
              <a:t>, </a:t>
            </a:r>
            <a:r>
              <a:rPr lang="en-US" altLang="ko-KR" dirty="0" err="1">
                <a:effectLst/>
              </a:rPr>
              <a:t>ikut</a:t>
            </a:r>
            <a:r>
              <a:rPr lang="en-US" altLang="ko-KR" dirty="0">
                <a:effectLst/>
              </a:rPr>
              <a:t>, </a:t>
            </a:r>
            <a:r>
              <a:rPr lang="en-US" altLang="ko-KR" dirty="0" err="1">
                <a:effectLst/>
              </a:rPr>
              <a:t>ikut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Tuhan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Yesus</a:t>
            </a:r>
            <a:r>
              <a:rPr lang="en-US" altLang="ko-KR" dirty="0">
                <a:effectLst/>
              </a:rPr>
              <a:t>;</a:t>
            </a:r>
          </a:p>
          <a:p>
            <a:r>
              <a:rPr lang="en-US" altLang="ko-KR" dirty="0">
                <a:effectLst/>
              </a:rPr>
              <a:t>'</a:t>
            </a:r>
            <a:r>
              <a:rPr lang="en-US" altLang="ko-KR" dirty="0" err="1">
                <a:effectLst/>
              </a:rPr>
              <a:t>ku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tetap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mendengar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dan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mengikutNya</a:t>
            </a:r>
            <a:r>
              <a:rPr lang="en-US" altLang="ko-KR" dirty="0">
                <a:effectLst/>
              </a:rPr>
              <a:t>.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걸어가세 </a:t>
            </a:r>
            <a:r>
              <a:rPr lang="ko-KR" altLang="en-US" dirty="0" err="1"/>
              <a:t>믿음위에</a:t>
            </a:r>
            <a:r>
              <a:rPr lang="ko-KR" altLang="en-US" dirty="0"/>
              <a:t> 서서</a:t>
            </a:r>
            <a:r>
              <a:rPr lang="en-US" altLang="ko-KR" dirty="0"/>
              <a:t>,</a:t>
            </a:r>
            <a:r>
              <a:rPr lang="ko-KR" altLang="en-US" dirty="0"/>
              <a:t> 나가세 나가세 </a:t>
            </a:r>
            <a:r>
              <a:rPr lang="ko-KR" altLang="en-US" dirty="0" err="1"/>
              <a:t>의심버리고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25306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altLang="ko-KR" dirty="0"/>
              <a:t>Ikut, ikut, ikut Tuhan Yesus;</a:t>
            </a:r>
          </a:p>
          <a:p>
            <a:r>
              <a:rPr lang="fi-FI" altLang="ko-KR" dirty="0"/>
              <a:t>ya, ke mana juga 'ku mengikutNya!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걸어가세 </a:t>
            </a:r>
            <a:r>
              <a:rPr lang="ko-KR" altLang="en-US" dirty="0" err="1"/>
              <a:t>믿음위에</a:t>
            </a:r>
            <a:r>
              <a:rPr lang="ko-KR" altLang="en-US" dirty="0"/>
              <a:t> 서서</a:t>
            </a:r>
            <a:r>
              <a:rPr lang="en-US" altLang="ko-KR" dirty="0"/>
              <a:t>, </a:t>
            </a:r>
            <a:r>
              <a:rPr lang="ko-KR" altLang="en-US" dirty="0" err="1"/>
              <a:t>눈과귀에</a:t>
            </a:r>
            <a:r>
              <a:rPr lang="ko-KR" altLang="en-US" dirty="0"/>
              <a:t> </a:t>
            </a:r>
            <a:r>
              <a:rPr lang="ko-KR" altLang="en-US" dirty="0" err="1"/>
              <a:t>아무증거</a:t>
            </a:r>
            <a:r>
              <a:rPr lang="ko-KR" altLang="en-US" dirty="0"/>
              <a:t> 없어도</a:t>
            </a:r>
          </a:p>
        </p:txBody>
      </p:sp>
    </p:spTree>
    <p:extLst>
      <p:ext uri="{BB962C8B-B14F-4D97-AF65-F5344CB8AC3E}">
        <p14:creationId xmlns:p14="http://schemas.microsoft.com/office/powerpoint/2010/main" val="8854980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/>
              <a:t>[2] Ku </a:t>
            </a:r>
            <a:r>
              <a:rPr lang="en-US" altLang="ko-KR" dirty="0" err="1"/>
              <a:t>mau</a:t>
            </a:r>
            <a:r>
              <a:rPr lang="en-US" altLang="ko-KR" dirty="0"/>
              <a:t> </a:t>
            </a:r>
            <a:r>
              <a:rPr lang="en-US" altLang="ko-KR" dirty="0" err="1"/>
              <a:t>berjalan</a:t>
            </a:r>
            <a:r>
              <a:rPr lang="en-US" altLang="ko-KR" dirty="0"/>
              <a:t> </a:t>
            </a:r>
            <a:r>
              <a:rPr lang="en-US" altLang="ko-KR" dirty="0" err="1"/>
              <a:t>dengan</a:t>
            </a:r>
            <a:r>
              <a:rPr lang="en-US" altLang="ko-KR" dirty="0"/>
              <a:t> </a:t>
            </a:r>
            <a:r>
              <a:rPr lang="en-US" altLang="ko-KR" dirty="0" err="1"/>
              <a:t>Jurus'lamatku</a:t>
            </a:r>
            <a:endParaRPr lang="en-US" altLang="ko-KR" dirty="0"/>
          </a:p>
          <a:p>
            <a:r>
              <a:rPr lang="it-IT" altLang="ko-KR" dirty="0"/>
              <a:t>di lembah gelap, di badai yang menderu.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이 눈이 보기에는 어떠하든지</a:t>
            </a:r>
            <a:r>
              <a:rPr lang="en-US" altLang="ko-KR" dirty="0"/>
              <a:t>,</a:t>
            </a:r>
            <a:r>
              <a:rPr lang="ko-KR" altLang="en-US" dirty="0"/>
              <a:t> 이미 얻은 증거대로 늘 믿으며</a:t>
            </a:r>
          </a:p>
        </p:txBody>
      </p:sp>
    </p:spTree>
    <p:extLst>
      <p:ext uri="{BB962C8B-B14F-4D97-AF65-F5344CB8AC3E}">
        <p14:creationId xmlns:p14="http://schemas.microsoft.com/office/powerpoint/2010/main" val="23641129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7F4F88DD-3EDB-479E-6143-E77555397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82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altLang="ko-KR" dirty="0"/>
              <a:t>Aku takkan takut di bahaya apa pun,</a:t>
            </a:r>
          </a:p>
          <a:p>
            <a:r>
              <a:rPr lang="en-US" altLang="ko-KR" dirty="0" err="1"/>
              <a:t>bila</a:t>
            </a:r>
            <a:r>
              <a:rPr lang="en-US" altLang="ko-KR" dirty="0"/>
              <a:t> '</a:t>
            </a:r>
            <a:r>
              <a:rPr lang="en-US" altLang="ko-KR" dirty="0" err="1"/>
              <a:t>ku</a:t>
            </a:r>
            <a:r>
              <a:rPr lang="en-US" altLang="ko-KR" dirty="0"/>
              <a:t> </a:t>
            </a:r>
            <a:r>
              <a:rPr lang="en-US" altLang="ko-KR" dirty="0" err="1"/>
              <a:t>dibimbing</a:t>
            </a:r>
            <a:r>
              <a:rPr lang="en-US" altLang="ko-KR" dirty="0"/>
              <a:t> </a:t>
            </a:r>
            <a:r>
              <a:rPr lang="en-US" altLang="ko-KR" dirty="0" err="1"/>
              <a:t>tangan</a:t>
            </a:r>
            <a:r>
              <a:rPr lang="en-US" altLang="ko-KR" dirty="0"/>
              <a:t> </a:t>
            </a:r>
            <a:r>
              <a:rPr lang="en-US" altLang="ko-KR" dirty="0" err="1"/>
              <a:t>Tuhanku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이 맘에 </a:t>
            </a:r>
            <a:r>
              <a:rPr lang="ko-KR" altLang="en-US" dirty="0" err="1"/>
              <a:t>의심없이</a:t>
            </a:r>
            <a:r>
              <a:rPr lang="ko-KR" altLang="en-US" dirty="0"/>
              <a:t> </a:t>
            </a:r>
            <a:r>
              <a:rPr lang="ko-KR" altLang="en-US" dirty="0" err="1"/>
              <a:t>살아갈때에</a:t>
            </a:r>
            <a:r>
              <a:rPr lang="ko-KR" altLang="en-US" dirty="0"/>
              <a:t> 우리소원 주안에서 이루리</a:t>
            </a:r>
          </a:p>
        </p:txBody>
      </p:sp>
    </p:spTree>
    <p:extLst>
      <p:ext uri="{BB962C8B-B14F-4D97-AF65-F5344CB8AC3E}">
        <p14:creationId xmlns:p14="http://schemas.microsoft.com/office/powerpoint/2010/main" val="32106485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err="1">
                <a:effectLst/>
              </a:rPr>
              <a:t>Ikut</a:t>
            </a:r>
            <a:r>
              <a:rPr lang="en-US" altLang="ko-KR" dirty="0">
                <a:effectLst/>
              </a:rPr>
              <a:t>, </a:t>
            </a:r>
            <a:r>
              <a:rPr lang="en-US" altLang="ko-KR" dirty="0" err="1">
                <a:effectLst/>
              </a:rPr>
              <a:t>ikut</a:t>
            </a:r>
            <a:r>
              <a:rPr lang="en-US" altLang="ko-KR" dirty="0">
                <a:effectLst/>
              </a:rPr>
              <a:t>, </a:t>
            </a:r>
            <a:r>
              <a:rPr lang="en-US" altLang="ko-KR" dirty="0" err="1">
                <a:effectLst/>
              </a:rPr>
              <a:t>ikut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Tuhan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Yesus</a:t>
            </a:r>
            <a:r>
              <a:rPr lang="en-US" altLang="ko-KR" dirty="0">
                <a:effectLst/>
              </a:rPr>
              <a:t>;</a:t>
            </a:r>
          </a:p>
          <a:p>
            <a:r>
              <a:rPr lang="en-US" altLang="ko-KR" dirty="0">
                <a:effectLst/>
              </a:rPr>
              <a:t>'</a:t>
            </a:r>
            <a:r>
              <a:rPr lang="en-US" altLang="ko-KR" dirty="0" err="1">
                <a:effectLst/>
              </a:rPr>
              <a:t>ku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tetap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mendengar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dan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mengikutNya</a:t>
            </a:r>
            <a:r>
              <a:rPr lang="en-US" altLang="ko-KR" dirty="0">
                <a:effectLst/>
              </a:rPr>
              <a:t>.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걸어가세 </a:t>
            </a:r>
            <a:r>
              <a:rPr lang="ko-KR" altLang="en-US" dirty="0" err="1"/>
              <a:t>믿음위에</a:t>
            </a:r>
            <a:r>
              <a:rPr lang="ko-KR" altLang="en-US" dirty="0"/>
              <a:t> 서서</a:t>
            </a:r>
            <a:r>
              <a:rPr lang="en-US" altLang="ko-KR" dirty="0"/>
              <a:t>,</a:t>
            </a:r>
            <a:r>
              <a:rPr lang="ko-KR" altLang="en-US" dirty="0"/>
              <a:t> 나가세 나가세 </a:t>
            </a:r>
            <a:r>
              <a:rPr lang="ko-KR" altLang="en-US" dirty="0" err="1"/>
              <a:t>의심버리고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21216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altLang="ko-KR" dirty="0"/>
              <a:t>Ikut, ikut, ikut Tuhan Yesus;</a:t>
            </a:r>
          </a:p>
          <a:p>
            <a:r>
              <a:rPr lang="fi-FI" altLang="ko-KR" dirty="0"/>
              <a:t>ya, ke mana juga 'ku mengikutNya!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걸어가세 </a:t>
            </a:r>
            <a:r>
              <a:rPr lang="ko-KR" altLang="en-US" dirty="0" err="1"/>
              <a:t>믿음위에</a:t>
            </a:r>
            <a:r>
              <a:rPr lang="ko-KR" altLang="en-US" dirty="0"/>
              <a:t> 서서</a:t>
            </a:r>
            <a:r>
              <a:rPr lang="en-US" altLang="ko-KR" dirty="0"/>
              <a:t>, </a:t>
            </a:r>
            <a:r>
              <a:rPr lang="ko-KR" altLang="en-US" dirty="0" err="1"/>
              <a:t>눈과귀에</a:t>
            </a:r>
            <a:r>
              <a:rPr lang="ko-KR" altLang="en-US" dirty="0"/>
              <a:t> </a:t>
            </a:r>
            <a:r>
              <a:rPr lang="ko-KR" altLang="en-US" dirty="0" err="1"/>
              <a:t>아무증거</a:t>
            </a:r>
            <a:r>
              <a:rPr lang="ko-KR" altLang="en-US" dirty="0"/>
              <a:t> 없어도</a:t>
            </a:r>
          </a:p>
        </p:txBody>
      </p:sp>
    </p:spTree>
    <p:extLst>
      <p:ext uri="{BB962C8B-B14F-4D97-AF65-F5344CB8AC3E}">
        <p14:creationId xmlns:p14="http://schemas.microsoft.com/office/powerpoint/2010/main" val="40220940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/>
              <a:t>[3] </a:t>
            </a:r>
            <a:r>
              <a:rPr lang="en-US" altLang="ko-KR" dirty="0" err="1"/>
              <a:t>Bersama</a:t>
            </a:r>
            <a:r>
              <a:rPr lang="en-US" altLang="ko-KR" dirty="0"/>
              <a:t> </a:t>
            </a:r>
            <a:r>
              <a:rPr lang="en-US" altLang="ko-KR" dirty="0" err="1"/>
              <a:t>Jurus'lamat</a:t>
            </a:r>
            <a:r>
              <a:rPr lang="en-US" altLang="ko-KR" dirty="0"/>
              <a:t> </a:t>
            </a:r>
            <a:r>
              <a:rPr lang="en-US" altLang="ko-KR" dirty="0" err="1"/>
              <a:t>hatiku</a:t>
            </a:r>
            <a:r>
              <a:rPr lang="en-US" altLang="ko-KR" dirty="0"/>
              <a:t> </a:t>
            </a:r>
            <a:r>
              <a:rPr lang="en-US" altLang="ko-KR" dirty="0" err="1"/>
              <a:t>teguh</a:t>
            </a:r>
            <a:endParaRPr lang="en-US" altLang="ko-KR" dirty="0"/>
          </a:p>
          <a:p>
            <a:r>
              <a:rPr lang="nl-NL" altLang="ko-KR" dirty="0">
                <a:effectLst/>
              </a:rPr>
              <a:t>dilembah dan bukit yang perlu </a:t>
            </a:r>
            <a:r>
              <a:rPr lang="nl-NL" altLang="ko-KR" dirty="0" err="1">
                <a:effectLst/>
              </a:rPr>
              <a:t>kutempuh</a:t>
            </a:r>
            <a:r>
              <a:rPr lang="nl-NL" altLang="ko-KR" dirty="0">
                <a:effectLst/>
              </a:rPr>
              <a:t>.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주님의 거룩함을 두고 맹세한 주 하나님아버지는 참 미쁘다</a:t>
            </a:r>
          </a:p>
        </p:txBody>
      </p:sp>
    </p:spTree>
    <p:extLst>
      <p:ext uri="{BB962C8B-B14F-4D97-AF65-F5344CB8AC3E}">
        <p14:creationId xmlns:p14="http://schemas.microsoft.com/office/powerpoint/2010/main" val="80068523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err="1">
                <a:effectLst/>
              </a:rPr>
              <a:t>Tuhanku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membimbing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aku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pada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jalanNya</a:t>
            </a:r>
            <a:endParaRPr lang="en-US" altLang="ko-KR" dirty="0">
              <a:effectLst/>
            </a:endParaRPr>
          </a:p>
          <a:p>
            <a:r>
              <a:rPr lang="sv-SE" altLang="ko-KR" dirty="0">
                <a:effectLst/>
              </a:rPr>
              <a:t>yang menuju rumah Allah yang baka.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그 귀한 </a:t>
            </a:r>
            <a:r>
              <a:rPr lang="ko-KR" altLang="en-US" dirty="0" err="1"/>
              <a:t>모든약속</a:t>
            </a:r>
            <a:r>
              <a:rPr lang="ko-KR" altLang="en-US" dirty="0"/>
              <a:t> </a:t>
            </a:r>
            <a:r>
              <a:rPr lang="ko-KR" altLang="en-US" dirty="0" err="1"/>
              <a:t>믿는자에게</a:t>
            </a:r>
            <a:r>
              <a:rPr lang="ko-KR" altLang="en-US" dirty="0"/>
              <a:t> </a:t>
            </a:r>
            <a:r>
              <a:rPr lang="ko-KR" altLang="en-US" dirty="0" err="1"/>
              <a:t>능치못할</a:t>
            </a:r>
            <a:r>
              <a:rPr lang="ko-KR" altLang="en-US" dirty="0"/>
              <a:t> </a:t>
            </a:r>
            <a:r>
              <a:rPr lang="ko-KR" altLang="en-US" dirty="0" err="1"/>
              <a:t>무슨일이</a:t>
            </a:r>
            <a:r>
              <a:rPr lang="ko-KR" altLang="en-US" dirty="0"/>
              <a:t> 있을까</a:t>
            </a:r>
          </a:p>
        </p:txBody>
      </p:sp>
    </p:spTree>
    <p:extLst>
      <p:ext uri="{BB962C8B-B14F-4D97-AF65-F5344CB8AC3E}">
        <p14:creationId xmlns:p14="http://schemas.microsoft.com/office/powerpoint/2010/main" val="2247930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err="1">
                <a:effectLst/>
              </a:rPr>
              <a:t>Ikut</a:t>
            </a:r>
            <a:r>
              <a:rPr lang="en-US" altLang="ko-KR" dirty="0">
                <a:effectLst/>
              </a:rPr>
              <a:t>, </a:t>
            </a:r>
            <a:r>
              <a:rPr lang="en-US" altLang="ko-KR" dirty="0" err="1">
                <a:effectLst/>
              </a:rPr>
              <a:t>ikut</a:t>
            </a:r>
            <a:r>
              <a:rPr lang="en-US" altLang="ko-KR" dirty="0">
                <a:effectLst/>
              </a:rPr>
              <a:t>, </a:t>
            </a:r>
            <a:r>
              <a:rPr lang="en-US" altLang="ko-KR" dirty="0" err="1">
                <a:effectLst/>
              </a:rPr>
              <a:t>ikut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Tuhan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Yesus</a:t>
            </a:r>
            <a:r>
              <a:rPr lang="en-US" altLang="ko-KR" dirty="0">
                <a:effectLst/>
              </a:rPr>
              <a:t>;</a:t>
            </a:r>
          </a:p>
          <a:p>
            <a:r>
              <a:rPr lang="en-US" altLang="ko-KR" dirty="0">
                <a:effectLst/>
              </a:rPr>
              <a:t>'</a:t>
            </a:r>
            <a:r>
              <a:rPr lang="en-US" altLang="ko-KR" dirty="0" err="1">
                <a:effectLst/>
              </a:rPr>
              <a:t>ku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tetap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mendengar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dan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mengikutNya</a:t>
            </a:r>
            <a:r>
              <a:rPr lang="en-US" altLang="ko-KR" dirty="0">
                <a:effectLst/>
              </a:rPr>
              <a:t>.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걸어가세 </a:t>
            </a:r>
            <a:r>
              <a:rPr lang="ko-KR" altLang="en-US" dirty="0" err="1"/>
              <a:t>믿음위에</a:t>
            </a:r>
            <a:r>
              <a:rPr lang="ko-KR" altLang="en-US" dirty="0"/>
              <a:t> 서서</a:t>
            </a:r>
            <a:r>
              <a:rPr lang="en-US" altLang="ko-KR" dirty="0"/>
              <a:t>,</a:t>
            </a:r>
            <a:r>
              <a:rPr lang="ko-KR" altLang="en-US" dirty="0"/>
              <a:t> 나가세 나가세 </a:t>
            </a:r>
            <a:r>
              <a:rPr lang="ko-KR" altLang="en-US" dirty="0" err="1"/>
              <a:t>의심버리고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305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altLang="ko-KR" dirty="0"/>
              <a:t>Ikut, ikut, ikut Tuhan Yesus;</a:t>
            </a:r>
          </a:p>
          <a:p>
            <a:r>
              <a:rPr lang="fi-FI" altLang="ko-KR" dirty="0"/>
              <a:t>ya, ke mana juga 'ku mengikutNya!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걸어가세 </a:t>
            </a:r>
            <a:r>
              <a:rPr lang="ko-KR" altLang="en-US" dirty="0" err="1"/>
              <a:t>믿음위에</a:t>
            </a:r>
            <a:r>
              <a:rPr lang="ko-KR" altLang="en-US" dirty="0"/>
              <a:t> 서서</a:t>
            </a:r>
            <a:r>
              <a:rPr lang="en-US" altLang="ko-KR" dirty="0"/>
              <a:t>, </a:t>
            </a:r>
            <a:r>
              <a:rPr lang="ko-KR" altLang="en-US" dirty="0" err="1"/>
              <a:t>눈과귀에</a:t>
            </a:r>
            <a:r>
              <a:rPr lang="ko-KR" altLang="en-US" dirty="0"/>
              <a:t> </a:t>
            </a:r>
            <a:r>
              <a:rPr lang="ko-KR" altLang="en-US" dirty="0" err="1"/>
              <a:t>아무증거</a:t>
            </a:r>
            <a:r>
              <a:rPr lang="ko-KR" altLang="en-US" dirty="0"/>
              <a:t> 없어도</a:t>
            </a:r>
          </a:p>
        </p:txBody>
      </p:sp>
    </p:spTree>
    <p:extLst>
      <p:ext uri="{BB962C8B-B14F-4D97-AF65-F5344CB8AC3E}">
        <p14:creationId xmlns:p14="http://schemas.microsoft.com/office/powerpoint/2010/main" val="43631515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72114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B9AE42FF-1DD5-87E1-0991-AA92390A02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7302BDB3-E9E0-E603-844E-8C57AC75584F}"/>
              </a:ext>
            </a:extLst>
          </p:cNvPr>
          <p:cNvSpPr txBox="1">
            <a:spLocks/>
          </p:cNvSpPr>
          <p:nvPr/>
        </p:nvSpPr>
        <p:spPr>
          <a:xfrm>
            <a:off x="1" y="2405601"/>
            <a:ext cx="9143999" cy="118314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>
            <a:noAutofit/>
          </a:bodyPr>
          <a:lstStyle>
            <a:lvl1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lvl="0" hangingPunct="1"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28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Diaken</a:t>
            </a:r>
            <a:r>
              <a:rPr lang="en-US" altLang="ko-KR" sz="28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Romulus </a:t>
            </a:r>
            <a:r>
              <a:rPr lang="en-US" altLang="ko-KR" sz="28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Silaban</a:t>
            </a:r>
            <a:r>
              <a:rPr lang="en-US" altLang="ko-KR" sz="28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14878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24F58B5-8876-CA90-9A05-296F1BA591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Doa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Syaf</a:t>
            </a:r>
            <a:r>
              <a:rPr lang="en-US" altLang="ko-KR" dirty="0" err="1"/>
              <a:t>a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at</a:t>
            </a:r>
            <a:endParaRPr lang="ko-KR" altLang="en-US" dirty="0">
              <a:latin typeface="서울남산 장체EB" pitchFamily="18" charset="-127"/>
              <a:ea typeface="서울남산 장체EB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009112-4F69-0398-49A6-E15B703074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err="1"/>
              <a:t>Diaken</a:t>
            </a:r>
            <a:r>
              <a:rPr lang="en-US" altLang="ko-KR" dirty="0"/>
              <a:t> / Romulus </a:t>
            </a:r>
            <a:r>
              <a:rPr lang="en-US" altLang="ko-KR" dirty="0" err="1"/>
              <a:t>Silaban</a:t>
            </a:r>
            <a:r>
              <a:rPr lang="en-US" altLang="ko-KR" dirty="0"/>
              <a:t>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364FE9-6724-CB3D-CAED-AF09649F95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/>
              <a:t>대표기도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로물루스</a:t>
            </a:r>
            <a:r>
              <a:rPr lang="ko-KR" altLang="en-US" dirty="0"/>
              <a:t> 집사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08470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field with houses and trees&#10;&#10;Description automatically generated">
            <a:extLst>
              <a:ext uri="{FF2B5EF4-FFF2-40B4-BE49-F238E27FC236}">
                <a16:creationId xmlns:a16="http://schemas.microsoft.com/office/drawing/2014/main" id="{679F3A7B-E898-9879-97EF-D3921EC6F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2224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ue rectangular frame with white lines&#10;&#10;Description automatically generated">
            <a:extLst>
              <a:ext uri="{FF2B5EF4-FFF2-40B4-BE49-F238E27FC236}">
                <a16:creationId xmlns:a16="http://schemas.microsoft.com/office/drawing/2014/main" id="{719BDEA7-BDF9-831F-1F12-529587F84F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부제목 2">
            <a:extLst>
              <a:ext uri="{FF2B5EF4-FFF2-40B4-BE49-F238E27FC236}">
                <a16:creationId xmlns:a16="http://schemas.microsoft.com/office/drawing/2014/main" id="{845E1BDB-3AB1-9E3E-B0D1-F2BD537BD15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0" y="2069120"/>
            <a:ext cx="9144000" cy="773413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/>
          <a:p>
            <a:pPr marL="0" indent="0" algn="ctr" hangingPunct="0">
              <a:spcBef>
                <a:spcPts val="0"/>
              </a:spcBef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pP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“</a:t>
            </a:r>
            <a:r>
              <a:rPr lang="en-US" altLang="ko-KR" sz="30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Yesus</a:t>
            </a: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 </a:t>
            </a:r>
            <a:r>
              <a:rPr lang="en-US" altLang="ko-KR" sz="30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dielu-elukan</a:t>
            </a: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 di </a:t>
            </a:r>
            <a:r>
              <a:rPr lang="en-US" altLang="ko-KR" sz="30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Yerusalem</a:t>
            </a: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!”</a:t>
            </a:r>
            <a:endParaRPr lang="de-DE" altLang="ko-KR" sz="3000" dirty="0">
              <a:solidFill>
                <a:srgbClr val="FFFFFF"/>
              </a:solidFill>
              <a:latin typeface="서울남산 장체EB" pitchFamily="18" charset="-127"/>
              <a:ea typeface="서울남산 장체EB" pitchFamily="18" charset="-127"/>
              <a:cs typeface="Apple Chancery" panose="03020702040506060504" pitchFamily="66" charset="-79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B04B4568-B515-5CF8-BA08-C2B4CDEE5B6B}"/>
              </a:ext>
            </a:extLst>
          </p:cNvPr>
          <p:cNvSpPr txBox="1">
            <a:spLocks/>
          </p:cNvSpPr>
          <p:nvPr/>
        </p:nvSpPr>
        <p:spPr>
          <a:xfrm>
            <a:off x="0" y="376177"/>
            <a:ext cx="9144000" cy="6405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 anchorCtr="0">
            <a:normAutofit/>
          </a:bodyPr>
          <a:lstStyle>
            <a:lvl1pPr marL="342861" marR="0" indent="-342861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Font typeface="Arial"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pP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Mari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kita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berdoa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sebelum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memulai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ibadah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bersama</a:t>
            </a:r>
            <a:endParaRPr lang="en-US" sz="1600" spc="30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  <a:cs typeface="Apple Chancery"/>
              <a:sym typeface="H2gtrE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4EA19FD4-84AB-6485-C343-8A07C09F3E65}"/>
              </a:ext>
            </a:extLst>
          </p:cNvPr>
          <p:cNvSpPr txBox="1">
            <a:spLocks/>
          </p:cNvSpPr>
          <p:nvPr/>
        </p:nvSpPr>
        <p:spPr>
          <a:xfrm>
            <a:off x="0" y="2758037"/>
            <a:ext cx="9144000" cy="43202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 anchorCtr="0">
            <a:normAutofit lnSpcReduction="10000"/>
          </a:bodyPr>
          <a:lstStyle>
            <a:lvl1pPr marL="342861" marR="0" indent="-342861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pPr>
            <a:r>
              <a:rPr lang="en-US" altLang="ko-KR" sz="18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H2gtrE"/>
                <a:sym typeface="H2gtrE"/>
              </a:rPr>
              <a:t>(Yoh 12:12-19)</a:t>
            </a:r>
            <a:endParaRPr lang="en-US" sz="1800" spc="30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  <a:cs typeface="H2gtrE"/>
              <a:sym typeface="H2gtrE"/>
            </a:endParaRPr>
          </a:p>
        </p:txBody>
      </p:sp>
      <p:pic>
        <p:nvPicPr>
          <p:cNvPr id="15" name="Picture 1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D8AB643-9AF0-E899-7645-F28DDEB3FC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73972" r="40588" b="6180"/>
          <a:stretch/>
        </p:blipFill>
        <p:spPr>
          <a:xfrm>
            <a:off x="3923606" y="3791245"/>
            <a:ext cx="1543337" cy="10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1104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735013"/>
            <a:ext cx="9144000" cy="1103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lvl1pPr>
          </a:lstStyle>
          <a:p>
            <a: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586923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8B3C1F24-81E5-E20C-C149-62F7B8B9C4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150D4BDE-802A-7C72-E286-8799D676C810}"/>
              </a:ext>
            </a:extLst>
          </p:cNvPr>
          <p:cNvSpPr txBox="1">
            <a:spLocks/>
          </p:cNvSpPr>
          <p:nvPr/>
        </p:nvSpPr>
        <p:spPr>
          <a:xfrm>
            <a:off x="1" y="2359121"/>
            <a:ext cx="9143999" cy="146788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>
            <a:noAutofit/>
          </a:bodyPr>
          <a:lstStyle>
            <a:lvl1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defTabSz="667439" hangingPunct="1">
              <a:defRPr sz="2044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fi-FI" altLang="ko-KR" sz="3600" dirty="0"/>
              <a:t> 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“</a:t>
            </a:r>
            <a:r>
              <a:rPr lang="fi-FI" altLang="ko-KR" sz="3200" dirty="0" err="1">
                <a:latin typeface="서울남산 장체EB" pitchFamily="18" charset="-127"/>
                <a:ea typeface="서울남산 장체EB" pitchFamily="18" charset="-127"/>
              </a:rPr>
              <a:t>Yesus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fi-FI" altLang="ko-KR" sz="3200" dirty="0" err="1">
                <a:latin typeface="서울남산 장체EB" pitchFamily="18" charset="-127"/>
                <a:ea typeface="서울남산 장체EB" pitchFamily="18" charset="-127"/>
              </a:rPr>
              <a:t>dielu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-elukan di </a:t>
            </a:r>
            <a:r>
              <a:rPr lang="fi-FI" altLang="ko-KR" sz="3200" dirty="0" err="1">
                <a:latin typeface="서울남산 장체EB" pitchFamily="18" charset="-127"/>
                <a:ea typeface="서울남산 장체EB" pitchFamily="18" charset="-127"/>
              </a:rPr>
              <a:t>Yerusalem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!</a:t>
            </a:r>
            <a:r>
              <a:rPr lang="en-US" altLang="ko-KR" sz="3200" dirty="0">
                <a:latin typeface="서울남산 장체EB" pitchFamily="18" charset="-127"/>
                <a:ea typeface="서울남산 장체EB" pitchFamily="18" charset="-127"/>
              </a:rPr>
              <a:t>”</a:t>
            </a:r>
          </a:p>
          <a:p>
            <a:pPr defTabSz="667439" hangingPunct="1">
              <a:defRPr sz="2044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fi-FI" altLang="ko-KR" sz="1600" dirty="0">
                <a:latin typeface="서울남산 장체EB" pitchFamily="18" charset="-127"/>
                <a:ea typeface="서울남산 장체EB" pitchFamily="18" charset="-127"/>
              </a:rPr>
              <a:t>(</a:t>
            </a:r>
            <a:r>
              <a:rPr lang="fi-FI" altLang="ko-KR" sz="1600" dirty="0" err="1">
                <a:latin typeface="서울남산 장체EB" pitchFamily="18" charset="-127"/>
                <a:ea typeface="서울남산 장체EB" pitchFamily="18" charset="-127"/>
              </a:rPr>
              <a:t>Yoh</a:t>
            </a:r>
            <a:r>
              <a:rPr lang="fi-FI" altLang="ko-KR" sz="1600" dirty="0">
                <a:latin typeface="서울남산 장체EB" pitchFamily="18" charset="-127"/>
                <a:ea typeface="서울남산 장체EB" pitchFamily="18" charset="-127"/>
              </a:rPr>
              <a:t> 12:</a:t>
            </a:r>
            <a:r>
              <a:rPr lang="en-US" altLang="ko-KR" sz="1600" dirty="0">
                <a:latin typeface="서울남산 장체EB" pitchFamily="18" charset="-127"/>
                <a:ea typeface="서울남산 장체EB" pitchFamily="18" charset="-127"/>
              </a:rPr>
              <a:t>12-19</a:t>
            </a:r>
            <a:r>
              <a:rPr lang="fi-FI" altLang="ko-KR" sz="1600" dirty="0">
                <a:latin typeface="서울남산 장체EB" pitchFamily="18" charset="-127"/>
                <a:ea typeface="서울남산 장체EB" pitchFamily="18" charset="-127"/>
              </a:rPr>
              <a:t>)</a:t>
            </a:r>
          </a:p>
          <a:p>
            <a:pPr defTabSz="667439" hangingPunct="1">
              <a:defRPr sz="2044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ko-KR" altLang="en-US" sz="2044" dirty="0">
                <a:solidFill>
                  <a:srgbClr val="FFFF00"/>
                </a:solidFill>
                <a:sym typeface="MalgunGothicBold"/>
              </a:rPr>
              <a:t>예루살렘 입성</a:t>
            </a:r>
            <a:r>
              <a:rPr lang="en-US" altLang="ko-KR" sz="2044" dirty="0">
                <a:solidFill>
                  <a:srgbClr val="FFFF00"/>
                </a:solidFill>
                <a:sym typeface="MalgunGothicBold"/>
              </a:rPr>
              <a:t>! </a:t>
            </a:r>
            <a:endParaRPr lang="fi-FI" altLang="ko-K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7806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3CBE5-15A8-A62D-1CAD-C97CDC0F0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5951256C-7560-8E9D-3C84-BD3E46E0E6AD}"/>
              </a:ext>
            </a:extLst>
          </p:cNvPr>
          <p:cNvSpPr txBox="1">
            <a:spLocks/>
          </p:cNvSpPr>
          <p:nvPr/>
        </p:nvSpPr>
        <p:spPr>
          <a:xfrm>
            <a:off x="0" y="189572"/>
            <a:ext cx="9143999" cy="460594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algn="l" hangingPunct="1"/>
            <a:endParaRPr lang="ko-KR" altLang="en-US" sz="2400" dirty="0"/>
          </a:p>
        </p:txBody>
      </p:sp>
      <p:pic>
        <p:nvPicPr>
          <p:cNvPr id="4" name="그림 3" descr="갈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1FF97C7-765A-CDA3-9EF4-46F196FCE3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99" cy="5148000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FD363488-7329-0528-8D35-CA8BCC478266}"/>
              </a:ext>
            </a:extLst>
          </p:cNvPr>
          <p:cNvSpPr txBox="1">
            <a:spLocks/>
          </p:cNvSpPr>
          <p:nvPr/>
        </p:nvSpPr>
        <p:spPr>
          <a:xfrm>
            <a:off x="409587" y="1005587"/>
            <a:ext cx="8324824" cy="4035695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 startAt="12"/>
            </a:pP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Keesokan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harinya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ketika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banyak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yang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datang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merayakan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pesta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mendengar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bahwa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sedang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tengah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jalan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menuju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Yerusalem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12"/>
            </a:pP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mengambil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daun-daun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palem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dan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pergi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menyongsong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sambil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berseru-seru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"Hosana!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Diberkatilah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 yang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datang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dalam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nama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Tuhan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Raja Israel!”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12"/>
            </a:pP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menemukan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seekor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keledai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muda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lalu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Ia naik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atasnya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seperti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ada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tertulis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12"/>
            </a:pP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"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Jangan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takut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puteri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Sion,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lihatlah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Rajamu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datang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duduk di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atas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seekor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anak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keledai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.”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12"/>
            </a:pPr>
            <a:endParaRPr lang="en" altLang="ko-KR" sz="1900" i="1" dirty="0">
              <a:solidFill>
                <a:schemeClr val="tx1"/>
              </a:solidFill>
              <a:latin typeface="SEOULNAMSAN EB" panose="02020503020101020101" pitchFamily="18" charset="-127"/>
              <a:ea typeface="SEOULNAMSAN EB" panose="02020503020101020101" pitchFamily="18" charset="-127"/>
            </a:endParaRPr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A267E8E0-15E7-36B2-4E88-AF86CBF2C0FE}"/>
              </a:ext>
            </a:extLst>
          </p:cNvPr>
          <p:cNvSpPr txBox="1">
            <a:spLocks/>
          </p:cNvSpPr>
          <p:nvPr/>
        </p:nvSpPr>
        <p:spPr>
          <a:xfrm>
            <a:off x="470672" y="122067"/>
            <a:ext cx="8002355" cy="693948"/>
          </a:xfrm>
          <a:prstGeom prst="rect">
            <a:avLst/>
          </a:prstGeom>
        </p:spPr>
        <p:txBody>
          <a:bodyPr anchor="b"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r>
              <a:rPr lang="en-US" altLang="ko-KR" sz="3200" dirty="0">
                <a:solidFill>
                  <a:srgbClr val="0E0E0E"/>
                </a:solidFill>
                <a:latin typeface="SeoulNamsanC BL" panose="02020503020101020101" pitchFamily="18" charset="-127"/>
                <a:ea typeface="SeoulNamsanC BL" panose="02020503020101020101" pitchFamily="18" charset="-127"/>
              </a:rPr>
              <a:t>Yoh 12:12-19</a:t>
            </a:r>
            <a:endParaRPr lang="en" altLang="ko-KR" sz="3200" dirty="0">
              <a:solidFill>
                <a:srgbClr val="0E0E0E"/>
              </a:solidFill>
              <a:effectLst/>
              <a:latin typeface="SeoulNamsanC BL" panose="02020503020101020101" pitchFamily="18" charset="-127"/>
              <a:ea typeface="SeoulNamsanC BL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041422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CDB6-AE19-2B39-1E6B-0DCE64218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04DB43FE-376C-6305-A64B-720C46F70468}"/>
              </a:ext>
            </a:extLst>
          </p:cNvPr>
          <p:cNvSpPr txBox="1">
            <a:spLocks/>
          </p:cNvSpPr>
          <p:nvPr/>
        </p:nvSpPr>
        <p:spPr>
          <a:xfrm>
            <a:off x="0" y="189572"/>
            <a:ext cx="9143999" cy="460594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algn="l" hangingPunct="1"/>
            <a:endParaRPr lang="ko-KR" altLang="en-US" sz="2400" dirty="0"/>
          </a:p>
        </p:txBody>
      </p:sp>
      <p:pic>
        <p:nvPicPr>
          <p:cNvPr id="4" name="그림 3" descr="갈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45A7458-8508-3D4E-9315-F9E160041F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99" cy="5148000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4109D95F-B833-2D57-4D28-FF5306AE3296}"/>
              </a:ext>
            </a:extLst>
          </p:cNvPr>
          <p:cNvSpPr txBox="1">
            <a:spLocks/>
          </p:cNvSpPr>
          <p:nvPr/>
        </p:nvSpPr>
        <p:spPr>
          <a:xfrm>
            <a:off x="409587" y="637310"/>
            <a:ext cx="8324824" cy="443568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 startAt="16"/>
            </a:pP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Mula-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mula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murid-murid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tidak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mengerti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hal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tetapi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sesudah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dimuliakan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teringatlah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bahwa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nas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mengenai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Dia, dan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bahwa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telah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melakukannya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juga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untuk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16"/>
            </a:pP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Orang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banyak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yang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bersama-sama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dengan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ketika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Ia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memanggil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Lazarus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keluar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kubur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dan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membangkitkannya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antara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mati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memberi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kesaksian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tentang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Dia.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16"/>
            </a:pP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Sebab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banyak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pergi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menyongsong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karena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mendengar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bahwa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Ia yang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membuat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mujizat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16"/>
            </a:pP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Maka kata orang-orang Farisi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seorang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yang lain: "Kamu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lihat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sendiri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bahwa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kamu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sama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sekali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tidak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berhasil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lihatlah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seluruh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dunia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datang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mengikuti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Dia."</a:t>
            </a:r>
          </a:p>
        </p:txBody>
      </p:sp>
    </p:spTree>
    <p:extLst>
      <p:ext uri="{BB962C8B-B14F-4D97-AF65-F5344CB8AC3E}">
        <p14:creationId xmlns:p14="http://schemas.microsoft.com/office/powerpoint/2010/main" val="188033203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7361423F-0BCB-9D0B-2268-B152AE9EC9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Pengkhotbah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C7B47483-D4C3-49C5-8A2D-3CF4245BBA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" altLang="ko-KR" dirty="0"/>
              <a:t>Calon </a:t>
            </a:r>
            <a:r>
              <a:rPr lang="en" altLang="ko-KR" dirty="0" err="1"/>
              <a:t>Pendeta</a:t>
            </a:r>
            <a:r>
              <a:rPr lang="en" altLang="ko-KR" dirty="0"/>
              <a:t> 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Ibu Anita</a:t>
            </a: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BB6DD146-A46A-87F1-2F7B-C4E1E87A8C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설교 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: </a:t>
            </a:r>
            <a:r>
              <a:rPr lang="ko-KR" altLang="en-US" dirty="0"/>
              <a:t>방현아 </a:t>
            </a:r>
            <a:r>
              <a:rPr lang="ko-KR" altLang="en-US" dirty="0" err="1"/>
              <a:t>준목</a:t>
            </a:r>
            <a:endParaRPr lang="ko-KR" altLang="en-US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52987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C26F5CA-2EB4-F7F4-C881-2468C8EC3A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Pengakuan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Iman</a:t>
            </a:r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B132342-F8CC-7C56-61E9-45CDBF73BD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“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Yesus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adalah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Kristus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, Anak Allah yang 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hidup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!”</a:t>
            </a:r>
            <a:endParaRPr lang="ko-KR" altLang="en-US" sz="2800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2756FB30-4383-B4FF-C0AA-09D73DB631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주는 그리스도시요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, </a:t>
            </a:r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살아 계신 하나님의 아들이십니다</a:t>
            </a:r>
            <a:r>
              <a:rPr lang="en-US" altLang="ko-KR" dirty="0"/>
              <a:t>!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690226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7AA1C-EF94-BB69-72E0-5AE6484A8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E227E3F-9D32-05A8-080F-49059F79B1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Salam</a:t>
            </a:r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F581B59-1CE8-21F1-A0C4-7F0FDA245B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693" y="3975520"/>
            <a:ext cx="9144002" cy="713521"/>
          </a:xfrm>
        </p:spPr>
        <p:txBody>
          <a:bodyPr anchor="ctr"/>
          <a:lstStyle/>
          <a:p>
            <a:r>
              <a:rPr lang="en-US" altLang="ko-KR" sz="2400" dirty="0"/>
              <a:t>“Mari </a:t>
            </a:r>
            <a:r>
              <a:rPr lang="en-US" altLang="ko-KR" sz="2400" dirty="0" err="1"/>
              <a:t>kita</a:t>
            </a:r>
            <a:r>
              <a:rPr lang="en-US" altLang="ko-KR" sz="2400" dirty="0"/>
              <a:t> </a:t>
            </a:r>
            <a:r>
              <a:rPr lang="en-US" altLang="ko-KR" sz="2400" dirty="0" err="1"/>
              <a:t>hanya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mengikuti</a:t>
            </a:r>
            <a:r>
              <a:rPr lang="en-US" altLang="ko-KR" sz="2400" dirty="0"/>
              <a:t> </a:t>
            </a:r>
            <a:r>
              <a:rPr lang="en-US" altLang="ko-KR" sz="2400" dirty="0" err="1"/>
              <a:t>Yesus</a:t>
            </a:r>
            <a:r>
              <a:rPr lang="en-US" altLang="ko-KR" sz="2400" dirty="0"/>
              <a:t>, </a:t>
            </a:r>
          </a:p>
          <a:p>
            <a:r>
              <a:rPr lang="en-US" altLang="ko-KR" sz="2400" dirty="0" err="1"/>
              <a:t>penuntun</a:t>
            </a:r>
            <a:r>
              <a:rPr lang="en-US" altLang="ko-KR" sz="2400" dirty="0"/>
              <a:t> yang </a:t>
            </a:r>
            <a:r>
              <a:rPr lang="en-US" altLang="ko-KR" sz="2400" dirty="0" err="1"/>
              <a:t>sempurna</a:t>
            </a:r>
            <a:r>
              <a:rPr lang="en-US" altLang="ko-KR" sz="2400" dirty="0"/>
              <a:t>!”</a:t>
            </a:r>
            <a:endParaRPr lang="en-US" altLang="ko-KR" sz="2400" dirty="0">
              <a:latin typeface="서울남산 장체EB" pitchFamily="18" charset="-127"/>
              <a:ea typeface="서울남산 장체EB" pitchFamily="18" charset="-127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D5E9381-C096-2108-F3AF-5504E92628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691" y="4828938"/>
            <a:ext cx="9144000" cy="339675"/>
          </a:xfrm>
        </p:spPr>
        <p:txBody>
          <a:bodyPr/>
          <a:lstStyle/>
          <a:p>
            <a:r>
              <a:rPr lang="ko-KR" altLang="en-US" sz="1600" dirty="0"/>
              <a:t>완벽한 인도자</a:t>
            </a:r>
            <a:r>
              <a:rPr lang="en-US" altLang="ko-KR" sz="1600" dirty="0"/>
              <a:t>, </a:t>
            </a:r>
            <a:r>
              <a:rPr lang="ko-KR" altLang="en-US" sz="1600" dirty="0"/>
              <a:t>예수님만 따라갑시다</a:t>
            </a:r>
            <a:r>
              <a:rPr lang="en-US" altLang="ko-KR" sz="1600" dirty="0"/>
              <a:t>!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175816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C008493-94D8-45A8-4AD3-DFD122CDBB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dielu-elukan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Yerusalem</a:t>
            </a:r>
            <a:r>
              <a:rPr kumimoji="1" lang="en" altLang="ko-KR" dirty="0"/>
              <a:t>!</a:t>
            </a:r>
          </a:p>
          <a:p>
            <a:r>
              <a:rPr kumimoji="1" lang="en-US" altLang="ko-KR" sz="1600" dirty="0"/>
              <a:t>(Yoh 12:12-19)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37900-C8C2-ABC1-C6AB-942F571959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55650" y="4143377"/>
            <a:ext cx="4115692" cy="491467"/>
          </a:xfrm>
        </p:spPr>
        <p:txBody>
          <a:bodyPr/>
          <a:lstStyle/>
          <a:p>
            <a:r>
              <a:rPr kumimoji="1" lang="en-US" altLang="ko-KR" dirty="0"/>
              <a:t>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D2A53C-E00A-8297-033F-251F12CC21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5648" y="4637411"/>
            <a:ext cx="4115693" cy="491467"/>
          </a:xfrm>
        </p:spPr>
        <p:txBody>
          <a:bodyPr/>
          <a:lstStyle/>
          <a:p>
            <a:r>
              <a:rPr kumimoji="1" lang="en-US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00323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E1E3066-48CF-83BC-65AF-6AD17E987C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 dirty="0"/>
              <a:t>1. </a:t>
            </a:r>
            <a:r>
              <a:rPr kumimoji="1" lang="en-US" altLang="ko-KR" dirty="0" err="1"/>
              <a:t>Menunggang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anak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keledai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0FE734-CDC4-B705-A025-421FB5546D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나귀 새끼를 타고</a:t>
            </a:r>
          </a:p>
        </p:txBody>
      </p:sp>
    </p:spTree>
    <p:extLst>
      <p:ext uri="{BB962C8B-B14F-4D97-AF65-F5344CB8AC3E}">
        <p14:creationId xmlns:p14="http://schemas.microsoft.com/office/powerpoint/2010/main" val="11300572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68585">
              <a:defRPr sz="3705" b="1">
                <a:solidFill>
                  <a:srgbClr val="FFFFFF"/>
                </a:solidFill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45367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ECC5938-DA16-4B0B-DE69-4018F174AC6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menemukan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seekor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keledai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muda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lalu</a:t>
            </a:r>
            <a:r>
              <a:rPr kumimoji="1" lang="en" altLang="ko-KR" dirty="0"/>
              <a:t> Ia naik </a:t>
            </a:r>
            <a:r>
              <a:rPr kumimoji="1" lang="en" altLang="ko-KR" dirty="0" err="1"/>
              <a:t>ke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atasnya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seperti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tertulis</a:t>
            </a:r>
            <a:r>
              <a:rPr kumimoji="1" lang="en" altLang="ko-KR" dirty="0"/>
              <a:t>: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68CB78-6B99-9DA4-42E8-E1010491E1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12:14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22611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BE37BA9-182A-C6ED-4734-E2B90CF527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03847" y="3826157"/>
            <a:ext cx="7057145" cy="1280027"/>
          </a:xfrm>
        </p:spPr>
        <p:txBody>
          <a:bodyPr/>
          <a:lstStyle/>
          <a:p>
            <a:r>
              <a:rPr kumimoji="1" lang="en" altLang="ko-KR" dirty="0"/>
              <a:t>"</a:t>
            </a:r>
            <a:r>
              <a:rPr kumimoji="1" lang="en" altLang="ko-KR" dirty="0" err="1"/>
              <a:t>Jangan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takut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puteri</a:t>
            </a:r>
            <a:r>
              <a:rPr kumimoji="1" lang="en" altLang="ko-KR" dirty="0"/>
              <a:t> Sion, </a:t>
            </a:r>
            <a:r>
              <a:rPr kumimoji="1" lang="en" altLang="ko-KR" dirty="0" err="1"/>
              <a:t>lihatlah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Rajamu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datang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/>
              <a:t>duduk di </a:t>
            </a:r>
            <a:r>
              <a:rPr kumimoji="1" lang="en" altLang="ko-KR" dirty="0" err="1"/>
              <a:t>atas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seekor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anak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keledai</a:t>
            </a:r>
            <a:r>
              <a:rPr kumimoji="1" lang="en" altLang="ko-KR" dirty="0"/>
              <a:t>."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D50C97-F57C-D5C0-34C0-542E03E57B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12:15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458332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75DC3-BD68-D9D8-DFE9-49A49A8C6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C5A9FF8-8A53-9593-991F-FC9BC6CB863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dielu-elukan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Yerusalem</a:t>
            </a:r>
            <a:r>
              <a:rPr kumimoji="1" lang="en" altLang="ko-KR" dirty="0"/>
              <a:t>!</a:t>
            </a:r>
          </a:p>
          <a:p>
            <a:r>
              <a:rPr kumimoji="1" lang="en-US" altLang="ko-KR" sz="1600" dirty="0"/>
              <a:t>(Yoh 12:12-19)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B0B38E-3B89-704F-A528-85549C5F67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55650" y="4143377"/>
            <a:ext cx="4115692" cy="491467"/>
          </a:xfrm>
        </p:spPr>
        <p:txBody>
          <a:bodyPr/>
          <a:lstStyle/>
          <a:p>
            <a:r>
              <a:rPr kumimoji="1" lang="en-US" altLang="ko-KR" dirty="0"/>
              <a:t>1. </a:t>
            </a:r>
            <a:r>
              <a:rPr kumimoji="1" lang="en-US" altLang="ko-KR" dirty="0" err="1"/>
              <a:t>Menunggang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anak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keledai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A84AA60-6789-F7EB-CF10-4A0A96E85F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5648" y="4637411"/>
            <a:ext cx="4115693" cy="491467"/>
          </a:xfrm>
        </p:spPr>
        <p:txBody>
          <a:bodyPr/>
          <a:lstStyle/>
          <a:p>
            <a:r>
              <a:rPr kumimoji="1" lang="en-US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79245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3A577D9-7862-221F-36F4-DA8CF69DE6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kumimoji="1" lang="en" altLang="ko-KR" dirty="0" err="1"/>
              <a:t>Bersorak-soraklah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nyaring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puteri</a:t>
            </a:r>
            <a:r>
              <a:rPr kumimoji="1" lang="en" altLang="ko-KR" dirty="0"/>
              <a:t> Sion, </a:t>
            </a:r>
            <a:r>
              <a:rPr kumimoji="1" lang="en" altLang="ko-KR" dirty="0" err="1"/>
              <a:t>bersorak</a:t>
            </a:r>
            <a:endParaRPr kumimoji="1" lang="en" altLang="ko-KR" dirty="0"/>
          </a:p>
          <a:p>
            <a:r>
              <a:rPr kumimoji="1" lang="en" altLang="ko-KR" dirty="0"/>
              <a:t>-</a:t>
            </a:r>
            <a:r>
              <a:rPr kumimoji="1" lang="en" altLang="ko-KR" dirty="0" err="1"/>
              <a:t>sorailah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puteri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Yerusalem</a:t>
            </a:r>
            <a:r>
              <a:rPr kumimoji="1" lang="en" altLang="ko-KR" dirty="0"/>
              <a:t>! </a:t>
            </a:r>
            <a:r>
              <a:rPr kumimoji="1" lang="en" altLang="ko-KR" dirty="0" err="1"/>
              <a:t>Lihat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rajamu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datang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kepadamu</a:t>
            </a:r>
            <a:r>
              <a:rPr kumimoji="1" lang="en" altLang="ko-KR" dirty="0"/>
              <a:t>;</a:t>
            </a:r>
          </a:p>
          <a:p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adil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jaya</a:t>
            </a:r>
            <a:r>
              <a:rPr kumimoji="1" lang="en" altLang="ko-KR" dirty="0"/>
              <a:t>. Ia </a:t>
            </a:r>
            <a:r>
              <a:rPr kumimoji="1" lang="en" altLang="ko-KR" dirty="0" err="1"/>
              <a:t>lemah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lembut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mengendarai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seekor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keledai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seekor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keledai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beban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muda</a:t>
            </a:r>
            <a:r>
              <a:rPr kumimoji="1" lang="en" altLang="ko-KR" dirty="0"/>
              <a:t>.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7B198D-8227-430E-0474-E2BE55474F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Zak 9:9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46024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21CB6-372E-D0F0-A423-ED8BF7494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F5F16A2-2DCF-601C-B76A-C81EB31B36A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dielu-elukan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Yerusalem</a:t>
            </a:r>
            <a:r>
              <a:rPr kumimoji="1" lang="en" altLang="ko-KR" dirty="0"/>
              <a:t>!</a:t>
            </a:r>
          </a:p>
          <a:p>
            <a:r>
              <a:rPr kumimoji="1" lang="en-US" altLang="ko-KR" sz="1600" dirty="0"/>
              <a:t>(Yoh 12:12-19)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599797-1F36-D802-3F60-6643DD9F68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55650" y="4143377"/>
            <a:ext cx="4115692" cy="491467"/>
          </a:xfrm>
        </p:spPr>
        <p:txBody>
          <a:bodyPr/>
          <a:lstStyle/>
          <a:p>
            <a:r>
              <a:rPr kumimoji="1" lang="en-US" altLang="ko-KR" dirty="0"/>
              <a:t>1. </a:t>
            </a:r>
            <a:r>
              <a:rPr kumimoji="1" lang="en-US" altLang="ko-KR" dirty="0" err="1"/>
              <a:t>Menunggang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anak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keledai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D5AFF6F-0A97-8911-1992-8BBB06D620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5648" y="4637411"/>
            <a:ext cx="4115693" cy="491467"/>
          </a:xfrm>
        </p:spPr>
        <p:txBody>
          <a:bodyPr/>
          <a:lstStyle/>
          <a:p>
            <a:r>
              <a:rPr kumimoji="1" lang="en-US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03935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0BF78BF-0829-41A4-E4E5-9A6F95FE4B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Dan </a:t>
            </a:r>
            <a:r>
              <a:rPr kumimoji="1" lang="en" altLang="ko-KR" dirty="0" err="1"/>
              <a:t>semuanya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dari</a:t>
            </a:r>
            <a:r>
              <a:rPr kumimoji="1" lang="en" altLang="ko-KR" dirty="0"/>
              <a:t> Allah, yang </a:t>
            </a:r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perantaraan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Kristus</a:t>
            </a:r>
            <a:endParaRPr kumimoji="1" lang="en" altLang="ko-KR" dirty="0"/>
          </a:p>
          <a:p>
            <a:r>
              <a:rPr kumimoji="1" lang="en" altLang="ko-KR" dirty="0" err="1"/>
              <a:t>telah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mendamaikan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kita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diri</a:t>
            </a:r>
            <a:r>
              <a:rPr kumimoji="1" lang="en" altLang="ko-KR" dirty="0"/>
              <a:t>-Nya dan yang </a:t>
            </a:r>
            <a:r>
              <a:rPr kumimoji="1" lang="en" altLang="ko-KR" dirty="0" err="1"/>
              <a:t>telah</a:t>
            </a:r>
            <a:endParaRPr kumimoji="1" lang="en" altLang="ko-KR" dirty="0"/>
          </a:p>
          <a:p>
            <a:r>
              <a:rPr kumimoji="1" lang="en" altLang="ko-KR" dirty="0" err="1"/>
              <a:t>mempercayakan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pelayanan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pendamaian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kami.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861618-B672-6BAD-E163-82EA93E0E0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2Kor 5:18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604322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71B0D-20BF-9D4E-F7A9-DBBD828FA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627F60C-FE28-0DE2-5303-4B55E11E24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dielu-elukan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Yerusalem</a:t>
            </a:r>
            <a:r>
              <a:rPr kumimoji="1" lang="en" altLang="ko-KR" dirty="0"/>
              <a:t>!</a:t>
            </a:r>
          </a:p>
          <a:p>
            <a:r>
              <a:rPr kumimoji="1" lang="en-US" altLang="ko-KR" sz="1600" dirty="0"/>
              <a:t>(Yoh 12:12-19)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528B24-B50D-BFD5-8FCE-ACB70FBF95E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55650" y="4143377"/>
            <a:ext cx="4115692" cy="491467"/>
          </a:xfrm>
        </p:spPr>
        <p:txBody>
          <a:bodyPr/>
          <a:lstStyle/>
          <a:p>
            <a:r>
              <a:rPr kumimoji="1" lang="en-US" altLang="ko-KR" dirty="0"/>
              <a:t>1. </a:t>
            </a:r>
            <a:r>
              <a:rPr kumimoji="1" lang="en-US" altLang="ko-KR" dirty="0" err="1"/>
              <a:t>Menunggang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anak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keledai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88769C-4FB9-1FB4-EF24-C1C3D74F71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5648" y="4637411"/>
            <a:ext cx="4115693" cy="491467"/>
          </a:xfrm>
        </p:spPr>
        <p:txBody>
          <a:bodyPr/>
          <a:lstStyle/>
          <a:p>
            <a:r>
              <a:rPr kumimoji="1" lang="en-US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5068251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F95D66B-E327-87FC-BC43-E01541BA063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kumimoji="1" lang="en" altLang="ko-KR" dirty="0" err="1"/>
              <a:t>Sudah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selesai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A807F7-41D4-5375-76A6-D1C404A6B3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19:30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764969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0565A-2499-FC32-0C4B-4D21A126C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F24CC23-3197-F1EA-A127-3FD19295CD2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dielu-elukan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Yerusalem</a:t>
            </a:r>
            <a:r>
              <a:rPr kumimoji="1" lang="en" altLang="ko-KR" dirty="0"/>
              <a:t>!</a:t>
            </a:r>
          </a:p>
          <a:p>
            <a:r>
              <a:rPr kumimoji="1" lang="en-US" altLang="ko-KR" sz="1600" dirty="0"/>
              <a:t>(Yoh 12:12-19)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D75157-6568-227A-DAEF-7A9E81720E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55650" y="4143377"/>
            <a:ext cx="4115692" cy="491467"/>
          </a:xfrm>
        </p:spPr>
        <p:txBody>
          <a:bodyPr/>
          <a:lstStyle/>
          <a:p>
            <a:r>
              <a:rPr kumimoji="1" lang="en-US" altLang="ko-KR" dirty="0"/>
              <a:t>1. </a:t>
            </a:r>
            <a:r>
              <a:rPr kumimoji="1" lang="en-US" altLang="ko-KR" dirty="0" err="1"/>
              <a:t>Menunggang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anak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keledai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3D7D49-C8A4-6078-E56E-5D5C9542D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5648" y="4637411"/>
            <a:ext cx="4115693" cy="491467"/>
          </a:xfrm>
        </p:spPr>
        <p:txBody>
          <a:bodyPr/>
          <a:lstStyle/>
          <a:p>
            <a:r>
              <a:rPr kumimoji="1" lang="en-US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469202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EBE4C-46BA-7EA3-0743-685951C74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3825BFF-F7FF-A5B1-371E-BE27F2540E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 dirty="0"/>
              <a:t>2. </a:t>
            </a:r>
            <a:r>
              <a:rPr kumimoji="1" lang="en-US" altLang="ko-KR" dirty="0" err="1"/>
              <a:t>Sesudah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Yesus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dimuliakan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DC7461-9DCB-52BF-3EED-DACB8C5FAD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십자가의 영광 후</a:t>
            </a:r>
          </a:p>
        </p:txBody>
      </p:sp>
    </p:spTree>
    <p:extLst>
      <p:ext uri="{BB962C8B-B14F-4D97-AF65-F5344CB8AC3E}">
        <p14:creationId xmlns:p14="http://schemas.microsoft.com/office/powerpoint/2010/main" val="39680173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DA8A452-B197-A700-1934-624F7DFA11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ko-KR" altLang="en-US" dirty="0" err="1"/>
              <a:t>예배국</a:t>
            </a:r>
            <a:r>
              <a:rPr kumimoji="1" lang="ko-KR" altLang="en-US" dirty="0"/>
              <a:t> 컴퓨터에 </a:t>
            </a:r>
            <a:r>
              <a:rPr kumimoji="1" lang="ko-KR" altLang="en-US" dirty="0" err="1"/>
              <a:t>있는걸로</a:t>
            </a:r>
            <a:r>
              <a:rPr kumimoji="1" lang="ko-KR" altLang="en-US" dirty="0"/>
              <a:t> 넣기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8A38DA-5A46-9A40-44EF-7F4878870C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6611111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9A57444-6ACC-9989-0AC7-BFC98E34EF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33553" y="3826157"/>
            <a:ext cx="7427439" cy="1280027"/>
          </a:xfrm>
        </p:spPr>
        <p:txBody>
          <a:bodyPr>
            <a:normAutofit lnSpcReduction="10000"/>
          </a:bodyPr>
          <a:lstStyle/>
          <a:p>
            <a:r>
              <a:rPr kumimoji="1" lang="en" altLang="ko-KR" dirty="0"/>
              <a:t>Mula-</a:t>
            </a:r>
            <a:r>
              <a:rPr kumimoji="1" lang="en" altLang="ko-KR" dirty="0" err="1"/>
              <a:t>mula</a:t>
            </a:r>
            <a:r>
              <a:rPr kumimoji="1" lang="en" altLang="ko-KR" dirty="0"/>
              <a:t> murid-murid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tidak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mengerti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hal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, </a:t>
            </a:r>
          </a:p>
          <a:p>
            <a:r>
              <a:rPr kumimoji="1" lang="en" altLang="ko-KR" dirty="0" err="1"/>
              <a:t>tetapi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sesudah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dimuliakan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teringatlah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mereka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bahwa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nas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mengenai</a:t>
            </a:r>
            <a:r>
              <a:rPr kumimoji="1" lang="en" altLang="ko-KR" dirty="0"/>
              <a:t> Dia, dan </a:t>
            </a:r>
            <a:r>
              <a:rPr kumimoji="1" lang="en" altLang="ko-KR" dirty="0" err="1"/>
              <a:t>bahwa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mereka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telah</a:t>
            </a:r>
            <a:endParaRPr kumimoji="1" lang="en" altLang="ko-KR" dirty="0"/>
          </a:p>
          <a:p>
            <a:r>
              <a:rPr kumimoji="1" lang="en" altLang="ko-KR" dirty="0" err="1"/>
              <a:t>melakukannya</a:t>
            </a:r>
            <a:r>
              <a:rPr kumimoji="1" lang="en" altLang="ko-KR" dirty="0"/>
              <a:t> juga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Dia.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3FD400-F787-5ECA-B5A8-4C247EAF64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12:16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290060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A381556-D68A-EA10-F4F2-00293EA89E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Orang </a:t>
            </a:r>
            <a:r>
              <a:rPr kumimoji="1" lang="en" altLang="ko-KR" dirty="0" err="1"/>
              <a:t>banyak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bersama-sama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dengan</a:t>
            </a:r>
            <a:r>
              <a:rPr kumimoji="1" lang="en" altLang="ko-KR" dirty="0"/>
              <a:t> Dia </a:t>
            </a:r>
            <a:r>
              <a:rPr kumimoji="1" lang="en" altLang="ko-KR" dirty="0" err="1"/>
              <a:t>ketika</a:t>
            </a:r>
            <a:r>
              <a:rPr kumimoji="1" lang="en" altLang="ko-KR" dirty="0"/>
              <a:t> Ia</a:t>
            </a:r>
          </a:p>
          <a:p>
            <a:r>
              <a:rPr kumimoji="1" lang="en" altLang="ko-KR" dirty="0" err="1"/>
              <a:t>memanggil</a:t>
            </a:r>
            <a:r>
              <a:rPr kumimoji="1" lang="en" altLang="ko-KR" dirty="0"/>
              <a:t> Lazarus </a:t>
            </a:r>
            <a:r>
              <a:rPr kumimoji="1" lang="en" altLang="ko-KR" dirty="0" err="1"/>
              <a:t>keluar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kubur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membangkitkannya</a:t>
            </a:r>
            <a:endParaRPr kumimoji="1" lang="en" altLang="ko-KR" dirty="0"/>
          </a:p>
          <a:p>
            <a:r>
              <a:rPr kumimoji="1" lang="en" altLang="ko-KR" dirty="0" err="1"/>
              <a:t>dari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antara</a:t>
            </a:r>
            <a:r>
              <a:rPr kumimoji="1" lang="en" altLang="ko-KR" dirty="0"/>
              <a:t> orang </a:t>
            </a:r>
            <a:r>
              <a:rPr kumimoji="1" lang="en" altLang="ko-KR" dirty="0" err="1"/>
              <a:t>mati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memberi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kesaksian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tentang</a:t>
            </a:r>
            <a:r>
              <a:rPr kumimoji="1" lang="en" altLang="ko-KR" dirty="0"/>
              <a:t> Dia.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D11541-E4B6-D28F-38DD-7C4652B336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12:17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024122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97A5C01-8C5C-CA4B-759A-64D4A320A2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615" y="3826157"/>
            <a:ext cx="7684378" cy="1280027"/>
          </a:xfrm>
        </p:spPr>
        <p:txBody>
          <a:bodyPr/>
          <a:lstStyle/>
          <a:p>
            <a:r>
              <a:rPr kumimoji="1" lang="en" altLang="ko-KR" dirty="0" err="1"/>
              <a:t>Sebab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 orang </a:t>
            </a:r>
            <a:r>
              <a:rPr kumimoji="1" lang="en" altLang="ko-KR" dirty="0" err="1"/>
              <a:t>banyak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pergi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menyongsong</a:t>
            </a:r>
            <a:r>
              <a:rPr kumimoji="1" lang="en" altLang="ko-KR" dirty="0"/>
              <a:t> Dia, </a:t>
            </a:r>
          </a:p>
          <a:p>
            <a:r>
              <a:rPr kumimoji="1" lang="en" altLang="ko-KR" dirty="0" err="1"/>
              <a:t>karena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mereka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mendengar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bahwa</a:t>
            </a:r>
            <a:r>
              <a:rPr kumimoji="1" lang="en" altLang="ko-KR" dirty="0"/>
              <a:t> Ia yang </a:t>
            </a:r>
            <a:r>
              <a:rPr kumimoji="1" lang="en" altLang="ko-KR" dirty="0" err="1"/>
              <a:t>membuat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mujizat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F2AAF-FC53-8BEF-3C3A-14008DFF00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12:18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6136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05F0220-FC44-64AF-EA21-7A3A37AF02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97527" y="3826157"/>
            <a:ext cx="7563466" cy="1280027"/>
          </a:xfrm>
        </p:spPr>
        <p:txBody>
          <a:bodyPr/>
          <a:lstStyle/>
          <a:p>
            <a:r>
              <a:rPr kumimoji="1" lang="en" altLang="ko-KR" dirty="0"/>
              <a:t>Maka kata orang-orang Farisi </a:t>
            </a:r>
            <a:r>
              <a:rPr kumimoji="1" lang="en" altLang="ko-KR" dirty="0" err="1"/>
              <a:t>seorang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yang lain: </a:t>
            </a:r>
          </a:p>
          <a:p>
            <a:r>
              <a:rPr kumimoji="1" lang="en" altLang="ko-KR" dirty="0"/>
              <a:t>"Kamu </a:t>
            </a:r>
            <a:r>
              <a:rPr kumimoji="1" lang="en" altLang="ko-KR" dirty="0" err="1"/>
              <a:t>lihat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sendiri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bahwa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kamu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sekali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tidak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berhasil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lihatlah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seluruh</a:t>
            </a:r>
            <a:r>
              <a:rPr kumimoji="1" lang="en" altLang="ko-KR" dirty="0"/>
              <a:t> dunia </a:t>
            </a:r>
            <a:r>
              <a:rPr kumimoji="1" lang="en" altLang="ko-KR" dirty="0" err="1"/>
              <a:t>datang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mengikuti</a:t>
            </a:r>
            <a:r>
              <a:rPr kumimoji="1" lang="en" altLang="ko-KR" dirty="0"/>
              <a:t> Dia."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3909D9-529A-1604-0166-12EB77EC19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12:19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50317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5F0DB-E973-AC9D-C013-72E7838B3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09E4C5F-8951-46DC-68ED-3C1C1C37B7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dielu-elukan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Yerusalem</a:t>
            </a:r>
            <a:r>
              <a:rPr kumimoji="1" lang="en" altLang="ko-KR" dirty="0"/>
              <a:t>!</a:t>
            </a:r>
          </a:p>
          <a:p>
            <a:r>
              <a:rPr kumimoji="1" lang="en-US" altLang="ko-KR" sz="1600" dirty="0"/>
              <a:t>(Yoh 12:12-19)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493CCD-4D4E-E0D7-D0B5-47921B4EAE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55650" y="4143377"/>
            <a:ext cx="4115692" cy="491467"/>
          </a:xfrm>
        </p:spPr>
        <p:txBody>
          <a:bodyPr/>
          <a:lstStyle/>
          <a:p>
            <a:r>
              <a:rPr kumimoji="1" lang="en-US" altLang="ko-KR" dirty="0"/>
              <a:t>1. </a:t>
            </a:r>
            <a:r>
              <a:rPr kumimoji="1" lang="en-US" altLang="ko-KR" dirty="0" err="1"/>
              <a:t>Menunggang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anak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keledai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08CFBD-3537-285B-0B29-DBF832C231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5648" y="4637411"/>
            <a:ext cx="4115693" cy="491467"/>
          </a:xfrm>
        </p:spPr>
        <p:txBody>
          <a:bodyPr/>
          <a:lstStyle/>
          <a:p>
            <a:r>
              <a:rPr kumimoji="1" lang="en-US" altLang="ko-KR" dirty="0"/>
              <a:t>2. </a:t>
            </a:r>
            <a:r>
              <a:rPr kumimoji="1" lang="en-US" altLang="ko-KR" dirty="0" err="1"/>
              <a:t>Sesudah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Yesus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dimuliakan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12906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02C20080-EA90-1A4A-A652-D904473DF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3002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1"/>
          </p:nvPr>
        </p:nvSpPr>
        <p:spPr>
          <a:xfrm>
            <a:off x="1017430" y="575640"/>
            <a:ext cx="7513253" cy="2442504"/>
          </a:xfrm>
        </p:spPr>
        <p:txBody>
          <a:bodyPr/>
          <a:lstStyle/>
          <a:p>
            <a:r>
              <a:rPr lang="en" altLang="ko-KR" sz="2000" dirty="0"/>
              <a:t>Mari </a:t>
            </a:r>
            <a:r>
              <a:rPr lang="en" altLang="ko-KR" sz="2000" dirty="0" err="1"/>
              <a:t>kita</a:t>
            </a:r>
            <a:r>
              <a:rPr lang="en" altLang="ko-KR" sz="2000" dirty="0"/>
              <a:t> </a:t>
            </a:r>
            <a:r>
              <a:rPr lang="en" altLang="ko-KR" sz="2000" dirty="0" err="1"/>
              <a:t>berdoa</a:t>
            </a:r>
            <a:r>
              <a:rPr lang="en" altLang="ko-KR" sz="2000" dirty="0"/>
              <a:t> </a:t>
            </a:r>
            <a:r>
              <a:rPr lang="en" altLang="ko-KR" sz="2000" dirty="0" err="1"/>
              <a:t>untuk</a:t>
            </a:r>
            <a:r>
              <a:rPr lang="en" altLang="ko-KR" sz="2000" dirty="0"/>
              <a:t> </a:t>
            </a:r>
            <a:r>
              <a:rPr lang="en" altLang="ko-KR" sz="2000" dirty="0" err="1"/>
              <a:t>menjadi</a:t>
            </a:r>
            <a:r>
              <a:rPr lang="en" altLang="ko-KR" sz="2000" dirty="0"/>
              <a:t> </a:t>
            </a:r>
            <a:r>
              <a:rPr lang="en" altLang="ko-KR" sz="2000" dirty="0" err="1"/>
              <a:t>saksi</a:t>
            </a:r>
            <a:r>
              <a:rPr lang="ko-KR" altLang="en-US" sz="2000" dirty="0"/>
              <a:t> </a:t>
            </a:r>
            <a:r>
              <a:rPr lang="en" altLang="ko-KR" sz="2000" dirty="0" err="1"/>
              <a:t>penggenapan</a:t>
            </a:r>
            <a:r>
              <a:rPr lang="en" altLang="ko-KR" sz="2000" dirty="0"/>
              <a:t> </a:t>
            </a:r>
            <a:r>
              <a:rPr lang="en" altLang="ko-KR" sz="2000" dirty="0" err="1"/>
              <a:t>Firman</a:t>
            </a:r>
            <a:r>
              <a:rPr lang="en" altLang="ko-KR" sz="2000" dirty="0"/>
              <a:t> </a:t>
            </a:r>
            <a:r>
              <a:rPr lang="en" altLang="ko-KR" sz="2000" dirty="0" err="1"/>
              <a:t>mimbar</a:t>
            </a:r>
            <a:r>
              <a:rPr lang="en" altLang="ko-KR" sz="2000" dirty="0"/>
              <a:t> </a:t>
            </a:r>
            <a:r>
              <a:rPr lang="en" altLang="ko-KR" sz="2000" dirty="0" err="1"/>
              <a:t>setiap</a:t>
            </a:r>
            <a:r>
              <a:rPr lang="en" altLang="ko-KR" sz="2000" dirty="0"/>
              <a:t> </a:t>
            </a:r>
            <a:r>
              <a:rPr lang="en" altLang="ko-KR" sz="2000" dirty="0" err="1"/>
              <a:t>minggu</a:t>
            </a:r>
            <a:r>
              <a:rPr lang="en" altLang="ko-KR" sz="2000" dirty="0"/>
              <a:t> dan </a:t>
            </a:r>
            <a:r>
              <a:rPr lang="en" altLang="ko-KR" sz="2000" dirty="0" err="1"/>
              <a:t>menjadi</a:t>
            </a:r>
            <a:r>
              <a:rPr lang="en" altLang="ko-KR" sz="2000" dirty="0"/>
              <a:t> </a:t>
            </a:r>
            <a:r>
              <a:rPr lang="en" altLang="ko-KR" sz="2000" dirty="0" err="1"/>
              <a:t>tokoh</a:t>
            </a:r>
            <a:r>
              <a:rPr lang="en" altLang="ko-KR" sz="2000" dirty="0"/>
              <a:t> </a:t>
            </a:r>
            <a:r>
              <a:rPr lang="en" altLang="ko-KR" sz="2000" dirty="0" err="1"/>
              <a:t>utama</a:t>
            </a:r>
            <a:r>
              <a:rPr lang="en" altLang="ko-KR" sz="2000" dirty="0"/>
              <a:t> </a:t>
            </a:r>
            <a:r>
              <a:rPr lang="en" altLang="ko-KR" sz="2000" dirty="0" err="1"/>
              <a:t>dalam</a:t>
            </a:r>
            <a:r>
              <a:rPr lang="en" altLang="ko-KR" sz="2000" dirty="0"/>
              <a:t> </a:t>
            </a:r>
            <a:r>
              <a:rPr lang="en" altLang="ko-KR" sz="2000" dirty="0" err="1"/>
              <a:t>menyelamatkan</a:t>
            </a:r>
            <a:r>
              <a:rPr lang="en" altLang="ko-KR" sz="2000" dirty="0"/>
              <a:t> 300 </a:t>
            </a:r>
            <a:r>
              <a:rPr lang="en" altLang="ko-KR" sz="2000" dirty="0" err="1"/>
              <a:t>suku</a:t>
            </a:r>
            <a:r>
              <a:rPr lang="en" altLang="ko-KR" sz="2000" dirty="0"/>
              <a:t> di Indonesia.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2"/>
          </p:nvPr>
        </p:nvSpPr>
        <p:spPr>
          <a:xfrm>
            <a:off x="0" y="4114800"/>
            <a:ext cx="9144000" cy="783020"/>
          </a:xfrm>
        </p:spPr>
        <p:txBody>
          <a:bodyPr/>
          <a:lstStyle/>
          <a:p>
            <a:r>
              <a:rPr lang="ko-KR" altLang="en-US" dirty="0"/>
              <a:t>매주 강단 말씀 성취의 증인 되어</a:t>
            </a:r>
            <a:r>
              <a:rPr lang="en-US" altLang="ko-KR" dirty="0"/>
              <a:t>, </a:t>
            </a:r>
            <a:r>
              <a:rPr lang="ko-KR" altLang="en-US" dirty="0"/>
              <a:t>인니 </a:t>
            </a:r>
            <a:r>
              <a:rPr lang="en-US" altLang="ko-KR" dirty="0"/>
              <a:t>300</a:t>
            </a:r>
            <a:r>
              <a:rPr lang="ko-KR" altLang="en-US" dirty="0"/>
              <a:t>종족 살리는 </a:t>
            </a:r>
            <a:r>
              <a:rPr lang="ko-KR" altLang="en-US" dirty="0" err="1"/>
              <a:t>주역되시길</a:t>
            </a:r>
            <a:r>
              <a:rPr lang="ko-KR" altLang="en-US" dirty="0"/>
              <a:t> 기도합니다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2000" dirty="0"/>
              <a:t>1.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2915976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25A13-5423-97E2-A4EA-AB7BF2C2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7048A96-E0DD-B1CD-2E0D-F9140129F7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430" y="575640"/>
            <a:ext cx="7513253" cy="2442504"/>
          </a:xfrm>
        </p:spPr>
        <p:txBody>
          <a:bodyPr/>
          <a:lstStyle/>
          <a:p>
            <a:r>
              <a:rPr lang="en" altLang="ko-KR" sz="2000" dirty="0" err="1"/>
              <a:t>Setelah</a:t>
            </a:r>
            <a:r>
              <a:rPr lang="en" altLang="ko-KR" sz="2000" dirty="0"/>
              <a:t> ibadah, </a:t>
            </a:r>
            <a:r>
              <a:rPr lang="en" altLang="ko-KR" sz="2000" dirty="0" err="1"/>
              <a:t>mari</a:t>
            </a:r>
            <a:r>
              <a:rPr lang="en" altLang="ko-KR" sz="2000" dirty="0"/>
              <a:t> </a:t>
            </a:r>
            <a:r>
              <a:rPr lang="en" altLang="ko-KR" sz="2000" dirty="0" err="1"/>
              <a:t>berkumpul</a:t>
            </a:r>
            <a:r>
              <a:rPr lang="en" altLang="ko-KR" sz="2000" dirty="0"/>
              <a:t> </a:t>
            </a:r>
            <a:r>
              <a:rPr lang="en" altLang="ko-KR" sz="2000" dirty="0" err="1"/>
              <a:t>sesuai</a:t>
            </a:r>
            <a:r>
              <a:rPr lang="en" altLang="ko-KR" sz="2000" dirty="0"/>
              <a:t> </a:t>
            </a:r>
            <a:r>
              <a:rPr lang="en" altLang="ko-KR" sz="2000" dirty="0" err="1"/>
              <a:t>kelompok</a:t>
            </a:r>
            <a:r>
              <a:rPr lang="en" altLang="ko-KR" sz="2000" dirty="0"/>
              <a:t> masing-masing dan </a:t>
            </a:r>
            <a:r>
              <a:rPr lang="en-US" altLang="ko-KR" sz="2000" i="1" dirty="0"/>
              <a:t>forum</a:t>
            </a:r>
            <a:r>
              <a:rPr lang="en" altLang="ko-KR" sz="2000" dirty="0"/>
              <a:t> </a:t>
            </a:r>
            <a:r>
              <a:rPr lang="en" altLang="ko-KR" sz="2000" dirty="0" err="1"/>
              <a:t>selama</a:t>
            </a:r>
            <a:r>
              <a:rPr lang="en" altLang="ko-KR" sz="2000" dirty="0"/>
              <a:t> 15 </a:t>
            </a:r>
            <a:r>
              <a:rPr lang="en" altLang="ko-KR" sz="2000" dirty="0" err="1"/>
              <a:t>menit</a:t>
            </a:r>
            <a:r>
              <a:rPr lang="en" altLang="ko-KR" sz="2000" dirty="0"/>
              <a:t> </a:t>
            </a:r>
            <a:r>
              <a:rPr lang="en" altLang="ko-KR" sz="2000" dirty="0" err="1"/>
              <a:t>mengenai</a:t>
            </a:r>
            <a:r>
              <a:rPr lang="en" altLang="ko-KR" sz="2000" dirty="0"/>
              <a:t> </a:t>
            </a:r>
            <a:r>
              <a:rPr lang="en" altLang="ko-KR" sz="2000" dirty="0" err="1"/>
              <a:t>firman</a:t>
            </a:r>
            <a:r>
              <a:rPr lang="en" altLang="ko-KR" sz="2000" dirty="0"/>
              <a:t> </a:t>
            </a:r>
            <a:r>
              <a:rPr lang="en" altLang="ko-KR" sz="2000" dirty="0" err="1"/>
              <a:t>hari</a:t>
            </a:r>
            <a:r>
              <a:rPr lang="en" altLang="ko-KR" sz="2000" dirty="0"/>
              <a:t> </a:t>
            </a:r>
            <a:r>
              <a:rPr lang="en" altLang="ko-KR" sz="2000" dirty="0" err="1"/>
              <a:t>ini</a:t>
            </a:r>
            <a:r>
              <a:rPr lang="en" altLang="ko-KR" sz="2000" dirty="0"/>
              <a:t>.</a:t>
            </a:r>
            <a:endParaRPr lang="en" altLang="ko-KR" sz="23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4D42A7-29D2-DD21-E31F-2D24C9E44E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3941444"/>
            <a:ext cx="9144000" cy="1059763"/>
          </a:xfrm>
        </p:spPr>
        <p:txBody>
          <a:bodyPr/>
          <a:lstStyle/>
          <a:p>
            <a:r>
              <a:rPr lang="ko-KR" altLang="en-US" dirty="0"/>
              <a:t>예배 후 그룹별로 모여서 </a:t>
            </a:r>
            <a:r>
              <a:rPr lang="ko-KR" altLang="en-US" dirty="0" err="1"/>
              <a:t>인니예배국의</a:t>
            </a:r>
            <a:r>
              <a:rPr lang="ko-KR" altLang="en-US" dirty="0"/>
              <a:t> 말씀에 대한 포럼을 </a:t>
            </a:r>
            <a:r>
              <a:rPr lang="en-US" altLang="ko-KR" dirty="0"/>
              <a:t>15</a:t>
            </a:r>
            <a:r>
              <a:rPr lang="ko-KR" altLang="en-US" dirty="0"/>
              <a:t>분간 해주세요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DD23A1-ACD5-3FF4-18C3-E15957735F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2000" dirty="0"/>
              <a:t>2.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0514899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A21E8-AD8F-4AE3-10DE-8DAD29E1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AE8362C-8BFD-6A96-B63B-F35E010DE0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430" y="582393"/>
            <a:ext cx="7652437" cy="2860054"/>
          </a:xfrm>
        </p:spPr>
        <p:txBody>
          <a:bodyPr/>
          <a:lstStyle/>
          <a:p>
            <a:r>
              <a:rPr lang="en" altLang="ko-KR" sz="2000" dirty="0"/>
              <a:t>Pada </a:t>
            </a:r>
            <a:r>
              <a:rPr lang="en" altLang="ko-KR" sz="2000" dirty="0" err="1"/>
              <a:t>hari</a:t>
            </a:r>
            <a:r>
              <a:rPr lang="en" altLang="ko-KR" sz="2000" dirty="0"/>
              <a:t> </a:t>
            </a:r>
            <a:r>
              <a:rPr lang="en" altLang="ko-KR" sz="2000" dirty="0" err="1"/>
              <a:t>Minggu</a:t>
            </a:r>
            <a:r>
              <a:rPr lang="en" altLang="ko-KR" sz="2000" dirty="0"/>
              <a:t>, 21 Juni, ibadah </a:t>
            </a:r>
            <a:r>
              <a:rPr lang="en" altLang="ko-KR" sz="2000" dirty="0" err="1"/>
              <a:t>akan</a:t>
            </a:r>
            <a:r>
              <a:rPr lang="en" altLang="ko-KR" sz="2000" dirty="0"/>
              <a:t> </a:t>
            </a:r>
            <a:r>
              <a:rPr lang="en" altLang="ko-KR" sz="2000" dirty="0" err="1"/>
              <a:t>diselenggarakan</a:t>
            </a:r>
            <a:r>
              <a:rPr lang="en" altLang="ko-KR" sz="2000" dirty="0"/>
              <a:t> </a:t>
            </a:r>
            <a:r>
              <a:rPr lang="en" altLang="ko-KR" sz="2000" dirty="0" err="1"/>
              <a:t>sebagai</a:t>
            </a:r>
            <a:r>
              <a:rPr lang="en" altLang="ko-KR" sz="2000" dirty="0"/>
              <a:t> </a:t>
            </a:r>
            <a:r>
              <a:rPr lang="en" altLang="ko-KR" sz="2000" dirty="0" err="1"/>
              <a:t>Kebaktian</a:t>
            </a:r>
            <a:r>
              <a:rPr lang="en" altLang="ko-KR" sz="2000" dirty="0"/>
              <a:t> Syukur </a:t>
            </a:r>
            <a:r>
              <a:rPr lang="en" altLang="ko-KR" sz="2000" dirty="0" err="1"/>
              <a:t>memperingati</a:t>
            </a:r>
            <a:r>
              <a:rPr lang="en" altLang="ko-KR" sz="2000" dirty="0"/>
              <a:t> Hari </a:t>
            </a:r>
            <a:r>
              <a:rPr lang="en" altLang="ko-KR" sz="2000" dirty="0" err="1"/>
              <a:t>Ulang</a:t>
            </a:r>
            <a:r>
              <a:rPr lang="en" altLang="ko-KR" sz="2000" dirty="0"/>
              <a:t> </a:t>
            </a:r>
            <a:r>
              <a:rPr lang="en" altLang="ko-KR" sz="2000" dirty="0" err="1"/>
              <a:t>Tahun</a:t>
            </a:r>
            <a:r>
              <a:rPr lang="en" altLang="ko-KR" sz="2000" dirty="0"/>
              <a:t> ke-8 Departemen Ibadah Bahasa Indonesia. Mohon </a:t>
            </a:r>
            <a:r>
              <a:rPr lang="en" altLang="ko-KR" sz="2000" dirty="0" err="1"/>
              <a:t>mengundang</a:t>
            </a:r>
            <a:r>
              <a:rPr lang="en" altLang="ko-KR" sz="2000" dirty="0"/>
              <a:t> </a:t>
            </a:r>
            <a:r>
              <a:rPr lang="en" altLang="ko-KR" sz="2000" dirty="0" err="1"/>
              <a:t>sebanyak</a:t>
            </a:r>
            <a:r>
              <a:rPr lang="en" altLang="ko-KR" sz="2000" dirty="0"/>
              <a:t> </a:t>
            </a:r>
            <a:r>
              <a:rPr lang="en" altLang="ko-KR" sz="2000" dirty="0" err="1"/>
              <a:t>mungkin</a:t>
            </a:r>
            <a:r>
              <a:rPr lang="en" altLang="ko-KR" sz="2000" dirty="0"/>
              <a:t> </a:t>
            </a:r>
            <a:r>
              <a:rPr lang="en" altLang="ko-KR" sz="2000" dirty="0" err="1"/>
              <a:t>teman-teman</a:t>
            </a:r>
            <a:r>
              <a:rPr lang="en" altLang="ko-KR" sz="2000" dirty="0"/>
              <a:t> di </a:t>
            </a:r>
            <a:r>
              <a:rPr lang="en" altLang="ko-KR" sz="2000" dirty="0" err="1"/>
              <a:t>sekitar</a:t>
            </a:r>
            <a:r>
              <a:rPr lang="en" altLang="ko-KR" sz="2000" dirty="0"/>
              <a:t> Anda </a:t>
            </a:r>
            <a:r>
              <a:rPr lang="en" altLang="ko-KR" sz="2000" dirty="0" err="1"/>
              <a:t>untuk</a:t>
            </a:r>
            <a:r>
              <a:rPr lang="en" altLang="ko-KR" sz="2000" dirty="0"/>
              <a:t> </a:t>
            </a:r>
            <a:r>
              <a:rPr lang="en" altLang="ko-KR" sz="2000" dirty="0" err="1"/>
              <a:t>hadir</a:t>
            </a:r>
            <a:r>
              <a:rPr lang="en" altLang="ko-KR" sz="2000" dirty="0"/>
              <a:t> </a:t>
            </a:r>
            <a:r>
              <a:rPr lang="en" altLang="ko-KR" sz="2000" dirty="0" err="1"/>
              <a:t>bersama</a:t>
            </a:r>
            <a:r>
              <a:rPr lang="en" altLang="ko-KR" sz="2000" dirty="0"/>
              <a:t>. Pada </a:t>
            </a:r>
            <a:r>
              <a:rPr lang="en" altLang="ko-KR" sz="2000" dirty="0" err="1"/>
              <a:t>hari</a:t>
            </a:r>
            <a:r>
              <a:rPr lang="en" altLang="ko-KR" sz="2000" dirty="0"/>
              <a:t> </a:t>
            </a:r>
            <a:r>
              <a:rPr lang="en" altLang="ko-KR" sz="2000" dirty="0" err="1"/>
              <a:t>tersebut</a:t>
            </a:r>
            <a:r>
              <a:rPr lang="en" altLang="ko-KR" sz="2000" dirty="0"/>
              <a:t>, </a:t>
            </a:r>
            <a:r>
              <a:rPr lang="en" altLang="ko-KR" sz="2000" dirty="0" err="1"/>
              <a:t>makan</a:t>
            </a:r>
            <a:r>
              <a:rPr lang="en" altLang="ko-KR" sz="2000" dirty="0"/>
              <a:t> </a:t>
            </a:r>
            <a:r>
              <a:rPr lang="en" altLang="ko-KR" sz="2000" dirty="0" err="1"/>
              <a:t>siang</a:t>
            </a:r>
            <a:r>
              <a:rPr lang="en" altLang="ko-KR" sz="2000" dirty="0"/>
              <a:t> </a:t>
            </a:r>
            <a:r>
              <a:rPr lang="en" altLang="ko-KR" sz="2000" dirty="0" err="1"/>
              <a:t>akan</a:t>
            </a:r>
            <a:r>
              <a:rPr lang="en" altLang="ko-KR" sz="2000" dirty="0"/>
              <a:t> </a:t>
            </a:r>
            <a:r>
              <a:rPr lang="en" altLang="ko-KR" sz="2000" dirty="0" err="1"/>
              <a:t>disajikan</a:t>
            </a:r>
            <a:r>
              <a:rPr lang="en" altLang="ko-KR" sz="2000" dirty="0"/>
              <a:t> </a:t>
            </a:r>
            <a:r>
              <a:rPr lang="en" altLang="ko-KR" sz="2000" dirty="0" err="1"/>
              <a:t>dengan</a:t>
            </a:r>
            <a:r>
              <a:rPr lang="en" altLang="ko-KR" sz="2000" dirty="0"/>
              <a:t> nasi tumpeng </a:t>
            </a:r>
            <a:r>
              <a:rPr lang="en" altLang="ko-KR" sz="2000" dirty="0" err="1"/>
              <a:t>sebagai</a:t>
            </a:r>
            <a:r>
              <a:rPr lang="en" altLang="ko-KR" sz="2000" dirty="0"/>
              <a:t> </a:t>
            </a:r>
            <a:r>
              <a:rPr lang="en" altLang="ko-KR" sz="2000" dirty="0" err="1"/>
              <a:t>bentuk</a:t>
            </a:r>
            <a:r>
              <a:rPr lang="en" altLang="ko-KR" sz="2000" dirty="0"/>
              <a:t> </a:t>
            </a:r>
            <a:r>
              <a:rPr lang="en" altLang="ko-KR" sz="2000" dirty="0" err="1"/>
              <a:t>perayaan</a:t>
            </a:r>
            <a:r>
              <a:rPr lang="en" altLang="ko-KR" sz="2000" dirty="0"/>
              <a:t> </a:t>
            </a:r>
            <a:r>
              <a:rPr lang="en" altLang="ko-KR" sz="2000" dirty="0" err="1"/>
              <a:t>syukur</a:t>
            </a:r>
            <a:r>
              <a:rPr lang="en" altLang="ko-KR" sz="2000" dirty="0"/>
              <a:t> </a:t>
            </a:r>
            <a:r>
              <a:rPr lang="en" altLang="ko-KR" sz="2000" dirty="0" err="1"/>
              <a:t>bersama</a:t>
            </a:r>
            <a:r>
              <a:rPr lang="en" altLang="ko-KR" sz="2000" dirty="0"/>
              <a:t>.</a:t>
            </a:r>
            <a:endParaRPr lang="en-US" altLang="ko-KR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526FF3-C217-BC29-C826-6BBA1FB3818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4023413"/>
            <a:ext cx="9144000" cy="537694"/>
          </a:xfrm>
        </p:spPr>
        <p:txBody>
          <a:bodyPr/>
          <a:lstStyle/>
          <a:p>
            <a:r>
              <a:rPr lang="en-US" altLang="ko-KR" sz="1600" dirty="0"/>
              <a:t>6</a:t>
            </a:r>
            <a:r>
              <a:rPr lang="ko-KR" altLang="en-US" sz="1600" dirty="0"/>
              <a:t>월 </a:t>
            </a:r>
            <a:r>
              <a:rPr lang="en-US" altLang="ko-KR" sz="1600" dirty="0"/>
              <a:t>21</a:t>
            </a:r>
            <a:r>
              <a:rPr lang="ko-KR" altLang="en-US" sz="1600" dirty="0"/>
              <a:t>일 주일은 </a:t>
            </a:r>
            <a:r>
              <a:rPr lang="ko-KR" altLang="en-US" sz="1600" dirty="0" err="1"/>
              <a:t>인니어예배국</a:t>
            </a:r>
            <a:r>
              <a:rPr lang="ko-KR" altLang="en-US" sz="1600" dirty="0"/>
              <a:t> 설립 </a:t>
            </a:r>
            <a:r>
              <a:rPr lang="en-US" altLang="ko-KR" sz="1600" dirty="0"/>
              <a:t>8</a:t>
            </a:r>
            <a:r>
              <a:rPr lang="ko-KR" altLang="en-US" sz="1600" dirty="0"/>
              <a:t>주년 기념 감사 예배로 드립니다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주위에 친구들 많이 초대해주세요</a:t>
            </a:r>
            <a:r>
              <a:rPr lang="en-US" altLang="ko-KR" sz="1600" dirty="0"/>
              <a:t>.</a:t>
            </a:r>
            <a:r>
              <a:rPr lang="ko-KR" altLang="en-US" sz="1600" dirty="0"/>
              <a:t> 이날 점심식사는 </a:t>
            </a:r>
            <a:r>
              <a:rPr lang="en" altLang="ko-KR" sz="1600" dirty="0"/>
              <a:t>nasi tumpeng</a:t>
            </a:r>
            <a:r>
              <a:rPr lang="ko-KR" altLang="en-US" sz="1600" dirty="0"/>
              <a:t>을 준비할 예정입니다</a:t>
            </a:r>
            <a:r>
              <a:rPr lang="en-US" altLang="ko-KR" sz="1600" dirty="0"/>
              <a:t>.</a:t>
            </a:r>
            <a:endParaRPr lang="en-US" altLang="ko-KR" sz="14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A6128C-BB52-21B2-B8D2-D5558450BF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523" y="577469"/>
            <a:ext cx="452907" cy="2442504"/>
          </a:xfrm>
        </p:spPr>
        <p:txBody>
          <a:bodyPr/>
          <a:lstStyle/>
          <a:p>
            <a:r>
              <a:rPr lang="en-US" altLang="ko-KR" sz="2000" dirty="0"/>
              <a:t>3.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898441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5D63-3F75-BFF3-5017-0745ED8B6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56C7C8D-0B14-424B-BBDB-1010658A46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430" y="582393"/>
            <a:ext cx="7652437" cy="2860054"/>
          </a:xfrm>
        </p:spPr>
        <p:txBody>
          <a:bodyPr/>
          <a:lstStyle/>
          <a:p>
            <a:r>
              <a:rPr lang="en" altLang="ko-KR" sz="2000" dirty="0"/>
              <a:t>Pada </a:t>
            </a:r>
            <a:r>
              <a:rPr lang="en" altLang="ko-KR" sz="2000" dirty="0" err="1"/>
              <a:t>tanggal</a:t>
            </a:r>
            <a:r>
              <a:rPr lang="en" altLang="ko-KR" sz="2000" dirty="0"/>
              <a:t> 22 Juni – 2 Juli, </a:t>
            </a:r>
            <a:r>
              <a:rPr lang="en" altLang="ko-KR" sz="2000" dirty="0" err="1"/>
              <a:t>direncanakan</a:t>
            </a:r>
            <a:r>
              <a:rPr lang="en" altLang="ko-KR" sz="2000" dirty="0"/>
              <a:t> </a:t>
            </a:r>
            <a:r>
              <a:rPr lang="en" altLang="ko-KR" sz="2000" dirty="0" err="1"/>
              <a:t>kunjungan</a:t>
            </a:r>
            <a:r>
              <a:rPr lang="en" altLang="ko-KR" sz="2000" dirty="0"/>
              <a:t> </a:t>
            </a:r>
            <a:r>
              <a:rPr lang="en" altLang="ko-KR" sz="2000" dirty="0" err="1"/>
              <a:t>ke</a:t>
            </a:r>
            <a:r>
              <a:rPr lang="en" altLang="ko-KR" sz="2000" dirty="0"/>
              <a:t> retreat pemuda </a:t>
            </a:r>
            <a:r>
              <a:rPr lang="en" altLang="ko-KR" sz="2000" dirty="0" err="1"/>
              <a:t>pemudi</a:t>
            </a:r>
            <a:r>
              <a:rPr lang="en" altLang="ko-KR" sz="2000" dirty="0"/>
              <a:t> </a:t>
            </a:r>
            <a:r>
              <a:rPr lang="en" altLang="ko-KR" sz="2000" dirty="0" err="1"/>
              <a:t>sinode</a:t>
            </a:r>
            <a:r>
              <a:rPr lang="en" altLang="ko-KR" sz="2000" dirty="0"/>
              <a:t> GBKP di Medan, Indonesia, </a:t>
            </a:r>
            <a:r>
              <a:rPr lang="en" altLang="ko-KR" sz="2000" dirty="0" err="1"/>
              <a:t>serta</a:t>
            </a:r>
            <a:r>
              <a:rPr lang="en" altLang="ko-KR" sz="2000" dirty="0"/>
              <a:t> </a:t>
            </a:r>
            <a:r>
              <a:rPr lang="en" altLang="ko-KR" sz="2000" dirty="0" err="1"/>
              <a:t>ke</a:t>
            </a:r>
            <a:r>
              <a:rPr lang="en" altLang="ko-KR" sz="2000" dirty="0"/>
              <a:t> </a:t>
            </a:r>
            <a:r>
              <a:rPr lang="en" altLang="ko-KR" sz="2000" dirty="0" err="1"/>
              <a:t>keluarga</a:t>
            </a:r>
            <a:r>
              <a:rPr lang="en" altLang="ko-KR" sz="2000" dirty="0"/>
              <a:t> </a:t>
            </a:r>
            <a:r>
              <a:rPr lang="en" altLang="ko-KR" sz="2000" dirty="0" err="1"/>
              <a:t>jemaat</a:t>
            </a:r>
            <a:r>
              <a:rPr lang="en" altLang="ko-KR" sz="2000" dirty="0"/>
              <a:t> di Medan (</a:t>
            </a:r>
            <a:r>
              <a:rPr lang="en" altLang="ko-KR" sz="2000" dirty="0" err="1"/>
              <a:t>Yesaya</a:t>
            </a:r>
            <a:r>
              <a:rPr lang="en" altLang="ko-KR" sz="2000" dirty="0"/>
              <a:t> dan </a:t>
            </a:r>
            <a:r>
              <a:rPr lang="en" altLang="ko-KR" sz="2000" dirty="0" err="1"/>
              <a:t>Jupri</a:t>
            </a:r>
            <a:r>
              <a:rPr lang="en" altLang="ko-KR" sz="2000" dirty="0"/>
              <a:t>). Kami </a:t>
            </a:r>
            <a:r>
              <a:rPr lang="en" altLang="ko-KR" sz="2000" dirty="0" err="1"/>
              <a:t>bersyukur</a:t>
            </a:r>
            <a:r>
              <a:rPr lang="en" altLang="ko-KR" sz="2000" dirty="0"/>
              <a:t> </a:t>
            </a:r>
            <a:r>
              <a:rPr lang="en" altLang="ko-KR" sz="2000" dirty="0" err="1"/>
              <a:t>kepada</a:t>
            </a:r>
            <a:r>
              <a:rPr lang="en" altLang="ko-KR" sz="2000" dirty="0"/>
              <a:t> </a:t>
            </a:r>
            <a:r>
              <a:rPr lang="en" altLang="ko-KR" sz="2000" dirty="0" err="1"/>
              <a:t>Tuhan</a:t>
            </a:r>
            <a:r>
              <a:rPr lang="en" altLang="ko-KR" sz="2000" dirty="0"/>
              <a:t> </a:t>
            </a:r>
            <a:r>
              <a:rPr lang="en" altLang="ko-KR" sz="2000" dirty="0" err="1"/>
              <a:t>atas</a:t>
            </a:r>
            <a:r>
              <a:rPr lang="en" altLang="ko-KR" sz="2000" dirty="0"/>
              <a:t> </a:t>
            </a:r>
            <a:r>
              <a:rPr lang="en" altLang="ko-KR" sz="2000" dirty="0" err="1"/>
              <a:t>perluasan</a:t>
            </a:r>
            <a:r>
              <a:rPr lang="en" altLang="ko-KR" sz="2000" dirty="0"/>
              <a:t> ladang </a:t>
            </a:r>
            <a:r>
              <a:rPr lang="en" altLang="ko-KR" sz="2000" dirty="0" err="1"/>
              <a:t>misi</a:t>
            </a:r>
            <a:r>
              <a:rPr lang="en" altLang="ko-KR" sz="2000" dirty="0"/>
              <a:t> </a:t>
            </a:r>
            <a:r>
              <a:rPr lang="en" altLang="ko-KR" sz="2000" dirty="0" err="1"/>
              <a:t>departemen</a:t>
            </a:r>
            <a:r>
              <a:rPr lang="en" altLang="ko-KR" sz="2000" dirty="0"/>
              <a:t> ibadah </a:t>
            </a:r>
            <a:r>
              <a:rPr lang="en" altLang="ko-KR" sz="2000" dirty="0" err="1"/>
              <a:t>kita</a:t>
            </a:r>
            <a:r>
              <a:rPr lang="en" altLang="ko-KR" sz="2000" dirty="0"/>
              <a:t>, dan </a:t>
            </a:r>
            <a:r>
              <a:rPr lang="en" altLang="ko-KR" sz="2000" dirty="0" err="1"/>
              <a:t>mengundang</a:t>
            </a:r>
            <a:r>
              <a:rPr lang="en" altLang="ko-KR" sz="2000" dirty="0"/>
              <a:t> </a:t>
            </a:r>
            <a:r>
              <a:rPr lang="en" altLang="ko-KR" sz="2000" dirty="0" err="1"/>
              <a:t>seluruh</a:t>
            </a:r>
            <a:r>
              <a:rPr lang="en" altLang="ko-KR" sz="2000" dirty="0"/>
              <a:t> </a:t>
            </a:r>
            <a:r>
              <a:rPr lang="en" altLang="ko-KR" sz="2000" dirty="0" err="1"/>
              <a:t>jemaat</a:t>
            </a:r>
            <a:r>
              <a:rPr lang="en" altLang="ko-KR" sz="2000" dirty="0"/>
              <a:t> </a:t>
            </a:r>
            <a:r>
              <a:rPr lang="en" altLang="ko-KR" sz="2000" dirty="0" err="1"/>
              <a:t>untuk</a:t>
            </a:r>
            <a:r>
              <a:rPr lang="en" altLang="ko-KR" sz="2000" dirty="0"/>
              <a:t> </a:t>
            </a:r>
            <a:r>
              <a:rPr lang="en" altLang="ko-KR" sz="2000" dirty="0" err="1"/>
              <a:t>turut</a:t>
            </a:r>
            <a:r>
              <a:rPr lang="en" altLang="ko-KR" sz="2000" dirty="0"/>
              <a:t> </a:t>
            </a:r>
            <a:r>
              <a:rPr lang="en" altLang="ko-KR" sz="2000" dirty="0" err="1"/>
              <a:t>berserta</a:t>
            </a:r>
            <a:r>
              <a:rPr lang="en" altLang="ko-KR" sz="2000" dirty="0"/>
              <a:t> </a:t>
            </a:r>
            <a:r>
              <a:rPr lang="en" altLang="ko-KR" sz="2000" dirty="0" err="1"/>
              <a:t>dalam</a:t>
            </a:r>
            <a:r>
              <a:rPr lang="en" altLang="ko-KR" sz="2000" dirty="0"/>
              <a:t> </a:t>
            </a:r>
            <a:r>
              <a:rPr lang="en" altLang="ko-KR" sz="2000" dirty="0" err="1"/>
              <a:t>doa</a:t>
            </a:r>
            <a:r>
              <a:rPr lang="en" altLang="ko-KR" sz="2000" dirty="0"/>
              <a:t>.</a:t>
            </a:r>
            <a:endParaRPr lang="en" altLang="ko-KR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94BFD-B70D-2ABD-D1A3-F39EBB5FCA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0522" y="3681876"/>
            <a:ext cx="8683021" cy="950579"/>
          </a:xfrm>
        </p:spPr>
        <p:txBody>
          <a:bodyPr/>
          <a:lstStyle/>
          <a:p>
            <a:r>
              <a:rPr lang="en-US" altLang="ko-KR" sz="1600" dirty="0"/>
              <a:t>6</a:t>
            </a:r>
            <a:r>
              <a:rPr lang="ko-KR" altLang="en-US" sz="1600" dirty="0"/>
              <a:t>월 </a:t>
            </a:r>
            <a:r>
              <a:rPr lang="en-US" altLang="ko-KR" sz="1600" dirty="0"/>
              <a:t>22</a:t>
            </a:r>
            <a:r>
              <a:rPr lang="ko-KR" altLang="en-US" sz="1600" dirty="0"/>
              <a:t>일</a:t>
            </a:r>
            <a:r>
              <a:rPr lang="en-US" altLang="ko-KR" sz="1600" dirty="0"/>
              <a:t>~7</a:t>
            </a:r>
            <a:r>
              <a:rPr lang="ko-KR" altLang="en-US" sz="1600" dirty="0"/>
              <a:t>월</a:t>
            </a:r>
            <a:r>
              <a:rPr lang="en-US" altLang="ko-KR" sz="1600" dirty="0"/>
              <a:t>2</a:t>
            </a:r>
            <a:r>
              <a:rPr lang="ko-KR" altLang="en-US" sz="1600" dirty="0"/>
              <a:t>일 인도네시아 메단 </a:t>
            </a:r>
            <a:r>
              <a:rPr lang="en-US" altLang="ko-KR" sz="1600" dirty="0"/>
              <a:t>GBKP </a:t>
            </a:r>
            <a:r>
              <a:rPr lang="ko-KR" altLang="en-US" sz="1600" dirty="0"/>
              <a:t>교단 청소년 수련회와 메단 성도 가정</a:t>
            </a:r>
            <a:endParaRPr lang="en-US" altLang="ko-KR" sz="1600" dirty="0"/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예사야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주프리</a:t>
            </a:r>
            <a:r>
              <a:rPr lang="en-US" altLang="ko-KR" sz="1600" dirty="0"/>
              <a:t>) </a:t>
            </a:r>
            <a:r>
              <a:rPr lang="ko-KR" altLang="en-US" sz="1600" dirty="0"/>
              <a:t>방문 예정입니다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우리 예배국의 선교의 지경을 </a:t>
            </a:r>
            <a:r>
              <a:rPr lang="ko-KR" altLang="en-US" sz="1600" dirty="0" err="1"/>
              <a:t>넓혀가심에</a:t>
            </a:r>
            <a:r>
              <a:rPr lang="ko-KR" altLang="en-US" sz="1600" dirty="0"/>
              <a:t> 감사드리며 함께 기도로 동참하시기 바랍니다</a:t>
            </a:r>
            <a:r>
              <a:rPr lang="en-US" altLang="ko-KR" sz="1600" dirty="0"/>
              <a:t>.</a:t>
            </a:r>
            <a:endParaRPr lang="en-US" altLang="ko-KR" sz="1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686887-0A5C-F6AD-9C52-4C9D4B6FEC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523" y="577469"/>
            <a:ext cx="452907" cy="2442504"/>
          </a:xfrm>
        </p:spPr>
        <p:txBody>
          <a:bodyPr/>
          <a:lstStyle/>
          <a:p>
            <a:r>
              <a:rPr lang="en-US" altLang="ko-KR" sz="2000" dirty="0"/>
              <a:t>4.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067362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0470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735013"/>
            <a:ext cx="9144000" cy="1103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lvl1pPr>
          </a:lstStyle>
          <a:p>
            <a:r>
              <a:t>  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15C1410-B37A-51CA-3610-D72F9E0EFE1E}"/>
              </a:ext>
            </a:extLst>
          </p:cNvPr>
          <p:cNvSpPr txBox="1">
            <a:spLocks/>
          </p:cNvSpPr>
          <p:nvPr/>
        </p:nvSpPr>
        <p:spPr>
          <a:xfrm>
            <a:off x="-318052" y="2494773"/>
            <a:ext cx="9144000" cy="110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>
            <a:normAutofit/>
          </a:bodyPr>
          <a:lstStyle>
            <a:lvl1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H2gtrE"/>
                <a:ea typeface="H2gtrE"/>
                <a:cs typeface="H2gtrE"/>
                <a:sym typeface="H2gtrE"/>
              </a:defRPr>
            </a:lvl1pPr>
            <a:lvl2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hangingPunct="1"/>
            <a:r>
              <a:rPr lang="x-non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5644701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B72200F-30E5-86D3-0BD5-B4456C6912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kesempatan</a:t>
            </a:r>
            <a:r>
              <a:rPr kumimoji="1" lang="en" altLang="ko-KR" dirty="0"/>
              <a:t> [</a:t>
            </a:r>
            <a:r>
              <a:rPr kumimoji="1" lang="ko-KR" altLang="en-US" dirty="0"/>
              <a:t>이 삶은 기회입니다</a:t>
            </a:r>
            <a:r>
              <a:rPr kumimoji="1" lang="en" altLang="ko-KR" dirty="0"/>
              <a:t>]</a:t>
            </a:r>
            <a:endParaRPr kumimoji="1" lang="ko-KR" altLang="en-US" dirty="0"/>
          </a:p>
          <a:p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12042A-1E30-905B-5BF6-1C051FCC60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kumimoji="1" lang="en" altLang="ko-KR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kesempatan</a:t>
            </a:r>
            <a:endParaRPr kumimoji="1" lang="en" altLang="ko-KR" dirty="0"/>
          </a:p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melayani</a:t>
            </a:r>
            <a:r>
              <a:rPr kumimoji="1" lang="en" altLang="ko-KR" dirty="0"/>
              <a:t> Tuhan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B55A95-913E-F867-FA38-AF1A5CAE9C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이 삶은 주신 </a:t>
            </a:r>
            <a:r>
              <a:rPr kumimoji="1" lang="ko-KR" altLang="en-US" dirty="0" err="1"/>
              <a:t>기회라네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이 삶은 주님을 섬기기 위해</a:t>
            </a:r>
          </a:p>
        </p:txBody>
      </p:sp>
    </p:spTree>
    <p:extLst>
      <p:ext uri="{BB962C8B-B14F-4D97-AF65-F5344CB8AC3E}">
        <p14:creationId xmlns:p14="http://schemas.microsoft.com/office/powerpoint/2010/main" val="593928068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055B6CF-F6D4-7C45-3AEB-9EEA41CAC6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Jangan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sia-siakan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waktu</a:t>
            </a:r>
            <a:r>
              <a:rPr kumimoji="1" lang="en" altLang="ko-KR" dirty="0"/>
              <a:t> yang Tuhan </a:t>
            </a:r>
            <a:r>
              <a:rPr kumimoji="1" lang="en" altLang="ko-KR" dirty="0" err="1"/>
              <a:t>beri</a:t>
            </a:r>
            <a:endParaRPr kumimoji="1" lang="en-US" altLang="ko-KR" dirty="0"/>
          </a:p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sementara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6F452D-8128-4BBC-B6D1-D316B3B40C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주께서 주신 시간을 헛되이 하지 말고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이 삶은 </a:t>
            </a:r>
            <a:r>
              <a:rPr kumimoji="1" lang="ko-KR" altLang="en-US" dirty="0" err="1"/>
              <a:t>잠시뿐이라네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180236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67F098F-FD47-52D1-B93A-C4BF9714EF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Sekuntum</a:t>
            </a:r>
            <a:r>
              <a:rPr kumimoji="1" lang="en" altLang="ko-KR" dirty="0"/>
              <a:t> bunga di </a:t>
            </a:r>
            <a:r>
              <a:rPr kumimoji="1" lang="en" altLang="ko-KR" dirty="0" err="1"/>
              <a:t>pagi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endParaRPr kumimoji="1" lang="en" altLang="ko-KR" dirty="0"/>
          </a:p>
          <a:p>
            <a:r>
              <a:rPr kumimoji="1" lang="en" altLang="ko-KR" dirty="0" err="1"/>
              <a:t>Mekar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indah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harum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padang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hijau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F78757-3BD9-0F28-039E-53F915DF72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푸른 들판에 아름답고 향기롭게 피어난 아침의 한 송이의 꽃도</a:t>
            </a:r>
          </a:p>
        </p:txBody>
      </p:sp>
    </p:spTree>
    <p:extLst>
      <p:ext uri="{BB962C8B-B14F-4D97-AF65-F5344CB8AC3E}">
        <p14:creationId xmlns:p14="http://schemas.microsoft.com/office/powerpoint/2010/main" val="2367489138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E02DFC1-947F-39E8-ACAF-ABD5E563D6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Demikian</a:t>
            </a:r>
            <a:r>
              <a:rPr kumimoji="1" lang="en" altLang="ko-KR" dirty="0"/>
              <a:t> Tuhan </a:t>
            </a:r>
            <a:r>
              <a:rPr kumimoji="1" lang="en" altLang="ko-KR" dirty="0" err="1"/>
              <a:t>mendandani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rumput</a:t>
            </a:r>
            <a:endParaRPr kumimoji="1" lang="en" altLang="ko-KR" dirty="0"/>
          </a:p>
          <a:p>
            <a:r>
              <a:rPr kumimoji="1" lang="en" altLang="ko-KR" dirty="0"/>
              <a:t>Gugur bunga </a:t>
            </a:r>
            <a:r>
              <a:rPr kumimoji="1" lang="en" altLang="ko-KR" dirty="0" err="1"/>
              <a:t>bila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panas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terik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94B072-35AA-4675-629C-93248C150C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주님이 멋있게 단장시킨 들풀도</a:t>
            </a:r>
            <a:r>
              <a:rPr kumimoji="1" lang="en-US" altLang="ko-KR" dirty="0"/>
              <a:t>,</a:t>
            </a:r>
            <a:r>
              <a:rPr kumimoji="1" lang="ko-KR" altLang="en-US" dirty="0"/>
              <a:t> 뜨거운 햇볕 아래 지고 마네</a:t>
            </a:r>
          </a:p>
        </p:txBody>
      </p:sp>
    </p:spTree>
    <p:extLst>
      <p:ext uri="{BB962C8B-B14F-4D97-AF65-F5344CB8AC3E}">
        <p14:creationId xmlns:p14="http://schemas.microsoft.com/office/powerpoint/2010/main" val="3248339812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CA997B3-8B07-A356-DB83-40B29C4F5B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Oh Tuhan </a:t>
            </a:r>
            <a:r>
              <a:rPr kumimoji="1" lang="en" altLang="ko-KR" dirty="0" err="1"/>
              <a:t>pakailah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endParaRPr kumimoji="1" lang="en" altLang="ko-KR" dirty="0"/>
          </a:p>
          <a:p>
            <a:r>
              <a:rPr kumimoji="1" lang="en" altLang="ko-KR" dirty="0" err="1"/>
              <a:t>Selagi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kuat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86EC5D-FF53-6F0A-0A1E-5F1490B055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오 주여</a:t>
            </a:r>
            <a:r>
              <a:rPr kumimoji="1" lang="en-US" altLang="ko-KR" dirty="0"/>
              <a:t>, </a:t>
            </a:r>
            <a:r>
              <a:rPr kumimoji="1" lang="ko-KR" altLang="en-US" dirty="0"/>
              <a:t>내 삶을 </a:t>
            </a:r>
            <a:r>
              <a:rPr kumimoji="1" lang="ko-KR" altLang="en-US" dirty="0" err="1"/>
              <a:t>사용하소서</a:t>
            </a:r>
            <a:r>
              <a:rPr kumimoji="1" lang="en-US" altLang="ko-KR" dirty="0"/>
              <a:t>,</a:t>
            </a:r>
            <a:r>
              <a:rPr kumimoji="1" lang="ko-KR" altLang="en-US" dirty="0"/>
              <a:t> 내가 아직 강할 때에</a:t>
            </a:r>
          </a:p>
        </p:txBody>
      </p:sp>
    </p:spTree>
    <p:extLst>
      <p:ext uri="{BB962C8B-B14F-4D97-AF65-F5344CB8AC3E}">
        <p14:creationId xmlns:p14="http://schemas.microsoft.com/office/powerpoint/2010/main" val="740667146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AC39FF1-6860-A6E9-C850-56990C780B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Bila </a:t>
            </a:r>
            <a:r>
              <a:rPr kumimoji="1" lang="en" altLang="ko-KR" dirty="0" err="1"/>
              <a:t>saatnya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nanti</a:t>
            </a:r>
            <a:r>
              <a:rPr kumimoji="1" lang="en" altLang="ko-KR" dirty="0"/>
              <a:t> Ku </a:t>
            </a:r>
            <a:r>
              <a:rPr kumimoji="1" lang="en" altLang="ko-KR" dirty="0" err="1"/>
              <a:t>tak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berdaya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lagi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sudah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jadi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berkat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3BC015-8685-6C69-9907-E70C85C2BE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언젠가 내가 더 이상 힘이 없을 때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이 삶은 이미 복이 되었네</a:t>
            </a:r>
          </a:p>
        </p:txBody>
      </p:sp>
    </p:spTree>
    <p:extLst>
      <p:ext uri="{BB962C8B-B14F-4D97-AF65-F5344CB8AC3E}">
        <p14:creationId xmlns:p14="http://schemas.microsoft.com/office/powerpoint/2010/main" val="417574687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728051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C50E3E90-69DC-D722-C9F0-2EFB8C6E9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516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E5223A69-6929-AED4-81D3-A8BFDBF5F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60604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D44B1-15C3-F168-351E-470CF96210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E13FD-12B4-FA5A-8377-DC6095FE54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1026" name="Picture 2" descr="C:\Users\user\Desktop\제목 없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96410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A187-7D5F-941C-E60C-A7F8A1752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4F7A2-545E-D5E9-1ADF-47EF36EFD56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5" name="Picture 4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7A55F545-0923-0B4C-06D7-E9C8528A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3708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7E80-5F8A-9656-9403-579E1068C3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BFC67-927D-8A51-B633-1882E484D0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71C0C0C-DD6D-05DB-A7F4-D1BC2EE50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0147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6859-4186-B5FD-02FC-F96BAEA91B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B69A3-CC39-9EA0-A83B-3106F2B60C6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6" name="그림 5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314A0A1E-D467-B56F-E8CC-836AF63A8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4710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business card&#10;&#10;Description automatically generated">
            <a:extLst>
              <a:ext uri="{FF2B5EF4-FFF2-40B4-BE49-F238E27FC236}">
                <a16:creationId xmlns:a16="http://schemas.microsoft.com/office/drawing/2014/main" id="{8354BDAB-3D43-30F5-88E7-D0B3E75D0AD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703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62F244-468F-C38C-5DC7-9571C860FE6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Penatua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</a:t>
            </a:r>
            <a:r>
              <a:rPr lang="en-US" altLang="ko-KR" dirty="0"/>
              <a:t>An Byung Yeon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BC1772-FD80-C3AE-67DA-D5E6472B7A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사회자 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: </a:t>
            </a:r>
            <a:r>
              <a:rPr lang="ko-KR" altLang="en-US" dirty="0" err="1">
                <a:latin typeface="서울남산 장체EB" pitchFamily="18" charset="-127"/>
                <a:ea typeface="서울남산 장체EB" pitchFamily="18" charset="-127"/>
              </a:rPr>
              <a:t>안병연</a:t>
            </a:r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 국장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11E09F-7CC5-8D8A-D81B-BFCDDE9167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Liturgos</a:t>
            </a:r>
            <a:endParaRPr lang="ko-KR" altLang="en-US" dirty="0">
              <a:latin typeface="서울남산 장체EB" pitchFamily="18" charset="-127"/>
              <a:ea typeface="서울남산 장체E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46663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0736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0070C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MalgunGothicRegular"/>
        <a:ea typeface="MalgunGothicRegular"/>
        <a:cs typeface="MalgunGothicRegular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MalgunGothicRegular"/>
        <a:ea typeface="MalgunGothicRegular"/>
        <a:cs typeface="MalgunGothicRegular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B9F886-E683-774A-882D-64EC7751DB29}">
  <we:reference id="wa200010001" version="1.0.0.0" store="ko-KR" storeType="OMEX"/>
  <we:alternateReferences>
    <we:reference id="WA200010001" version="1.0.0.0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14473</TotalTime>
  <Words>1399</Words>
  <Application>Microsoft Macintosh PowerPoint</Application>
  <PresentationFormat>화면 슬라이드 쇼(16:9)</PresentationFormat>
  <Paragraphs>184</Paragraphs>
  <Slides>74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74</vt:i4>
      </vt:variant>
    </vt:vector>
  </HeadingPairs>
  <TitlesOfParts>
    <vt:vector size="83" baseType="lpstr">
      <vt:lpstr>맑은 고딕</vt:lpstr>
      <vt:lpstr>서울남산 장체EB</vt:lpstr>
      <vt:lpstr>HY헤드라인M</vt:lpstr>
      <vt:lpstr>MalgunGothicBold</vt:lpstr>
      <vt:lpstr>MalgunGothicRegular</vt:lpstr>
      <vt:lpstr>SEOULNAMSAN EB</vt:lpstr>
      <vt:lpstr>SeoulNamsanC BL</vt:lpstr>
      <vt:lpstr>Arial</vt:lpstr>
      <vt:lpstr>Office 테마</vt:lpstr>
      <vt:lpstr>[FULL 화면 조정 페이지……..………]       [두번째줄 화면 조정 페이지~………]</vt:lpstr>
      <vt:lpstr>PowerPoint 프레젠테이션</vt:lpstr>
      <vt:lpstr>PowerPoint 프레젠테이션</vt:lpstr>
      <vt:lpstr>   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[첫번줄 화면 조정 페이지……………………..……] [두번째줄 화면 조정 페이지~…..…………...……]</dc:title>
  <dc:creator>박지훈</dc:creator>
  <cp:lastModifiedBy>HN HN</cp:lastModifiedBy>
  <cp:revision>1153</cp:revision>
  <cp:lastPrinted>2024-01-27T09:30:07Z</cp:lastPrinted>
  <dcterms:modified xsi:type="dcterms:W3CDTF">2026-06-13T12:52:01Z</dcterms:modified>
</cp:coreProperties>
</file>