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TDTD구름고딕" charset="1" panose="02000503000000000000"/>
      <p:regular r:id="rId13"/>
    </p:embeddedFont>
    <p:embeddedFont>
      <p:font typeface="TDTD갬성명조" charset="1" panose="02000503000000000000"/>
      <p:regular r:id="rId14"/>
    </p:embeddedFont>
    <p:embeddedFont>
      <p:font typeface="Gaegu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0.jpe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239839" y="2735360"/>
            <a:ext cx="5808322" cy="711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4"/>
              </a:lnSpc>
            </a:pPr>
            <a:r>
              <a:rPr lang="en-US" sz="3280">
                <a:solidFill>
                  <a:srgbClr val="C9C0E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내 아이를 부탁해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27453" y="7126647"/>
            <a:ext cx="4833094" cy="711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4"/>
              </a:lnSpc>
            </a:pPr>
            <a:r>
              <a:rPr lang="en-US" sz="3280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20240484 박지현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52455" y="3985682"/>
            <a:ext cx="9783089" cy="2067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41"/>
              </a:lnSpc>
              <a:spcBef>
                <a:spcPct val="0"/>
              </a:spcBef>
            </a:pPr>
            <a:r>
              <a:rPr lang="en-US" sz="11958" spc="-645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욕설하는 </a:t>
            </a:r>
            <a:r>
              <a:rPr lang="en-US" sz="11958" spc="-645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초등생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5400000">
            <a:off x="6317373" y="6000799"/>
            <a:ext cx="5653253" cy="142464"/>
          </a:xfrm>
          <a:custGeom>
            <a:avLst/>
            <a:gdLst/>
            <a:ahLst/>
            <a:cxnLst/>
            <a:rect r="r" b="b" t="t" l="l"/>
            <a:pathLst>
              <a:path h="142464" w="5653253">
                <a:moveTo>
                  <a:pt x="0" y="0"/>
                </a:moveTo>
                <a:lnTo>
                  <a:pt x="5653254" y="0"/>
                </a:lnTo>
                <a:lnTo>
                  <a:pt x="5653254" y="142463"/>
                </a:lnTo>
                <a:lnTo>
                  <a:pt x="0" y="14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80" t="0" r="-952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7439" y="3597682"/>
            <a:ext cx="857250" cy="1016137"/>
          </a:xfrm>
          <a:custGeom>
            <a:avLst/>
            <a:gdLst/>
            <a:ahLst/>
            <a:cxnLst/>
            <a:rect r="r" b="b" t="t" l="l"/>
            <a:pathLst>
              <a:path h="1016137" w="857250">
                <a:moveTo>
                  <a:pt x="0" y="0"/>
                </a:moveTo>
                <a:lnTo>
                  <a:pt x="857250" y="0"/>
                </a:lnTo>
                <a:lnTo>
                  <a:pt x="857250" y="1016137"/>
                </a:lnTo>
                <a:lnTo>
                  <a:pt x="0" y="1016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172818" y="3597682"/>
            <a:ext cx="857250" cy="1016137"/>
          </a:xfrm>
          <a:custGeom>
            <a:avLst/>
            <a:gdLst/>
            <a:ahLst/>
            <a:cxnLst/>
            <a:rect r="r" b="b" t="t" l="l"/>
            <a:pathLst>
              <a:path h="1016137" w="857250">
                <a:moveTo>
                  <a:pt x="0" y="0"/>
                </a:moveTo>
                <a:lnTo>
                  <a:pt x="857250" y="0"/>
                </a:lnTo>
                <a:lnTo>
                  <a:pt x="857250" y="1016137"/>
                </a:lnTo>
                <a:lnTo>
                  <a:pt x="0" y="1016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76316" y="1104822"/>
            <a:ext cx="11161043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아이의 이중적인 언어 생활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29785" y="3378754"/>
            <a:ext cx="5417781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spc="-140">
                <a:solidFill>
                  <a:srgbClr val="FFA5C0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집 안에서의 아이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36694" y="3378754"/>
            <a:ext cx="5417781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spc="-140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학교와 밖에서의 아이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92144" y="5342726"/>
            <a:ext cx="6296025" cy="362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부모님 앞에서는 나쁜 언행을 전혀 보이지 않으며 예의 바르고 바른 말투를 사용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규칙을 잘 따르고 차분한 태도를 유지하여 언어 습관에 대한 걱정이 전혀 없어 보임.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안전지대인 ㄱㅏ장 내 언어 조절력 양호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05467" y="5342726"/>
            <a:ext cx="6296025" cy="362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친구들과 대화하거나 게임을 할 때 거친 욕설과 자극적인 비속어를 자주 사용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최근 담임 선생님과의 상담을 통해 이러한 밖에서의 모습과 또래 마찰 소식을 처음 접하게 됨.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또래 집단의 역학 및 환경적 영향 발생 </a:t>
            </a:r>
          </a:p>
        </p:txBody>
      </p:sp>
      <p:grpSp>
        <p:nvGrpSpPr>
          <p:cNvPr name="Group 19" id="19"/>
          <p:cNvGrpSpPr/>
          <p:nvPr/>
        </p:nvGrpSpPr>
        <p:grpSpPr>
          <a:xfrm rot="5912663">
            <a:off x="835236" y="1105436"/>
            <a:ext cx="786308" cy="1377354"/>
            <a:chOff x="0" y="0"/>
            <a:chExt cx="1048411" cy="183647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048411" cy="896206"/>
              <a:chOff x="0" y="0"/>
              <a:chExt cx="1329690" cy="113665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50800" y="49451"/>
                <a:ext cx="1228796" cy="1037161"/>
              </a:xfrm>
              <a:custGeom>
                <a:avLst/>
                <a:gdLst/>
                <a:ahLst/>
                <a:cxnLst/>
                <a:rect r="r" b="b" t="t" l="l"/>
                <a:pathLst>
                  <a:path h="1037161" w="1228796">
                    <a:moveTo>
                      <a:pt x="0" y="1008459"/>
                    </a:moveTo>
                    <a:cubicBezTo>
                      <a:pt x="347980" y="257889"/>
                      <a:pt x="408940" y="19129"/>
                      <a:pt x="441960" y="1349"/>
                    </a:cubicBezTo>
                    <a:cubicBezTo>
                      <a:pt x="449580" y="-2461"/>
                      <a:pt x="455930" y="2619"/>
                      <a:pt x="461010" y="6429"/>
                    </a:cubicBezTo>
                    <a:cubicBezTo>
                      <a:pt x="464820" y="10239"/>
                      <a:pt x="461010" y="25479"/>
                      <a:pt x="466090" y="28019"/>
                    </a:cubicBezTo>
                    <a:cubicBezTo>
                      <a:pt x="471170" y="31829"/>
                      <a:pt x="480060" y="20399"/>
                      <a:pt x="491490" y="24209"/>
                    </a:cubicBezTo>
                    <a:cubicBezTo>
                      <a:pt x="524510" y="34369"/>
                      <a:pt x="595630" y="113109"/>
                      <a:pt x="660400" y="180419"/>
                    </a:cubicBezTo>
                    <a:cubicBezTo>
                      <a:pt x="764540" y="287099"/>
                      <a:pt x="932180" y="505539"/>
                      <a:pt x="1038860" y="617299"/>
                    </a:cubicBezTo>
                    <a:cubicBezTo>
                      <a:pt x="1108710" y="690959"/>
                      <a:pt x="1207770" y="760809"/>
                      <a:pt x="1224280" y="792559"/>
                    </a:cubicBezTo>
                    <a:cubicBezTo>
                      <a:pt x="1229360" y="801449"/>
                      <a:pt x="1229360" y="807799"/>
                      <a:pt x="1228090" y="812879"/>
                    </a:cubicBezTo>
                    <a:cubicBezTo>
                      <a:pt x="1225550" y="819229"/>
                      <a:pt x="1221740" y="823039"/>
                      <a:pt x="1211580" y="826849"/>
                    </a:cubicBezTo>
                    <a:cubicBezTo>
                      <a:pt x="1170940" y="847169"/>
                      <a:pt x="866140" y="906859"/>
                      <a:pt x="834390" y="887809"/>
                    </a:cubicBezTo>
                    <a:cubicBezTo>
                      <a:pt x="826770" y="883999"/>
                      <a:pt x="825500" y="873839"/>
                      <a:pt x="826770" y="867489"/>
                    </a:cubicBezTo>
                    <a:cubicBezTo>
                      <a:pt x="828040" y="861139"/>
                      <a:pt x="834390" y="852249"/>
                      <a:pt x="839470" y="849709"/>
                    </a:cubicBezTo>
                    <a:cubicBezTo>
                      <a:pt x="847090" y="847169"/>
                      <a:pt x="862330" y="850979"/>
                      <a:pt x="867410" y="856059"/>
                    </a:cubicBezTo>
                    <a:cubicBezTo>
                      <a:pt x="872490" y="861139"/>
                      <a:pt x="873760" y="871299"/>
                      <a:pt x="872490" y="877649"/>
                    </a:cubicBezTo>
                    <a:cubicBezTo>
                      <a:pt x="871220" y="882729"/>
                      <a:pt x="863600" y="891619"/>
                      <a:pt x="857250" y="892889"/>
                    </a:cubicBezTo>
                    <a:cubicBezTo>
                      <a:pt x="850900" y="895429"/>
                      <a:pt x="835660" y="890349"/>
                      <a:pt x="830580" y="883999"/>
                    </a:cubicBezTo>
                    <a:cubicBezTo>
                      <a:pt x="826770" y="878919"/>
                      <a:pt x="825500" y="868759"/>
                      <a:pt x="828040" y="862409"/>
                    </a:cubicBezTo>
                    <a:cubicBezTo>
                      <a:pt x="830580" y="857329"/>
                      <a:pt x="834390" y="853519"/>
                      <a:pt x="844550" y="848439"/>
                    </a:cubicBezTo>
                    <a:cubicBezTo>
                      <a:pt x="886460" y="828119"/>
                      <a:pt x="1181100" y="773509"/>
                      <a:pt x="1216660" y="786209"/>
                    </a:cubicBezTo>
                    <a:cubicBezTo>
                      <a:pt x="1224280" y="787479"/>
                      <a:pt x="1225550" y="792559"/>
                      <a:pt x="1226820" y="797639"/>
                    </a:cubicBezTo>
                    <a:cubicBezTo>
                      <a:pt x="1229360" y="803989"/>
                      <a:pt x="1226820" y="817959"/>
                      <a:pt x="1221740" y="821769"/>
                    </a:cubicBezTo>
                    <a:cubicBezTo>
                      <a:pt x="1216660" y="826849"/>
                      <a:pt x="1207770" y="829389"/>
                      <a:pt x="1196340" y="825579"/>
                    </a:cubicBezTo>
                    <a:cubicBezTo>
                      <a:pt x="1164590" y="815419"/>
                      <a:pt x="1103630" y="743029"/>
                      <a:pt x="1042670" y="678259"/>
                    </a:cubicBezTo>
                    <a:cubicBezTo>
                      <a:pt x="937260" y="567769"/>
                      <a:pt x="750570" y="330279"/>
                      <a:pt x="635000" y="209629"/>
                    </a:cubicBezTo>
                    <a:cubicBezTo>
                      <a:pt x="556260" y="128349"/>
                      <a:pt x="427990" y="40719"/>
                      <a:pt x="427990" y="14049"/>
                    </a:cubicBezTo>
                    <a:cubicBezTo>
                      <a:pt x="427990" y="7699"/>
                      <a:pt x="436880" y="2619"/>
                      <a:pt x="441960" y="1349"/>
                    </a:cubicBezTo>
                    <a:cubicBezTo>
                      <a:pt x="447040" y="79"/>
                      <a:pt x="455930" y="2619"/>
                      <a:pt x="461010" y="6429"/>
                    </a:cubicBezTo>
                    <a:cubicBezTo>
                      <a:pt x="464820" y="10239"/>
                      <a:pt x="467360" y="16589"/>
                      <a:pt x="466090" y="28019"/>
                    </a:cubicBezTo>
                    <a:cubicBezTo>
                      <a:pt x="463550" y="78819"/>
                      <a:pt x="378460" y="278209"/>
                      <a:pt x="318770" y="422989"/>
                    </a:cubicBezTo>
                    <a:cubicBezTo>
                      <a:pt x="242570" y="603329"/>
                      <a:pt x="87630" y="976709"/>
                      <a:pt x="36830" y="1024969"/>
                    </a:cubicBezTo>
                    <a:cubicBezTo>
                      <a:pt x="26670" y="1035129"/>
                      <a:pt x="17780" y="1038939"/>
                      <a:pt x="11430" y="1036399"/>
                    </a:cubicBezTo>
                    <a:cubicBezTo>
                      <a:pt x="5080" y="1033859"/>
                      <a:pt x="0" y="1008459"/>
                      <a:pt x="0" y="100845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17023" y="702946"/>
              <a:ext cx="567764" cy="1133526"/>
              <a:chOff x="0" y="0"/>
              <a:chExt cx="720090" cy="143764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50640" y="50800"/>
                <a:ext cx="625224" cy="1336040"/>
              </a:xfrm>
              <a:custGeom>
                <a:avLst/>
                <a:gdLst/>
                <a:ahLst/>
                <a:cxnLst/>
                <a:rect r="r" b="b" t="t" l="l"/>
                <a:pathLst>
                  <a:path h="1336040" w="625224">
                    <a:moveTo>
                      <a:pt x="23020" y="100330"/>
                    </a:moveTo>
                    <a:cubicBezTo>
                      <a:pt x="310040" y="87630"/>
                      <a:pt x="326550" y="83820"/>
                      <a:pt x="357030" y="72390"/>
                    </a:cubicBezTo>
                    <a:cubicBezTo>
                      <a:pt x="396400" y="57150"/>
                      <a:pt x="459900" y="0"/>
                      <a:pt x="487840" y="0"/>
                    </a:cubicBezTo>
                    <a:cubicBezTo>
                      <a:pt x="501810" y="0"/>
                      <a:pt x="514510" y="7620"/>
                      <a:pt x="517050" y="15240"/>
                    </a:cubicBezTo>
                    <a:cubicBezTo>
                      <a:pt x="519590" y="22860"/>
                      <a:pt x="504350" y="35560"/>
                      <a:pt x="505620" y="45720"/>
                    </a:cubicBezTo>
                    <a:cubicBezTo>
                      <a:pt x="506890" y="55880"/>
                      <a:pt x="524670" y="60960"/>
                      <a:pt x="531020" y="74930"/>
                    </a:cubicBezTo>
                    <a:cubicBezTo>
                      <a:pt x="542450" y="97790"/>
                      <a:pt x="544990" y="132080"/>
                      <a:pt x="551340" y="172720"/>
                    </a:cubicBezTo>
                    <a:cubicBezTo>
                      <a:pt x="561500" y="246380"/>
                      <a:pt x="567850" y="347980"/>
                      <a:pt x="576740" y="472440"/>
                    </a:cubicBezTo>
                    <a:cubicBezTo>
                      <a:pt x="590710" y="681990"/>
                      <a:pt x="645320" y="1235710"/>
                      <a:pt x="617380" y="1313180"/>
                    </a:cubicBezTo>
                    <a:cubicBezTo>
                      <a:pt x="612300" y="1328420"/>
                      <a:pt x="604680" y="1334770"/>
                      <a:pt x="597060" y="1336040"/>
                    </a:cubicBezTo>
                    <a:cubicBezTo>
                      <a:pt x="590710" y="1336040"/>
                      <a:pt x="579280" y="1327150"/>
                      <a:pt x="578010" y="1320800"/>
                    </a:cubicBezTo>
                    <a:cubicBezTo>
                      <a:pt x="575470" y="1315720"/>
                      <a:pt x="578010" y="1306830"/>
                      <a:pt x="580550" y="1301750"/>
                    </a:cubicBezTo>
                    <a:cubicBezTo>
                      <a:pt x="584360" y="1297940"/>
                      <a:pt x="593250" y="1294130"/>
                      <a:pt x="598330" y="1294130"/>
                    </a:cubicBezTo>
                    <a:cubicBezTo>
                      <a:pt x="604680" y="1295400"/>
                      <a:pt x="616110" y="1304290"/>
                      <a:pt x="617380" y="1310640"/>
                    </a:cubicBezTo>
                    <a:cubicBezTo>
                      <a:pt x="617380" y="1318260"/>
                      <a:pt x="605950" y="1334770"/>
                      <a:pt x="599600" y="1334770"/>
                    </a:cubicBezTo>
                    <a:cubicBezTo>
                      <a:pt x="593250" y="1336040"/>
                      <a:pt x="583090" y="1329690"/>
                      <a:pt x="576740" y="1316990"/>
                    </a:cubicBezTo>
                    <a:cubicBezTo>
                      <a:pt x="539910" y="1244600"/>
                      <a:pt x="550070" y="670560"/>
                      <a:pt x="537370" y="476250"/>
                    </a:cubicBezTo>
                    <a:cubicBezTo>
                      <a:pt x="531020" y="373380"/>
                      <a:pt x="528480" y="308610"/>
                      <a:pt x="518320" y="238760"/>
                    </a:cubicBezTo>
                    <a:cubicBezTo>
                      <a:pt x="510700" y="181610"/>
                      <a:pt x="491650" y="130810"/>
                      <a:pt x="486570" y="86360"/>
                    </a:cubicBezTo>
                    <a:cubicBezTo>
                      <a:pt x="482760" y="54610"/>
                      <a:pt x="472600" y="8890"/>
                      <a:pt x="482760" y="1270"/>
                    </a:cubicBezTo>
                    <a:cubicBezTo>
                      <a:pt x="489110" y="-2540"/>
                      <a:pt x="513240" y="7620"/>
                      <a:pt x="517050" y="15240"/>
                    </a:cubicBezTo>
                    <a:cubicBezTo>
                      <a:pt x="520860" y="21590"/>
                      <a:pt x="514510" y="35560"/>
                      <a:pt x="505620" y="45720"/>
                    </a:cubicBezTo>
                    <a:cubicBezTo>
                      <a:pt x="485300" y="68580"/>
                      <a:pt x="407830" y="100330"/>
                      <a:pt x="365920" y="115570"/>
                    </a:cubicBezTo>
                    <a:cubicBezTo>
                      <a:pt x="335440" y="127000"/>
                      <a:pt x="317660" y="130810"/>
                      <a:pt x="280830" y="135890"/>
                    </a:cubicBezTo>
                    <a:cubicBezTo>
                      <a:pt x="217330" y="144780"/>
                      <a:pt x="52230" y="163830"/>
                      <a:pt x="16670" y="146050"/>
                    </a:cubicBezTo>
                    <a:cubicBezTo>
                      <a:pt x="5240" y="139700"/>
                      <a:pt x="-1110" y="128270"/>
                      <a:pt x="160" y="120650"/>
                    </a:cubicBezTo>
                    <a:cubicBezTo>
                      <a:pt x="160" y="113030"/>
                      <a:pt x="23020" y="100330"/>
                      <a:pt x="23020" y="100330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478644" y="675910"/>
              <a:ext cx="488658" cy="1112497"/>
              <a:chOff x="0" y="0"/>
              <a:chExt cx="619760" cy="141097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50800" y="50482"/>
                <a:ext cx="518160" cy="1314687"/>
              </a:xfrm>
              <a:custGeom>
                <a:avLst/>
                <a:gdLst/>
                <a:ahLst/>
                <a:cxnLst/>
                <a:rect r="r" b="b" t="t" l="l"/>
                <a:pathLst>
                  <a:path h="1314687" w="518160">
                    <a:moveTo>
                      <a:pt x="229870" y="19368"/>
                    </a:moveTo>
                    <a:cubicBezTo>
                      <a:pt x="481330" y="1117918"/>
                      <a:pt x="518160" y="1181418"/>
                      <a:pt x="518160" y="1220788"/>
                    </a:cubicBezTo>
                    <a:cubicBezTo>
                      <a:pt x="518160" y="1238568"/>
                      <a:pt x="515620" y="1248728"/>
                      <a:pt x="505460" y="1257618"/>
                    </a:cubicBezTo>
                    <a:cubicBezTo>
                      <a:pt x="491490" y="1271588"/>
                      <a:pt x="462280" y="1272858"/>
                      <a:pt x="425450" y="1279208"/>
                    </a:cubicBezTo>
                    <a:cubicBezTo>
                      <a:pt x="342900" y="1293178"/>
                      <a:pt x="69850" y="1327468"/>
                      <a:pt x="21590" y="1309688"/>
                    </a:cubicBezTo>
                    <a:cubicBezTo>
                      <a:pt x="7620" y="1304608"/>
                      <a:pt x="0" y="1295718"/>
                      <a:pt x="0" y="1289368"/>
                    </a:cubicBezTo>
                    <a:cubicBezTo>
                      <a:pt x="0" y="1283018"/>
                      <a:pt x="15240" y="1269048"/>
                      <a:pt x="21590" y="1269048"/>
                    </a:cubicBezTo>
                    <a:cubicBezTo>
                      <a:pt x="27940" y="1269048"/>
                      <a:pt x="38100" y="1279208"/>
                      <a:pt x="39370" y="1285558"/>
                    </a:cubicBezTo>
                    <a:cubicBezTo>
                      <a:pt x="41910" y="1290638"/>
                      <a:pt x="39370" y="1299528"/>
                      <a:pt x="34290" y="1303338"/>
                    </a:cubicBezTo>
                    <a:cubicBezTo>
                      <a:pt x="30480" y="1307148"/>
                      <a:pt x="16510" y="1309688"/>
                      <a:pt x="10160" y="1307148"/>
                    </a:cubicBezTo>
                    <a:cubicBezTo>
                      <a:pt x="5080" y="1304608"/>
                      <a:pt x="0" y="1296988"/>
                      <a:pt x="0" y="1291908"/>
                    </a:cubicBezTo>
                    <a:cubicBezTo>
                      <a:pt x="1270" y="1284288"/>
                      <a:pt x="7620" y="1275398"/>
                      <a:pt x="19050" y="1269048"/>
                    </a:cubicBezTo>
                    <a:cubicBezTo>
                      <a:pt x="58420" y="1249998"/>
                      <a:pt x="227330" y="1260158"/>
                      <a:pt x="311150" y="1249998"/>
                    </a:cubicBezTo>
                    <a:cubicBezTo>
                      <a:pt x="373380" y="1242378"/>
                      <a:pt x="453390" y="1252538"/>
                      <a:pt x="472440" y="1222058"/>
                    </a:cubicBezTo>
                    <a:cubicBezTo>
                      <a:pt x="492760" y="1190308"/>
                      <a:pt x="440690" y="1130618"/>
                      <a:pt x="422910" y="1060768"/>
                    </a:cubicBezTo>
                    <a:cubicBezTo>
                      <a:pt x="389890" y="935038"/>
                      <a:pt x="353060" y="698818"/>
                      <a:pt x="312420" y="528638"/>
                    </a:cubicBezTo>
                    <a:cubicBezTo>
                      <a:pt x="275590" y="372428"/>
                      <a:pt x="204470" y="162878"/>
                      <a:pt x="193040" y="77788"/>
                    </a:cubicBezTo>
                    <a:cubicBezTo>
                      <a:pt x="187960" y="44768"/>
                      <a:pt x="182880" y="19368"/>
                      <a:pt x="190500" y="7938"/>
                    </a:cubicBezTo>
                    <a:cubicBezTo>
                      <a:pt x="195580" y="1588"/>
                      <a:pt x="207010" y="-952"/>
                      <a:pt x="213360" y="318"/>
                    </a:cubicBezTo>
                    <a:cubicBezTo>
                      <a:pt x="220980" y="1588"/>
                      <a:pt x="229870" y="19368"/>
                      <a:pt x="229870" y="19368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209282" y="217292"/>
              <a:ext cx="314423" cy="563759"/>
              <a:chOff x="0" y="0"/>
              <a:chExt cx="398780" cy="71501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50800" y="50038"/>
                <a:ext cx="295910" cy="614247"/>
              </a:xfrm>
              <a:custGeom>
                <a:avLst/>
                <a:gdLst/>
                <a:ahLst/>
                <a:cxnLst/>
                <a:rect r="r" b="b" t="t" l="l"/>
                <a:pathLst>
                  <a:path h="614247" w="295910">
                    <a:moveTo>
                      <a:pt x="295910" y="28702"/>
                    </a:moveTo>
                    <a:cubicBezTo>
                      <a:pt x="25400" y="612902"/>
                      <a:pt x="8890" y="614172"/>
                      <a:pt x="5080" y="609092"/>
                    </a:cubicBezTo>
                    <a:cubicBezTo>
                      <a:pt x="0" y="605282"/>
                      <a:pt x="5080" y="578612"/>
                      <a:pt x="10160" y="576072"/>
                    </a:cubicBezTo>
                    <a:cubicBezTo>
                      <a:pt x="16510" y="573532"/>
                      <a:pt x="39370" y="587502"/>
                      <a:pt x="39370" y="593852"/>
                    </a:cubicBezTo>
                    <a:cubicBezTo>
                      <a:pt x="39370" y="600202"/>
                      <a:pt x="19050" y="615442"/>
                      <a:pt x="12700" y="614172"/>
                    </a:cubicBezTo>
                    <a:cubicBezTo>
                      <a:pt x="6350" y="612902"/>
                      <a:pt x="0" y="601472"/>
                      <a:pt x="0" y="587502"/>
                    </a:cubicBezTo>
                    <a:cubicBezTo>
                      <a:pt x="1270" y="537972"/>
                      <a:pt x="113030" y="362712"/>
                      <a:pt x="158750" y="259842"/>
                    </a:cubicBezTo>
                    <a:cubicBezTo>
                      <a:pt x="196850" y="172212"/>
                      <a:pt x="224790" y="41402"/>
                      <a:pt x="255270" y="12192"/>
                    </a:cubicBezTo>
                    <a:cubicBezTo>
                      <a:pt x="266700" y="2032"/>
                      <a:pt x="279400" y="-1778"/>
                      <a:pt x="287020" y="762"/>
                    </a:cubicBezTo>
                    <a:cubicBezTo>
                      <a:pt x="293370" y="4572"/>
                      <a:pt x="295910" y="28702"/>
                      <a:pt x="295910" y="2870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343462" y="265357"/>
              <a:ext cx="294396" cy="489659"/>
              <a:chOff x="0" y="0"/>
              <a:chExt cx="373380" cy="62103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50800" y="48775"/>
                <a:ext cx="271780" cy="520763"/>
              </a:xfrm>
              <a:custGeom>
                <a:avLst/>
                <a:gdLst/>
                <a:ahLst/>
                <a:cxnLst/>
                <a:rect r="r" b="b" t="t" l="l"/>
                <a:pathLst>
                  <a:path h="520763" w="271780">
                    <a:moveTo>
                      <a:pt x="271780" y="29965"/>
                    </a:moveTo>
                    <a:cubicBezTo>
                      <a:pt x="63500" y="483355"/>
                      <a:pt x="46990" y="510025"/>
                      <a:pt x="31750" y="517645"/>
                    </a:cubicBezTo>
                    <a:cubicBezTo>
                      <a:pt x="22860" y="521455"/>
                      <a:pt x="11430" y="520185"/>
                      <a:pt x="6350" y="516375"/>
                    </a:cubicBezTo>
                    <a:cubicBezTo>
                      <a:pt x="1270" y="512565"/>
                      <a:pt x="-1270" y="497325"/>
                      <a:pt x="1270" y="492245"/>
                    </a:cubicBezTo>
                    <a:cubicBezTo>
                      <a:pt x="5080" y="485895"/>
                      <a:pt x="22860" y="479545"/>
                      <a:pt x="29210" y="483355"/>
                    </a:cubicBezTo>
                    <a:cubicBezTo>
                      <a:pt x="35560" y="485895"/>
                      <a:pt x="40640" y="504945"/>
                      <a:pt x="36830" y="511295"/>
                    </a:cubicBezTo>
                    <a:cubicBezTo>
                      <a:pt x="34290" y="516375"/>
                      <a:pt x="20320" y="522725"/>
                      <a:pt x="13970" y="520185"/>
                    </a:cubicBezTo>
                    <a:cubicBezTo>
                      <a:pt x="7620" y="517645"/>
                      <a:pt x="0" y="506215"/>
                      <a:pt x="0" y="494785"/>
                    </a:cubicBezTo>
                    <a:cubicBezTo>
                      <a:pt x="1270" y="469385"/>
                      <a:pt x="48260" y="433825"/>
                      <a:pt x="76200" y="384295"/>
                    </a:cubicBezTo>
                    <a:cubicBezTo>
                      <a:pt x="123190" y="297935"/>
                      <a:pt x="194310" y="40125"/>
                      <a:pt x="233680" y="8375"/>
                    </a:cubicBezTo>
                    <a:cubicBezTo>
                      <a:pt x="243840" y="-515"/>
                      <a:pt x="255270" y="-1785"/>
                      <a:pt x="261620" y="2025"/>
                    </a:cubicBezTo>
                    <a:cubicBezTo>
                      <a:pt x="267970" y="5835"/>
                      <a:pt x="271780" y="29965"/>
                      <a:pt x="271780" y="29965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450606" y="365492"/>
              <a:ext cx="249336" cy="539726"/>
              <a:chOff x="0" y="0"/>
              <a:chExt cx="316230" cy="68453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9705" y="50028"/>
                <a:ext cx="214455" cy="583796"/>
              </a:xfrm>
              <a:custGeom>
                <a:avLst/>
                <a:gdLst/>
                <a:ahLst/>
                <a:cxnLst/>
                <a:rect r="r" b="b" t="t" l="l"/>
                <a:pathLst>
                  <a:path h="583796" w="214455">
                    <a:moveTo>
                      <a:pt x="214455" y="26172"/>
                    </a:moveTo>
                    <a:cubicBezTo>
                      <a:pt x="32845" y="581162"/>
                      <a:pt x="23955" y="584972"/>
                      <a:pt x="17605" y="583702"/>
                    </a:cubicBezTo>
                    <a:cubicBezTo>
                      <a:pt x="9985" y="581162"/>
                      <a:pt x="-1445" y="562112"/>
                      <a:pt x="1095" y="555762"/>
                    </a:cubicBezTo>
                    <a:cubicBezTo>
                      <a:pt x="2365" y="548142"/>
                      <a:pt x="22685" y="537982"/>
                      <a:pt x="29035" y="540522"/>
                    </a:cubicBezTo>
                    <a:cubicBezTo>
                      <a:pt x="36655" y="543062"/>
                      <a:pt x="44275" y="562112"/>
                      <a:pt x="43005" y="569732"/>
                    </a:cubicBezTo>
                    <a:cubicBezTo>
                      <a:pt x="41735" y="574812"/>
                      <a:pt x="34115" y="582432"/>
                      <a:pt x="27765" y="582432"/>
                    </a:cubicBezTo>
                    <a:cubicBezTo>
                      <a:pt x="20145" y="583702"/>
                      <a:pt x="7445" y="579892"/>
                      <a:pt x="2365" y="572272"/>
                    </a:cubicBezTo>
                    <a:cubicBezTo>
                      <a:pt x="-3985" y="559572"/>
                      <a:pt x="3635" y="534172"/>
                      <a:pt x="11255" y="503692"/>
                    </a:cubicBezTo>
                    <a:cubicBezTo>
                      <a:pt x="27765" y="433842"/>
                      <a:pt x="101425" y="267472"/>
                      <a:pt x="129365" y="177302"/>
                    </a:cubicBezTo>
                    <a:cubicBezTo>
                      <a:pt x="149685" y="112532"/>
                      <a:pt x="153495" y="33792"/>
                      <a:pt x="173815" y="10932"/>
                    </a:cubicBezTo>
                    <a:cubicBezTo>
                      <a:pt x="182705" y="2042"/>
                      <a:pt x="194135" y="-1768"/>
                      <a:pt x="201755" y="772"/>
                    </a:cubicBezTo>
                    <a:cubicBezTo>
                      <a:pt x="208105" y="3312"/>
                      <a:pt x="214455" y="26172"/>
                      <a:pt x="214455" y="261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633853" y="451608"/>
              <a:ext cx="175236" cy="310418"/>
              <a:chOff x="0" y="0"/>
              <a:chExt cx="222250" cy="3937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50355" y="50038"/>
                <a:ext cx="121095" cy="293435"/>
              </a:xfrm>
              <a:custGeom>
                <a:avLst/>
                <a:gdLst/>
                <a:ahLst/>
                <a:cxnLst/>
                <a:rect r="r" b="b" t="t" l="l"/>
                <a:pathLst>
                  <a:path h="293435" w="121095">
                    <a:moveTo>
                      <a:pt x="121095" y="29972"/>
                    </a:moveTo>
                    <a:cubicBezTo>
                      <a:pt x="32195" y="289052"/>
                      <a:pt x="19495" y="295402"/>
                      <a:pt x="13145" y="292862"/>
                    </a:cubicBezTo>
                    <a:cubicBezTo>
                      <a:pt x="6795" y="290322"/>
                      <a:pt x="-2095" y="270002"/>
                      <a:pt x="445" y="263652"/>
                    </a:cubicBezTo>
                    <a:cubicBezTo>
                      <a:pt x="4255" y="257302"/>
                      <a:pt x="24575" y="249682"/>
                      <a:pt x="30925" y="253492"/>
                    </a:cubicBezTo>
                    <a:cubicBezTo>
                      <a:pt x="37275" y="256032"/>
                      <a:pt x="42355" y="276352"/>
                      <a:pt x="39815" y="282702"/>
                    </a:cubicBezTo>
                    <a:cubicBezTo>
                      <a:pt x="36005" y="289052"/>
                      <a:pt x="22035" y="295402"/>
                      <a:pt x="15685" y="292862"/>
                    </a:cubicBezTo>
                    <a:cubicBezTo>
                      <a:pt x="8065" y="290322"/>
                      <a:pt x="1715" y="280162"/>
                      <a:pt x="445" y="266192"/>
                    </a:cubicBezTo>
                    <a:cubicBezTo>
                      <a:pt x="-4635" y="224282"/>
                      <a:pt x="49975" y="40132"/>
                      <a:pt x="76645" y="12192"/>
                    </a:cubicBezTo>
                    <a:cubicBezTo>
                      <a:pt x="86805" y="2032"/>
                      <a:pt x="99505" y="-1778"/>
                      <a:pt x="107125" y="762"/>
                    </a:cubicBezTo>
                    <a:cubicBezTo>
                      <a:pt x="113475" y="4572"/>
                      <a:pt x="121095" y="29972"/>
                      <a:pt x="121095" y="299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503678" y="783054"/>
              <a:ext cx="197265" cy="426574"/>
              <a:chOff x="0" y="0"/>
              <a:chExt cx="250190" cy="54102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50800" y="50661"/>
                <a:ext cx="148590" cy="438378"/>
              </a:xfrm>
              <a:custGeom>
                <a:avLst/>
                <a:gdLst/>
                <a:ahLst/>
                <a:cxnLst/>
                <a:rect r="r" b="b" t="t" l="l"/>
                <a:pathLst>
                  <a:path h="438378" w="148590">
                    <a:moveTo>
                      <a:pt x="148590" y="24269"/>
                    </a:moveTo>
                    <a:cubicBezTo>
                      <a:pt x="129540" y="161429"/>
                      <a:pt x="73660" y="383679"/>
                      <a:pt x="43180" y="421779"/>
                    </a:cubicBezTo>
                    <a:cubicBezTo>
                      <a:pt x="34290" y="433209"/>
                      <a:pt x="22860" y="439559"/>
                      <a:pt x="15240" y="437019"/>
                    </a:cubicBezTo>
                    <a:cubicBezTo>
                      <a:pt x="8890" y="435749"/>
                      <a:pt x="0" y="423049"/>
                      <a:pt x="0" y="415429"/>
                    </a:cubicBezTo>
                    <a:cubicBezTo>
                      <a:pt x="1270" y="407809"/>
                      <a:pt x="16510" y="393839"/>
                      <a:pt x="24130" y="395109"/>
                    </a:cubicBezTo>
                    <a:cubicBezTo>
                      <a:pt x="31750" y="396379"/>
                      <a:pt x="44450" y="412889"/>
                      <a:pt x="43180" y="420509"/>
                    </a:cubicBezTo>
                    <a:cubicBezTo>
                      <a:pt x="43180" y="426859"/>
                      <a:pt x="25400" y="439559"/>
                      <a:pt x="17780" y="438289"/>
                    </a:cubicBezTo>
                    <a:cubicBezTo>
                      <a:pt x="10160" y="437019"/>
                      <a:pt x="3810" y="425589"/>
                      <a:pt x="1270" y="411619"/>
                    </a:cubicBezTo>
                    <a:cubicBezTo>
                      <a:pt x="-5080" y="363359"/>
                      <a:pt x="86360" y="160159"/>
                      <a:pt x="99060" y="89039"/>
                    </a:cubicBezTo>
                    <a:cubicBezTo>
                      <a:pt x="104140" y="56019"/>
                      <a:pt x="93980" y="29349"/>
                      <a:pt x="102870" y="15379"/>
                    </a:cubicBezTo>
                    <a:cubicBezTo>
                      <a:pt x="109220" y="6489"/>
                      <a:pt x="121920" y="-1131"/>
                      <a:pt x="129540" y="139"/>
                    </a:cubicBezTo>
                    <a:cubicBezTo>
                      <a:pt x="137160" y="1409"/>
                      <a:pt x="148590" y="24269"/>
                      <a:pt x="148590" y="2426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497670" y="1033391"/>
              <a:ext cx="243327" cy="451608"/>
              <a:chOff x="0" y="0"/>
              <a:chExt cx="308610" cy="57277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50637" y="50146"/>
                <a:ext cx="205903" cy="472223"/>
              </a:xfrm>
              <a:custGeom>
                <a:avLst/>
                <a:gdLst/>
                <a:ahLst/>
                <a:cxnLst/>
                <a:rect r="r" b="b" t="t" l="l"/>
                <a:pathLst>
                  <a:path h="472223" w="205903">
                    <a:moveTo>
                      <a:pt x="205903" y="27324"/>
                    </a:moveTo>
                    <a:cubicBezTo>
                      <a:pt x="139863" y="244494"/>
                      <a:pt x="76363" y="427374"/>
                      <a:pt x="42073" y="460394"/>
                    </a:cubicBezTo>
                    <a:cubicBezTo>
                      <a:pt x="31913" y="470554"/>
                      <a:pt x="19213" y="473094"/>
                      <a:pt x="11593" y="470554"/>
                    </a:cubicBezTo>
                    <a:cubicBezTo>
                      <a:pt x="5243" y="468014"/>
                      <a:pt x="-1107" y="452774"/>
                      <a:pt x="163" y="446424"/>
                    </a:cubicBezTo>
                    <a:cubicBezTo>
                      <a:pt x="2703" y="438804"/>
                      <a:pt x="20483" y="427374"/>
                      <a:pt x="28103" y="429914"/>
                    </a:cubicBezTo>
                    <a:cubicBezTo>
                      <a:pt x="34453" y="431184"/>
                      <a:pt x="45883" y="450234"/>
                      <a:pt x="43343" y="457854"/>
                    </a:cubicBezTo>
                    <a:cubicBezTo>
                      <a:pt x="40803" y="464204"/>
                      <a:pt x="20483" y="474364"/>
                      <a:pt x="14133" y="471824"/>
                    </a:cubicBezTo>
                    <a:cubicBezTo>
                      <a:pt x="7783" y="469284"/>
                      <a:pt x="1433" y="456584"/>
                      <a:pt x="1433" y="441344"/>
                    </a:cubicBezTo>
                    <a:cubicBezTo>
                      <a:pt x="2703" y="394354"/>
                      <a:pt x="100493" y="231794"/>
                      <a:pt x="128433" y="151784"/>
                    </a:cubicBezTo>
                    <a:cubicBezTo>
                      <a:pt x="146213" y="97174"/>
                      <a:pt x="146213" y="32404"/>
                      <a:pt x="163993" y="12084"/>
                    </a:cubicBezTo>
                    <a:cubicBezTo>
                      <a:pt x="171613" y="3194"/>
                      <a:pt x="185583" y="-1886"/>
                      <a:pt x="191933" y="654"/>
                    </a:cubicBezTo>
                    <a:cubicBezTo>
                      <a:pt x="199553" y="3194"/>
                      <a:pt x="205903" y="27324"/>
                      <a:pt x="205903" y="27324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5761" y="1156557"/>
              <a:ext cx="249336" cy="457616"/>
              <a:chOff x="0" y="0"/>
              <a:chExt cx="316230" cy="58039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9978" y="49329"/>
                <a:ext cx="214182" cy="479131"/>
              </a:xfrm>
              <a:custGeom>
                <a:avLst/>
                <a:gdLst/>
                <a:ahLst/>
                <a:cxnLst/>
                <a:rect r="r" b="b" t="t" l="l"/>
                <a:pathLst>
                  <a:path h="479131" w="214182">
                    <a:moveTo>
                      <a:pt x="214182" y="28141"/>
                    </a:moveTo>
                    <a:cubicBezTo>
                      <a:pt x="122742" y="307541"/>
                      <a:pt x="97342" y="369771"/>
                      <a:pt x="74482" y="411681"/>
                    </a:cubicBezTo>
                    <a:cubicBezTo>
                      <a:pt x="59242" y="439621"/>
                      <a:pt x="45272" y="471371"/>
                      <a:pt x="30032" y="477721"/>
                    </a:cubicBezTo>
                    <a:cubicBezTo>
                      <a:pt x="22412" y="480261"/>
                      <a:pt x="10982" y="476451"/>
                      <a:pt x="5902" y="472641"/>
                    </a:cubicBezTo>
                    <a:cubicBezTo>
                      <a:pt x="2092" y="467561"/>
                      <a:pt x="-1718" y="458671"/>
                      <a:pt x="822" y="453591"/>
                    </a:cubicBezTo>
                    <a:cubicBezTo>
                      <a:pt x="4632" y="445971"/>
                      <a:pt x="21142" y="435811"/>
                      <a:pt x="27492" y="438351"/>
                    </a:cubicBezTo>
                    <a:cubicBezTo>
                      <a:pt x="33842" y="440891"/>
                      <a:pt x="42732" y="458671"/>
                      <a:pt x="41462" y="466291"/>
                    </a:cubicBezTo>
                    <a:cubicBezTo>
                      <a:pt x="38922" y="472641"/>
                      <a:pt x="26222" y="480261"/>
                      <a:pt x="19872" y="478991"/>
                    </a:cubicBezTo>
                    <a:cubicBezTo>
                      <a:pt x="12252" y="477721"/>
                      <a:pt x="2092" y="467561"/>
                      <a:pt x="822" y="454861"/>
                    </a:cubicBezTo>
                    <a:cubicBezTo>
                      <a:pt x="-2988" y="419301"/>
                      <a:pt x="75752" y="311351"/>
                      <a:pt x="103692" y="236421"/>
                    </a:cubicBezTo>
                    <a:cubicBezTo>
                      <a:pt x="132902" y="162761"/>
                      <a:pt x="148142" y="35761"/>
                      <a:pt x="174812" y="10361"/>
                    </a:cubicBezTo>
                    <a:cubicBezTo>
                      <a:pt x="183702" y="1471"/>
                      <a:pt x="195132" y="-2339"/>
                      <a:pt x="202752" y="1471"/>
                    </a:cubicBezTo>
                    <a:cubicBezTo>
                      <a:pt x="209102" y="4011"/>
                      <a:pt x="214182" y="28141"/>
                      <a:pt x="214182" y="2814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602311" y="1343809"/>
              <a:ext cx="259850" cy="405775"/>
              <a:chOff x="0" y="0"/>
              <a:chExt cx="257810" cy="40259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50800" y="49329"/>
                <a:ext cx="156210" cy="303284"/>
              </a:xfrm>
              <a:custGeom>
                <a:avLst/>
                <a:gdLst/>
                <a:ahLst/>
                <a:cxnLst/>
                <a:rect r="r" b="b" t="t" l="l"/>
                <a:pathLst>
                  <a:path h="303284" w="156210">
                    <a:moveTo>
                      <a:pt x="156210" y="30681"/>
                    </a:moveTo>
                    <a:cubicBezTo>
                      <a:pt x="54610" y="280871"/>
                      <a:pt x="40640" y="298651"/>
                      <a:pt x="29210" y="302461"/>
                    </a:cubicBezTo>
                    <a:cubicBezTo>
                      <a:pt x="21590" y="305001"/>
                      <a:pt x="13970" y="301191"/>
                      <a:pt x="8890" y="297381"/>
                    </a:cubicBezTo>
                    <a:cubicBezTo>
                      <a:pt x="3810" y="293571"/>
                      <a:pt x="0" y="284681"/>
                      <a:pt x="0" y="278331"/>
                    </a:cubicBezTo>
                    <a:cubicBezTo>
                      <a:pt x="1270" y="271981"/>
                      <a:pt x="6350" y="263091"/>
                      <a:pt x="12700" y="260551"/>
                    </a:cubicBezTo>
                    <a:cubicBezTo>
                      <a:pt x="19050" y="258011"/>
                      <a:pt x="34290" y="260551"/>
                      <a:pt x="39370" y="264361"/>
                    </a:cubicBezTo>
                    <a:cubicBezTo>
                      <a:pt x="44450" y="269441"/>
                      <a:pt x="46990" y="278331"/>
                      <a:pt x="45720" y="284681"/>
                    </a:cubicBezTo>
                    <a:cubicBezTo>
                      <a:pt x="44450" y="291031"/>
                      <a:pt x="38100" y="299921"/>
                      <a:pt x="31750" y="301191"/>
                    </a:cubicBezTo>
                    <a:cubicBezTo>
                      <a:pt x="25400" y="303731"/>
                      <a:pt x="10160" y="299921"/>
                      <a:pt x="5080" y="294841"/>
                    </a:cubicBezTo>
                    <a:cubicBezTo>
                      <a:pt x="1270" y="289761"/>
                      <a:pt x="0" y="283411"/>
                      <a:pt x="1270" y="273251"/>
                    </a:cubicBezTo>
                    <a:cubicBezTo>
                      <a:pt x="5080" y="249121"/>
                      <a:pt x="49530" y="193241"/>
                      <a:pt x="68580" y="150061"/>
                    </a:cubicBezTo>
                    <a:cubicBezTo>
                      <a:pt x="87630" y="105611"/>
                      <a:pt x="93980" y="29411"/>
                      <a:pt x="113030" y="10361"/>
                    </a:cubicBezTo>
                    <a:cubicBezTo>
                      <a:pt x="123190" y="1471"/>
                      <a:pt x="137160" y="-2339"/>
                      <a:pt x="143510" y="1471"/>
                    </a:cubicBezTo>
                    <a:cubicBezTo>
                      <a:pt x="151130" y="5281"/>
                      <a:pt x="156210" y="30681"/>
                      <a:pt x="156210" y="3068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1527015"/>
            <a:ext cx="11272425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아이들이  밖에서 욕하는 진짜 이유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16342" y="3806143"/>
            <a:ext cx="5185095" cy="4845707"/>
          </a:xfrm>
          <a:custGeom>
            <a:avLst/>
            <a:gdLst/>
            <a:ahLst/>
            <a:cxnLst/>
            <a:rect r="r" b="b" t="t" l="l"/>
            <a:pathLst>
              <a:path h="4845707" w="5185095">
                <a:moveTo>
                  <a:pt x="0" y="0"/>
                </a:moveTo>
                <a:lnTo>
                  <a:pt x="5185096" y="0"/>
                </a:lnTo>
                <a:lnTo>
                  <a:pt x="5185096" y="4845707"/>
                </a:lnTo>
                <a:lnTo>
                  <a:pt x="0" y="4845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25634" y="3806143"/>
            <a:ext cx="5185095" cy="4845707"/>
          </a:xfrm>
          <a:custGeom>
            <a:avLst/>
            <a:gdLst/>
            <a:ahLst/>
            <a:cxnLst/>
            <a:rect r="r" b="b" t="t" l="l"/>
            <a:pathLst>
              <a:path h="4845707" w="5185095">
                <a:moveTo>
                  <a:pt x="0" y="0"/>
                </a:moveTo>
                <a:lnTo>
                  <a:pt x="5185095" y="0"/>
                </a:lnTo>
                <a:lnTo>
                  <a:pt x="5185095" y="4845707"/>
                </a:lnTo>
                <a:lnTo>
                  <a:pt x="0" y="4845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834554" y="3806143"/>
            <a:ext cx="5185095" cy="4845707"/>
          </a:xfrm>
          <a:custGeom>
            <a:avLst/>
            <a:gdLst/>
            <a:ahLst/>
            <a:cxnLst/>
            <a:rect r="r" b="b" t="t" l="l"/>
            <a:pathLst>
              <a:path h="4845707" w="5185095">
                <a:moveTo>
                  <a:pt x="0" y="0"/>
                </a:moveTo>
                <a:lnTo>
                  <a:pt x="5185096" y="0"/>
                </a:lnTo>
                <a:lnTo>
                  <a:pt x="5185096" y="4845707"/>
                </a:lnTo>
                <a:lnTo>
                  <a:pt x="0" y="4845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03864" y="4990943"/>
            <a:ext cx="3952901" cy="66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7"/>
              </a:lnSpc>
            </a:pPr>
            <a:r>
              <a:rPr lang="en-US" sz="4199" spc="-117">
                <a:solidFill>
                  <a:srgbClr val="FFE99C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또래 문화와 소속감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35758" y="4026554"/>
            <a:ext cx="973025" cy="107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2"/>
              </a:lnSpc>
            </a:pPr>
            <a:r>
              <a:rPr lang="en-US" sz="6002">
                <a:solidFill>
                  <a:srgbClr val="FFE99C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63524" y="4026554"/>
            <a:ext cx="973025" cy="107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2"/>
              </a:lnSpc>
            </a:pPr>
            <a:r>
              <a:rPr lang="en-US" sz="6002">
                <a:solidFill>
                  <a:srgbClr val="A3D0DA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272704" y="4026554"/>
            <a:ext cx="973025" cy="1074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2"/>
              </a:lnSpc>
            </a:pPr>
            <a:r>
              <a:rPr lang="en-US" sz="6002">
                <a:solidFill>
                  <a:srgbClr val="C9C0EF"/>
                </a:solidFill>
                <a:latin typeface="Gaegu"/>
                <a:ea typeface="Gaegu"/>
                <a:cs typeface="Gaegu"/>
                <a:sym typeface="Gaegu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89171" y="4990943"/>
            <a:ext cx="3952901" cy="66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7"/>
              </a:lnSpc>
            </a:pPr>
            <a:r>
              <a:rPr lang="en-US" sz="4199" spc="-117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미디어 모방 학습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01304" y="4990943"/>
            <a:ext cx="3952901" cy="66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7"/>
              </a:lnSpc>
            </a:pPr>
            <a:r>
              <a:rPr lang="en-US" sz="4199">
                <a:solidFill>
                  <a:srgbClr val="C9C0E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환경별 언어 조절력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03864" y="6012455"/>
            <a:ext cx="4026444" cy="198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48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친구들 사이에서 만만하게 보이지 않고 더 강하고 재미있는 아이로 돋보이고 욕설을 동조 수단으로 활용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89171" y="5764805"/>
            <a:ext cx="3811851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48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유튜브, 쇼츠. 게임 방송 등에서 빈번히 사용되는 자극적인 비어와 유행어에 일상적으로 노출 되면서 언어습관에 무감각 해짐.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088685" y="5764805"/>
            <a:ext cx="4676835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3900"/>
              </a:lnSpc>
              <a:buFont typeface="Arial"/>
              <a:buChar char="•"/>
            </a:pPr>
            <a:r>
              <a:rPr lang="en-US" sz="3000" spc="-48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집에서 고운 말을 쓴다는 것은 언어 조절력이 있다는 의미</a:t>
            </a:r>
          </a:p>
          <a:p>
            <a:pPr algn="l" marL="647702" indent="-323851" lvl="1">
              <a:lnSpc>
                <a:spcPts val="3900"/>
              </a:lnSpc>
              <a:buFont typeface="Arial"/>
              <a:buChar char="•"/>
            </a:pPr>
            <a:r>
              <a:rPr lang="en-US" sz="3000" spc="-48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나쁜 아이라서가 아닌 발달 과정상의 사회적 가면을 연습하는 행동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722982" y="3215144"/>
            <a:ext cx="7392800" cy="5577388"/>
            <a:chOff x="0" y="0"/>
            <a:chExt cx="1077362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77362" cy="812800"/>
            </a:xfrm>
            <a:custGeom>
              <a:avLst/>
              <a:gdLst/>
              <a:ahLst/>
              <a:cxnLst/>
              <a:rect r="r" b="b" t="t" l="l"/>
              <a:pathLst>
                <a:path h="812800" w="1077362">
                  <a:moveTo>
                    <a:pt x="13614" y="0"/>
                  </a:moveTo>
                  <a:lnTo>
                    <a:pt x="1063748" y="0"/>
                  </a:lnTo>
                  <a:cubicBezTo>
                    <a:pt x="1067359" y="0"/>
                    <a:pt x="1070822" y="1434"/>
                    <a:pt x="1073375" y="3987"/>
                  </a:cubicBezTo>
                  <a:cubicBezTo>
                    <a:pt x="1075928" y="6541"/>
                    <a:pt x="1077362" y="10003"/>
                    <a:pt x="1077362" y="13614"/>
                  </a:cubicBezTo>
                  <a:lnTo>
                    <a:pt x="1077362" y="799186"/>
                  </a:lnTo>
                  <a:cubicBezTo>
                    <a:pt x="1077362" y="806705"/>
                    <a:pt x="1071267" y="812800"/>
                    <a:pt x="1063748" y="812800"/>
                  </a:cubicBezTo>
                  <a:lnTo>
                    <a:pt x="13614" y="812800"/>
                  </a:lnTo>
                  <a:cubicBezTo>
                    <a:pt x="10003" y="812800"/>
                    <a:pt x="6541" y="811366"/>
                    <a:pt x="3987" y="808813"/>
                  </a:cubicBezTo>
                  <a:cubicBezTo>
                    <a:pt x="1434" y="806259"/>
                    <a:pt x="0" y="802797"/>
                    <a:pt x="0" y="799186"/>
                  </a:cubicBezTo>
                  <a:lnTo>
                    <a:pt x="0" y="13614"/>
                  </a:lnTo>
                  <a:cubicBezTo>
                    <a:pt x="0" y="10003"/>
                    <a:pt x="1434" y="6541"/>
                    <a:pt x="3987" y="3987"/>
                  </a:cubicBezTo>
                  <a:cubicBezTo>
                    <a:pt x="6541" y="1434"/>
                    <a:pt x="10003" y="0"/>
                    <a:pt x="13614" y="0"/>
                  </a:cubicBezTo>
                  <a:close/>
                </a:path>
              </a:pathLst>
            </a:custGeom>
            <a:blipFill>
              <a:blip r:embed="rId5"/>
              <a:stretch>
                <a:fillRect l="-6547" t="0" r="-6547" b="0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3" id="13"/>
          <p:cNvSpPr/>
          <p:nvPr/>
        </p:nvSpPr>
        <p:spPr>
          <a:xfrm flipH="false" flipV="false" rot="614196">
            <a:off x="15807299" y="2317757"/>
            <a:ext cx="1387716" cy="847768"/>
          </a:xfrm>
          <a:custGeom>
            <a:avLst/>
            <a:gdLst/>
            <a:ahLst/>
            <a:cxnLst/>
            <a:rect r="r" b="b" t="t" l="l"/>
            <a:pathLst>
              <a:path h="847768" w="1387716">
                <a:moveTo>
                  <a:pt x="0" y="0"/>
                </a:moveTo>
                <a:lnTo>
                  <a:pt x="1387716" y="0"/>
                </a:lnTo>
                <a:lnTo>
                  <a:pt x="1387716" y="847768"/>
                </a:lnTo>
                <a:lnTo>
                  <a:pt x="0" y="84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5912663">
            <a:off x="835236" y="1105436"/>
            <a:ext cx="786308" cy="1377354"/>
            <a:chOff x="0" y="0"/>
            <a:chExt cx="1048411" cy="183647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048411" cy="896206"/>
              <a:chOff x="0" y="0"/>
              <a:chExt cx="1329690" cy="113665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50800" y="49451"/>
                <a:ext cx="1228796" cy="1037161"/>
              </a:xfrm>
              <a:custGeom>
                <a:avLst/>
                <a:gdLst/>
                <a:ahLst/>
                <a:cxnLst/>
                <a:rect r="r" b="b" t="t" l="l"/>
                <a:pathLst>
                  <a:path h="1037161" w="1228796">
                    <a:moveTo>
                      <a:pt x="0" y="1008459"/>
                    </a:moveTo>
                    <a:cubicBezTo>
                      <a:pt x="347980" y="257889"/>
                      <a:pt x="408940" y="19129"/>
                      <a:pt x="441960" y="1349"/>
                    </a:cubicBezTo>
                    <a:cubicBezTo>
                      <a:pt x="449580" y="-2461"/>
                      <a:pt x="455930" y="2619"/>
                      <a:pt x="461010" y="6429"/>
                    </a:cubicBezTo>
                    <a:cubicBezTo>
                      <a:pt x="464820" y="10239"/>
                      <a:pt x="461010" y="25479"/>
                      <a:pt x="466090" y="28019"/>
                    </a:cubicBezTo>
                    <a:cubicBezTo>
                      <a:pt x="471170" y="31829"/>
                      <a:pt x="480060" y="20399"/>
                      <a:pt x="491490" y="24209"/>
                    </a:cubicBezTo>
                    <a:cubicBezTo>
                      <a:pt x="524510" y="34369"/>
                      <a:pt x="595630" y="113109"/>
                      <a:pt x="660400" y="180419"/>
                    </a:cubicBezTo>
                    <a:cubicBezTo>
                      <a:pt x="764540" y="287099"/>
                      <a:pt x="932180" y="505539"/>
                      <a:pt x="1038860" y="617299"/>
                    </a:cubicBezTo>
                    <a:cubicBezTo>
                      <a:pt x="1108710" y="690959"/>
                      <a:pt x="1207770" y="760809"/>
                      <a:pt x="1224280" y="792559"/>
                    </a:cubicBezTo>
                    <a:cubicBezTo>
                      <a:pt x="1229360" y="801449"/>
                      <a:pt x="1229360" y="807799"/>
                      <a:pt x="1228090" y="812879"/>
                    </a:cubicBezTo>
                    <a:cubicBezTo>
                      <a:pt x="1225550" y="819229"/>
                      <a:pt x="1221740" y="823039"/>
                      <a:pt x="1211580" y="826849"/>
                    </a:cubicBezTo>
                    <a:cubicBezTo>
                      <a:pt x="1170940" y="847169"/>
                      <a:pt x="866140" y="906859"/>
                      <a:pt x="834390" y="887809"/>
                    </a:cubicBezTo>
                    <a:cubicBezTo>
                      <a:pt x="826770" y="883999"/>
                      <a:pt x="825500" y="873839"/>
                      <a:pt x="826770" y="867489"/>
                    </a:cubicBezTo>
                    <a:cubicBezTo>
                      <a:pt x="828040" y="861139"/>
                      <a:pt x="834390" y="852249"/>
                      <a:pt x="839470" y="849709"/>
                    </a:cubicBezTo>
                    <a:cubicBezTo>
                      <a:pt x="847090" y="847169"/>
                      <a:pt x="862330" y="850979"/>
                      <a:pt x="867410" y="856059"/>
                    </a:cubicBezTo>
                    <a:cubicBezTo>
                      <a:pt x="872490" y="861139"/>
                      <a:pt x="873760" y="871299"/>
                      <a:pt x="872490" y="877649"/>
                    </a:cubicBezTo>
                    <a:cubicBezTo>
                      <a:pt x="871220" y="882729"/>
                      <a:pt x="863600" y="891619"/>
                      <a:pt x="857250" y="892889"/>
                    </a:cubicBezTo>
                    <a:cubicBezTo>
                      <a:pt x="850900" y="895429"/>
                      <a:pt x="835660" y="890349"/>
                      <a:pt x="830580" y="883999"/>
                    </a:cubicBezTo>
                    <a:cubicBezTo>
                      <a:pt x="826770" y="878919"/>
                      <a:pt x="825500" y="868759"/>
                      <a:pt x="828040" y="862409"/>
                    </a:cubicBezTo>
                    <a:cubicBezTo>
                      <a:pt x="830580" y="857329"/>
                      <a:pt x="834390" y="853519"/>
                      <a:pt x="844550" y="848439"/>
                    </a:cubicBezTo>
                    <a:cubicBezTo>
                      <a:pt x="886460" y="828119"/>
                      <a:pt x="1181100" y="773509"/>
                      <a:pt x="1216660" y="786209"/>
                    </a:cubicBezTo>
                    <a:cubicBezTo>
                      <a:pt x="1224280" y="787479"/>
                      <a:pt x="1225550" y="792559"/>
                      <a:pt x="1226820" y="797639"/>
                    </a:cubicBezTo>
                    <a:cubicBezTo>
                      <a:pt x="1229360" y="803989"/>
                      <a:pt x="1226820" y="817959"/>
                      <a:pt x="1221740" y="821769"/>
                    </a:cubicBezTo>
                    <a:cubicBezTo>
                      <a:pt x="1216660" y="826849"/>
                      <a:pt x="1207770" y="829389"/>
                      <a:pt x="1196340" y="825579"/>
                    </a:cubicBezTo>
                    <a:cubicBezTo>
                      <a:pt x="1164590" y="815419"/>
                      <a:pt x="1103630" y="743029"/>
                      <a:pt x="1042670" y="678259"/>
                    </a:cubicBezTo>
                    <a:cubicBezTo>
                      <a:pt x="937260" y="567769"/>
                      <a:pt x="750570" y="330279"/>
                      <a:pt x="635000" y="209629"/>
                    </a:cubicBezTo>
                    <a:cubicBezTo>
                      <a:pt x="556260" y="128349"/>
                      <a:pt x="427990" y="40719"/>
                      <a:pt x="427990" y="14049"/>
                    </a:cubicBezTo>
                    <a:cubicBezTo>
                      <a:pt x="427990" y="7699"/>
                      <a:pt x="436880" y="2619"/>
                      <a:pt x="441960" y="1349"/>
                    </a:cubicBezTo>
                    <a:cubicBezTo>
                      <a:pt x="447040" y="79"/>
                      <a:pt x="455930" y="2619"/>
                      <a:pt x="461010" y="6429"/>
                    </a:cubicBezTo>
                    <a:cubicBezTo>
                      <a:pt x="464820" y="10239"/>
                      <a:pt x="467360" y="16589"/>
                      <a:pt x="466090" y="28019"/>
                    </a:cubicBezTo>
                    <a:cubicBezTo>
                      <a:pt x="463550" y="78819"/>
                      <a:pt x="378460" y="278209"/>
                      <a:pt x="318770" y="422989"/>
                    </a:cubicBezTo>
                    <a:cubicBezTo>
                      <a:pt x="242570" y="603329"/>
                      <a:pt x="87630" y="976709"/>
                      <a:pt x="36830" y="1024969"/>
                    </a:cubicBezTo>
                    <a:cubicBezTo>
                      <a:pt x="26670" y="1035129"/>
                      <a:pt x="17780" y="1038939"/>
                      <a:pt x="11430" y="1036399"/>
                    </a:cubicBezTo>
                    <a:cubicBezTo>
                      <a:pt x="5080" y="1033859"/>
                      <a:pt x="0" y="1008459"/>
                      <a:pt x="0" y="100845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17023" y="702946"/>
              <a:ext cx="567764" cy="1133526"/>
              <a:chOff x="0" y="0"/>
              <a:chExt cx="720090" cy="143764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50640" y="50800"/>
                <a:ext cx="625224" cy="1336040"/>
              </a:xfrm>
              <a:custGeom>
                <a:avLst/>
                <a:gdLst/>
                <a:ahLst/>
                <a:cxnLst/>
                <a:rect r="r" b="b" t="t" l="l"/>
                <a:pathLst>
                  <a:path h="1336040" w="625224">
                    <a:moveTo>
                      <a:pt x="23020" y="100330"/>
                    </a:moveTo>
                    <a:cubicBezTo>
                      <a:pt x="310040" y="87630"/>
                      <a:pt x="326550" y="83820"/>
                      <a:pt x="357030" y="72390"/>
                    </a:cubicBezTo>
                    <a:cubicBezTo>
                      <a:pt x="396400" y="57150"/>
                      <a:pt x="459900" y="0"/>
                      <a:pt x="487840" y="0"/>
                    </a:cubicBezTo>
                    <a:cubicBezTo>
                      <a:pt x="501810" y="0"/>
                      <a:pt x="514510" y="7620"/>
                      <a:pt x="517050" y="15240"/>
                    </a:cubicBezTo>
                    <a:cubicBezTo>
                      <a:pt x="519590" y="22860"/>
                      <a:pt x="504350" y="35560"/>
                      <a:pt x="505620" y="45720"/>
                    </a:cubicBezTo>
                    <a:cubicBezTo>
                      <a:pt x="506890" y="55880"/>
                      <a:pt x="524670" y="60960"/>
                      <a:pt x="531020" y="74930"/>
                    </a:cubicBezTo>
                    <a:cubicBezTo>
                      <a:pt x="542450" y="97790"/>
                      <a:pt x="544990" y="132080"/>
                      <a:pt x="551340" y="172720"/>
                    </a:cubicBezTo>
                    <a:cubicBezTo>
                      <a:pt x="561500" y="246380"/>
                      <a:pt x="567850" y="347980"/>
                      <a:pt x="576740" y="472440"/>
                    </a:cubicBezTo>
                    <a:cubicBezTo>
                      <a:pt x="590710" y="681990"/>
                      <a:pt x="645320" y="1235710"/>
                      <a:pt x="617380" y="1313180"/>
                    </a:cubicBezTo>
                    <a:cubicBezTo>
                      <a:pt x="612300" y="1328420"/>
                      <a:pt x="604680" y="1334770"/>
                      <a:pt x="597060" y="1336040"/>
                    </a:cubicBezTo>
                    <a:cubicBezTo>
                      <a:pt x="590710" y="1336040"/>
                      <a:pt x="579280" y="1327150"/>
                      <a:pt x="578010" y="1320800"/>
                    </a:cubicBezTo>
                    <a:cubicBezTo>
                      <a:pt x="575470" y="1315720"/>
                      <a:pt x="578010" y="1306830"/>
                      <a:pt x="580550" y="1301750"/>
                    </a:cubicBezTo>
                    <a:cubicBezTo>
                      <a:pt x="584360" y="1297940"/>
                      <a:pt x="593250" y="1294130"/>
                      <a:pt x="598330" y="1294130"/>
                    </a:cubicBezTo>
                    <a:cubicBezTo>
                      <a:pt x="604680" y="1295400"/>
                      <a:pt x="616110" y="1304290"/>
                      <a:pt x="617380" y="1310640"/>
                    </a:cubicBezTo>
                    <a:cubicBezTo>
                      <a:pt x="617380" y="1318260"/>
                      <a:pt x="605950" y="1334770"/>
                      <a:pt x="599600" y="1334770"/>
                    </a:cubicBezTo>
                    <a:cubicBezTo>
                      <a:pt x="593250" y="1336040"/>
                      <a:pt x="583090" y="1329690"/>
                      <a:pt x="576740" y="1316990"/>
                    </a:cubicBezTo>
                    <a:cubicBezTo>
                      <a:pt x="539910" y="1244600"/>
                      <a:pt x="550070" y="670560"/>
                      <a:pt x="537370" y="476250"/>
                    </a:cubicBezTo>
                    <a:cubicBezTo>
                      <a:pt x="531020" y="373380"/>
                      <a:pt x="528480" y="308610"/>
                      <a:pt x="518320" y="238760"/>
                    </a:cubicBezTo>
                    <a:cubicBezTo>
                      <a:pt x="510700" y="181610"/>
                      <a:pt x="491650" y="130810"/>
                      <a:pt x="486570" y="86360"/>
                    </a:cubicBezTo>
                    <a:cubicBezTo>
                      <a:pt x="482760" y="54610"/>
                      <a:pt x="472600" y="8890"/>
                      <a:pt x="482760" y="1270"/>
                    </a:cubicBezTo>
                    <a:cubicBezTo>
                      <a:pt x="489110" y="-2540"/>
                      <a:pt x="513240" y="7620"/>
                      <a:pt x="517050" y="15240"/>
                    </a:cubicBezTo>
                    <a:cubicBezTo>
                      <a:pt x="520860" y="21590"/>
                      <a:pt x="514510" y="35560"/>
                      <a:pt x="505620" y="45720"/>
                    </a:cubicBezTo>
                    <a:cubicBezTo>
                      <a:pt x="485300" y="68580"/>
                      <a:pt x="407830" y="100330"/>
                      <a:pt x="365920" y="115570"/>
                    </a:cubicBezTo>
                    <a:cubicBezTo>
                      <a:pt x="335440" y="127000"/>
                      <a:pt x="317660" y="130810"/>
                      <a:pt x="280830" y="135890"/>
                    </a:cubicBezTo>
                    <a:cubicBezTo>
                      <a:pt x="217330" y="144780"/>
                      <a:pt x="52230" y="163830"/>
                      <a:pt x="16670" y="146050"/>
                    </a:cubicBezTo>
                    <a:cubicBezTo>
                      <a:pt x="5240" y="139700"/>
                      <a:pt x="-1110" y="128270"/>
                      <a:pt x="160" y="120650"/>
                    </a:cubicBezTo>
                    <a:cubicBezTo>
                      <a:pt x="160" y="113030"/>
                      <a:pt x="23020" y="100330"/>
                      <a:pt x="23020" y="100330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478644" y="675910"/>
              <a:ext cx="488658" cy="1112497"/>
              <a:chOff x="0" y="0"/>
              <a:chExt cx="619760" cy="141097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50800" y="50482"/>
                <a:ext cx="518160" cy="1314687"/>
              </a:xfrm>
              <a:custGeom>
                <a:avLst/>
                <a:gdLst/>
                <a:ahLst/>
                <a:cxnLst/>
                <a:rect r="r" b="b" t="t" l="l"/>
                <a:pathLst>
                  <a:path h="1314687" w="518160">
                    <a:moveTo>
                      <a:pt x="229870" y="19368"/>
                    </a:moveTo>
                    <a:cubicBezTo>
                      <a:pt x="481330" y="1117918"/>
                      <a:pt x="518160" y="1181418"/>
                      <a:pt x="518160" y="1220788"/>
                    </a:cubicBezTo>
                    <a:cubicBezTo>
                      <a:pt x="518160" y="1238568"/>
                      <a:pt x="515620" y="1248728"/>
                      <a:pt x="505460" y="1257618"/>
                    </a:cubicBezTo>
                    <a:cubicBezTo>
                      <a:pt x="491490" y="1271588"/>
                      <a:pt x="462280" y="1272858"/>
                      <a:pt x="425450" y="1279208"/>
                    </a:cubicBezTo>
                    <a:cubicBezTo>
                      <a:pt x="342900" y="1293178"/>
                      <a:pt x="69850" y="1327468"/>
                      <a:pt x="21590" y="1309688"/>
                    </a:cubicBezTo>
                    <a:cubicBezTo>
                      <a:pt x="7620" y="1304608"/>
                      <a:pt x="0" y="1295718"/>
                      <a:pt x="0" y="1289368"/>
                    </a:cubicBezTo>
                    <a:cubicBezTo>
                      <a:pt x="0" y="1283018"/>
                      <a:pt x="15240" y="1269048"/>
                      <a:pt x="21590" y="1269048"/>
                    </a:cubicBezTo>
                    <a:cubicBezTo>
                      <a:pt x="27940" y="1269048"/>
                      <a:pt x="38100" y="1279208"/>
                      <a:pt x="39370" y="1285558"/>
                    </a:cubicBezTo>
                    <a:cubicBezTo>
                      <a:pt x="41910" y="1290638"/>
                      <a:pt x="39370" y="1299528"/>
                      <a:pt x="34290" y="1303338"/>
                    </a:cubicBezTo>
                    <a:cubicBezTo>
                      <a:pt x="30480" y="1307148"/>
                      <a:pt x="16510" y="1309688"/>
                      <a:pt x="10160" y="1307148"/>
                    </a:cubicBezTo>
                    <a:cubicBezTo>
                      <a:pt x="5080" y="1304608"/>
                      <a:pt x="0" y="1296988"/>
                      <a:pt x="0" y="1291908"/>
                    </a:cubicBezTo>
                    <a:cubicBezTo>
                      <a:pt x="1270" y="1284288"/>
                      <a:pt x="7620" y="1275398"/>
                      <a:pt x="19050" y="1269048"/>
                    </a:cubicBezTo>
                    <a:cubicBezTo>
                      <a:pt x="58420" y="1249998"/>
                      <a:pt x="227330" y="1260158"/>
                      <a:pt x="311150" y="1249998"/>
                    </a:cubicBezTo>
                    <a:cubicBezTo>
                      <a:pt x="373380" y="1242378"/>
                      <a:pt x="453390" y="1252538"/>
                      <a:pt x="472440" y="1222058"/>
                    </a:cubicBezTo>
                    <a:cubicBezTo>
                      <a:pt x="492760" y="1190308"/>
                      <a:pt x="440690" y="1130618"/>
                      <a:pt x="422910" y="1060768"/>
                    </a:cubicBezTo>
                    <a:cubicBezTo>
                      <a:pt x="389890" y="935038"/>
                      <a:pt x="353060" y="698818"/>
                      <a:pt x="312420" y="528638"/>
                    </a:cubicBezTo>
                    <a:cubicBezTo>
                      <a:pt x="275590" y="372428"/>
                      <a:pt x="204470" y="162878"/>
                      <a:pt x="193040" y="77788"/>
                    </a:cubicBezTo>
                    <a:cubicBezTo>
                      <a:pt x="187960" y="44768"/>
                      <a:pt x="182880" y="19368"/>
                      <a:pt x="190500" y="7938"/>
                    </a:cubicBezTo>
                    <a:cubicBezTo>
                      <a:pt x="195580" y="1588"/>
                      <a:pt x="207010" y="-952"/>
                      <a:pt x="213360" y="318"/>
                    </a:cubicBezTo>
                    <a:cubicBezTo>
                      <a:pt x="220980" y="1588"/>
                      <a:pt x="229870" y="19368"/>
                      <a:pt x="229870" y="19368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209282" y="217292"/>
              <a:ext cx="314423" cy="563759"/>
              <a:chOff x="0" y="0"/>
              <a:chExt cx="398780" cy="71501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50800" y="50038"/>
                <a:ext cx="295910" cy="614247"/>
              </a:xfrm>
              <a:custGeom>
                <a:avLst/>
                <a:gdLst/>
                <a:ahLst/>
                <a:cxnLst/>
                <a:rect r="r" b="b" t="t" l="l"/>
                <a:pathLst>
                  <a:path h="614247" w="295910">
                    <a:moveTo>
                      <a:pt x="295910" y="28702"/>
                    </a:moveTo>
                    <a:cubicBezTo>
                      <a:pt x="25400" y="612902"/>
                      <a:pt x="8890" y="614172"/>
                      <a:pt x="5080" y="609092"/>
                    </a:cubicBezTo>
                    <a:cubicBezTo>
                      <a:pt x="0" y="605282"/>
                      <a:pt x="5080" y="578612"/>
                      <a:pt x="10160" y="576072"/>
                    </a:cubicBezTo>
                    <a:cubicBezTo>
                      <a:pt x="16510" y="573532"/>
                      <a:pt x="39370" y="587502"/>
                      <a:pt x="39370" y="593852"/>
                    </a:cubicBezTo>
                    <a:cubicBezTo>
                      <a:pt x="39370" y="600202"/>
                      <a:pt x="19050" y="615442"/>
                      <a:pt x="12700" y="614172"/>
                    </a:cubicBezTo>
                    <a:cubicBezTo>
                      <a:pt x="6350" y="612902"/>
                      <a:pt x="0" y="601472"/>
                      <a:pt x="0" y="587502"/>
                    </a:cubicBezTo>
                    <a:cubicBezTo>
                      <a:pt x="1270" y="537972"/>
                      <a:pt x="113030" y="362712"/>
                      <a:pt x="158750" y="259842"/>
                    </a:cubicBezTo>
                    <a:cubicBezTo>
                      <a:pt x="196850" y="172212"/>
                      <a:pt x="224790" y="41402"/>
                      <a:pt x="255270" y="12192"/>
                    </a:cubicBezTo>
                    <a:cubicBezTo>
                      <a:pt x="266700" y="2032"/>
                      <a:pt x="279400" y="-1778"/>
                      <a:pt x="287020" y="762"/>
                    </a:cubicBezTo>
                    <a:cubicBezTo>
                      <a:pt x="293370" y="4572"/>
                      <a:pt x="295910" y="28702"/>
                      <a:pt x="295910" y="2870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343462" y="265357"/>
              <a:ext cx="294396" cy="489659"/>
              <a:chOff x="0" y="0"/>
              <a:chExt cx="373380" cy="62103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50800" y="48775"/>
                <a:ext cx="271780" cy="520763"/>
              </a:xfrm>
              <a:custGeom>
                <a:avLst/>
                <a:gdLst/>
                <a:ahLst/>
                <a:cxnLst/>
                <a:rect r="r" b="b" t="t" l="l"/>
                <a:pathLst>
                  <a:path h="520763" w="271780">
                    <a:moveTo>
                      <a:pt x="271780" y="29965"/>
                    </a:moveTo>
                    <a:cubicBezTo>
                      <a:pt x="63500" y="483355"/>
                      <a:pt x="46990" y="510025"/>
                      <a:pt x="31750" y="517645"/>
                    </a:cubicBezTo>
                    <a:cubicBezTo>
                      <a:pt x="22860" y="521455"/>
                      <a:pt x="11430" y="520185"/>
                      <a:pt x="6350" y="516375"/>
                    </a:cubicBezTo>
                    <a:cubicBezTo>
                      <a:pt x="1270" y="512565"/>
                      <a:pt x="-1270" y="497325"/>
                      <a:pt x="1270" y="492245"/>
                    </a:cubicBezTo>
                    <a:cubicBezTo>
                      <a:pt x="5080" y="485895"/>
                      <a:pt x="22860" y="479545"/>
                      <a:pt x="29210" y="483355"/>
                    </a:cubicBezTo>
                    <a:cubicBezTo>
                      <a:pt x="35560" y="485895"/>
                      <a:pt x="40640" y="504945"/>
                      <a:pt x="36830" y="511295"/>
                    </a:cubicBezTo>
                    <a:cubicBezTo>
                      <a:pt x="34290" y="516375"/>
                      <a:pt x="20320" y="522725"/>
                      <a:pt x="13970" y="520185"/>
                    </a:cubicBezTo>
                    <a:cubicBezTo>
                      <a:pt x="7620" y="517645"/>
                      <a:pt x="0" y="506215"/>
                      <a:pt x="0" y="494785"/>
                    </a:cubicBezTo>
                    <a:cubicBezTo>
                      <a:pt x="1270" y="469385"/>
                      <a:pt x="48260" y="433825"/>
                      <a:pt x="76200" y="384295"/>
                    </a:cubicBezTo>
                    <a:cubicBezTo>
                      <a:pt x="123190" y="297935"/>
                      <a:pt x="194310" y="40125"/>
                      <a:pt x="233680" y="8375"/>
                    </a:cubicBezTo>
                    <a:cubicBezTo>
                      <a:pt x="243840" y="-515"/>
                      <a:pt x="255270" y="-1785"/>
                      <a:pt x="261620" y="2025"/>
                    </a:cubicBezTo>
                    <a:cubicBezTo>
                      <a:pt x="267970" y="5835"/>
                      <a:pt x="271780" y="29965"/>
                      <a:pt x="271780" y="29965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450606" y="365492"/>
              <a:ext cx="249336" cy="539726"/>
              <a:chOff x="0" y="0"/>
              <a:chExt cx="316230" cy="68453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9705" y="50028"/>
                <a:ext cx="214455" cy="583796"/>
              </a:xfrm>
              <a:custGeom>
                <a:avLst/>
                <a:gdLst/>
                <a:ahLst/>
                <a:cxnLst/>
                <a:rect r="r" b="b" t="t" l="l"/>
                <a:pathLst>
                  <a:path h="583796" w="214455">
                    <a:moveTo>
                      <a:pt x="214455" y="26172"/>
                    </a:moveTo>
                    <a:cubicBezTo>
                      <a:pt x="32845" y="581162"/>
                      <a:pt x="23955" y="584972"/>
                      <a:pt x="17605" y="583702"/>
                    </a:cubicBezTo>
                    <a:cubicBezTo>
                      <a:pt x="9985" y="581162"/>
                      <a:pt x="-1445" y="562112"/>
                      <a:pt x="1095" y="555762"/>
                    </a:cubicBezTo>
                    <a:cubicBezTo>
                      <a:pt x="2365" y="548142"/>
                      <a:pt x="22685" y="537982"/>
                      <a:pt x="29035" y="540522"/>
                    </a:cubicBezTo>
                    <a:cubicBezTo>
                      <a:pt x="36655" y="543062"/>
                      <a:pt x="44275" y="562112"/>
                      <a:pt x="43005" y="569732"/>
                    </a:cubicBezTo>
                    <a:cubicBezTo>
                      <a:pt x="41735" y="574812"/>
                      <a:pt x="34115" y="582432"/>
                      <a:pt x="27765" y="582432"/>
                    </a:cubicBezTo>
                    <a:cubicBezTo>
                      <a:pt x="20145" y="583702"/>
                      <a:pt x="7445" y="579892"/>
                      <a:pt x="2365" y="572272"/>
                    </a:cubicBezTo>
                    <a:cubicBezTo>
                      <a:pt x="-3985" y="559572"/>
                      <a:pt x="3635" y="534172"/>
                      <a:pt x="11255" y="503692"/>
                    </a:cubicBezTo>
                    <a:cubicBezTo>
                      <a:pt x="27765" y="433842"/>
                      <a:pt x="101425" y="267472"/>
                      <a:pt x="129365" y="177302"/>
                    </a:cubicBezTo>
                    <a:cubicBezTo>
                      <a:pt x="149685" y="112532"/>
                      <a:pt x="153495" y="33792"/>
                      <a:pt x="173815" y="10932"/>
                    </a:cubicBezTo>
                    <a:cubicBezTo>
                      <a:pt x="182705" y="2042"/>
                      <a:pt x="194135" y="-1768"/>
                      <a:pt x="201755" y="772"/>
                    </a:cubicBezTo>
                    <a:cubicBezTo>
                      <a:pt x="208105" y="3312"/>
                      <a:pt x="214455" y="26172"/>
                      <a:pt x="214455" y="261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7" id="27"/>
            <p:cNvGrpSpPr/>
            <p:nvPr/>
          </p:nvGrpSpPr>
          <p:grpSpPr>
            <a:xfrm rot="0">
              <a:off x="633853" y="451608"/>
              <a:ext cx="175236" cy="310418"/>
              <a:chOff x="0" y="0"/>
              <a:chExt cx="222250" cy="3937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50355" y="50038"/>
                <a:ext cx="121095" cy="293435"/>
              </a:xfrm>
              <a:custGeom>
                <a:avLst/>
                <a:gdLst/>
                <a:ahLst/>
                <a:cxnLst/>
                <a:rect r="r" b="b" t="t" l="l"/>
                <a:pathLst>
                  <a:path h="293435" w="121095">
                    <a:moveTo>
                      <a:pt x="121095" y="29972"/>
                    </a:moveTo>
                    <a:cubicBezTo>
                      <a:pt x="32195" y="289052"/>
                      <a:pt x="19495" y="295402"/>
                      <a:pt x="13145" y="292862"/>
                    </a:cubicBezTo>
                    <a:cubicBezTo>
                      <a:pt x="6795" y="290322"/>
                      <a:pt x="-2095" y="270002"/>
                      <a:pt x="445" y="263652"/>
                    </a:cubicBezTo>
                    <a:cubicBezTo>
                      <a:pt x="4255" y="257302"/>
                      <a:pt x="24575" y="249682"/>
                      <a:pt x="30925" y="253492"/>
                    </a:cubicBezTo>
                    <a:cubicBezTo>
                      <a:pt x="37275" y="256032"/>
                      <a:pt x="42355" y="276352"/>
                      <a:pt x="39815" y="282702"/>
                    </a:cubicBezTo>
                    <a:cubicBezTo>
                      <a:pt x="36005" y="289052"/>
                      <a:pt x="22035" y="295402"/>
                      <a:pt x="15685" y="292862"/>
                    </a:cubicBezTo>
                    <a:cubicBezTo>
                      <a:pt x="8065" y="290322"/>
                      <a:pt x="1715" y="280162"/>
                      <a:pt x="445" y="266192"/>
                    </a:cubicBezTo>
                    <a:cubicBezTo>
                      <a:pt x="-4635" y="224282"/>
                      <a:pt x="49975" y="40132"/>
                      <a:pt x="76645" y="12192"/>
                    </a:cubicBezTo>
                    <a:cubicBezTo>
                      <a:pt x="86805" y="2032"/>
                      <a:pt x="99505" y="-1778"/>
                      <a:pt x="107125" y="762"/>
                    </a:cubicBezTo>
                    <a:cubicBezTo>
                      <a:pt x="113475" y="4572"/>
                      <a:pt x="121095" y="29972"/>
                      <a:pt x="121095" y="299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9" id="29"/>
            <p:cNvGrpSpPr/>
            <p:nvPr/>
          </p:nvGrpSpPr>
          <p:grpSpPr>
            <a:xfrm rot="0">
              <a:off x="503678" y="783054"/>
              <a:ext cx="197265" cy="426574"/>
              <a:chOff x="0" y="0"/>
              <a:chExt cx="250190" cy="54102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50800" y="50661"/>
                <a:ext cx="148590" cy="438378"/>
              </a:xfrm>
              <a:custGeom>
                <a:avLst/>
                <a:gdLst/>
                <a:ahLst/>
                <a:cxnLst/>
                <a:rect r="r" b="b" t="t" l="l"/>
                <a:pathLst>
                  <a:path h="438378" w="148590">
                    <a:moveTo>
                      <a:pt x="148590" y="24269"/>
                    </a:moveTo>
                    <a:cubicBezTo>
                      <a:pt x="129540" y="161429"/>
                      <a:pt x="73660" y="383679"/>
                      <a:pt x="43180" y="421779"/>
                    </a:cubicBezTo>
                    <a:cubicBezTo>
                      <a:pt x="34290" y="433209"/>
                      <a:pt x="22860" y="439559"/>
                      <a:pt x="15240" y="437019"/>
                    </a:cubicBezTo>
                    <a:cubicBezTo>
                      <a:pt x="8890" y="435749"/>
                      <a:pt x="0" y="423049"/>
                      <a:pt x="0" y="415429"/>
                    </a:cubicBezTo>
                    <a:cubicBezTo>
                      <a:pt x="1270" y="407809"/>
                      <a:pt x="16510" y="393839"/>
                      <a:pt x="24130" y="395109"/>
                    </a:cubicBezTo>
                    <a:cubicBezTo>
                      <a:pt x="31750" y="396379"/>
                      <a:pt x="44450" y="412889"/>
                      <a:pt x="43180" y="420509"/>
                    </a:cubicBezTo>
                    <a:cubicBezTo>
                      <a:pt x="43180" y="426859"/>
                      <a:pt x="25400" y="439559"/>
                      <a:pt x="17780" y="438289"/>
                    </a:cubicBezTo>
                    <a:cubicBezTo>
                      <a:pt x="10160" y="437019"/>
                      <a:pt x="3810" y="425589"/>
                      <a:pt x="1270" y="411619"/>
                    </a:cubicBezTo>
                    <a:cubicBezTo>
                      <a:pt x="-5080" y="363359"/>
                      <a:pt x="86360" y="160159"/>
                      <a:pt x="99060" y="89039"/>
                    </a:cubicBezTo>
                    <a:cubicBezTo>
                      <a:pt x="104140" y="56019"/>
                      <a:pt x="93980" y="29349"/>
                      <a:pt x="102870" y="15379"/>
                    </a:cubicBezTo>
                    <a:cubicBezTo>
                      <a:pt x="109220" y="6489"/>
                      <a:pt x="121920" y="-1131"/>
                      <a:pt x="129540" y="139"/>
                    </a:cubicBezTo>
                    <a:cubicBezTo>
                      <a:pt x="137160" y="1409"/>
                      <a:pt x="148590" y="24269"/>
                      <a:pt x="148590" y="2426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497670" y="1033391"/>
              <a:ext cx="243327" cy="451608"/>
              <a:chOff x="0" y="0"/>
              <a:chExt cx="308610" cy="57277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50637" y="50146"/>
                <a:ext cx="205903" cy="472223"/>
              </a:xfrm>
              <a:custGeom>
                <a:avLst/>
                <a:gdLst/>
                <a:ahLst/>
                <a:cxnLst/>
                <a:rect r="r" b="b" t="t" l="l"/>
                <a:pathLst>
                  <a:path h="472223" w="205903">
                    <a:moveTo>
                      <a:pt x="205903" y="27324"/>
                    </a:moveTo>
                    <a:cubicBezTo>
                      <a:pt x="139863" y="244494"/>
                      <a:pt x="76363" y="427374"/>
                      <a:pt x="42073" y="460394"/>
                    </a:cubicBezTo>
                    <a:cubicBezTo>
                      <a:pt x="31913" y="470554"/>
                      <a:pt x="19213" y="473094"/>
                      <a:pt x="11593" y="470554"/>
                    </a:cubicBezTo>
                    <a:cubicBezTo>
                      <a:pt x="5243" y="468014"/>
                      <a:pt x="-1107" y="452774"/>
                      <a:pt x="163" y="446424"/>
                    </a:cubicBezTo>
                    <a:cubicBezTo>
                      <a:pt x="2703" y="438804"/>
                      <a:pt x="20483" y="427374"/>
                      <a:pt x="28103" y="429914"/>
                    </a:cubicBezTo>
                    <a:cubicBezTo>
                      <a:pt x="34453" y="431184"/>
                      <a:pt x="45883" y="450234"/>
                      <a:pt x="43343" y="457854"/>
                    </a:cubicBezTo>
                    <a:cubicBezTo>
                      <a:pt x="40803" y="464204"/>
                      <a:pt x="20483" y="474364"/>
                      <a:pt x="14133" y="471824"/>
                    </a:cubicBezTo>
                    <a:cubicBezTo>
                      <a:pt x="7783" y="469284"/>
                      <a:pt x="1433" y="456584"/>
                      <a:pt x="1433" y="441344"/>
                    </a:cubicBezTo>
                    <a:cubicBezTo>
                      <a:pt x="2703" y="394354"/>
                      <a:pt x="100493" y="231794"/>
                      <a:pt x="128433" y="151784"/>
                    </a:cubicBezTo>
                    <a:cubicBezTo>
                      <a:pt x="146213" y="97174"/>
                      <a:pt x="146213" y="32404"/>
                      <a:pt x="163993" y="12084"/>
                    </a:cubicBezTo>
                    <a:cubicBezTo>
                      <a:pt x="171613" y="3194"/>
                      <a:pt x="185583" y="-1886"/>
                      <a:pt x="191933" y="654"/>
                    </a:cubicBezTo>
                    <a:cubicBezTo>
                      <a:pt x="199553" y="3194"/>
                      <a:pt x="205903" y="27324"/>
                      <a:pt x="205903" y="27324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3" id="33"/>
            <p:cNvGrpSpPr/>
            <p:nvPr/>
          </p:nvGrpSpPr>
          <p:grpSpPr>
            <a:xfrm rot="0">
              <a:off x="565761" y="1156557"/>
              <a:ext cx="249336" cy="457616"/>
              <a:chOff x="0" y="0"/>
              <a:chExt cx="316230" cy="58039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49978" y="49329"/>
                <a:ext cx="214182" cy="479131"/>
              </a:xfrm>
              <a:custGeom>
                <a:avLst/>
                <a:gdLst/>
                <a:ahLst/>
                <a:cxnLst/>
                <a:rect r="r" b="b" t="t" l="l"/>
                <a:pathLst>
                  <a:path h="479131" w="214182">
                    <a:moveTo>
                      <a:pt x="214182" y="28141"/>
                    </a:moveTo>
                    <a:cubicBezTo>
                      <a:pt x="122742" y="307541"/>
                      <a:pt x="97342" y="369771"/>
                      <a:pt x="74482" y="411681"/>
                    </a:cubicBezTo>
                    <a:cubicBezTo>
                      <a:pt x="59242" y="439621"/>
                      <a:pt x="45272" y="471371"/>
                      <a:pt x="30032" y="477721"/>
                    </a:cubicBezTo>
                    <a:cubicBezTo>
                      <a:pt x="22412" y="480261"/>
                      <a:pt x="10982" y="476451"/>
                      <a:pt x="5902" y="472641"/>
                    </a:cubicBezTo>
                    <a:cubicBezTo>
                      <a:pt x="2092" y="467561"/>
                      <a:pt x="-1718" y="458671"/>
                      <a:pt x="822" y="453591"/>
                    </a:cubicBezTo>
                    <a:cubicBezTo>
                      <a:pt x="4632" y="445971"/>
                      <a:pt x="21142" y="435811"/>
                      <a:pt x="27492" y="438351"/>
                    </a:cubicBezTo>
                    <a:cubicBezTo>
                      <a:pt x="33842" y="440891"/>
                      <a:pt x="42732" y="458671"/>
                      <a:pt x="41462" y="466291"/>
                    </a:cubicBezTo>
                    <a:cubicBezTo>
                      <a:pt x="38922" y="472641"/>
                      <a:pt x="26222" y="480261"/>
                      <a:pt x="19872" y="478991"/>
                    </a:cubicBezTo>
                    <a:cubicBezTo>
                      <a:pt x="12252" y="477721"/>
                      <a:pt x="2092" y="467561"/>
                      <a:pt x="822" y="454861"/>
                    </a:cubicBezTo>
                    <a:cubicBezTo>
                      <a:pt x="-2988" y="419301"/>
                      <a:pt x="75752" y="311351"/>
                      <a:pt x="103692" y="236421"/>
                    </a:cubicBezTo>
                    <a:cubicBezTo>
                      <a:pt x="132902" y="162761"/>
                      <a:pt x="148142" y="35761"/>
                      <a:pt x="174812" y="10361"/>
                    </a:cubicBezTo>
                    <a:cubicBezTo>
                      <a:pt x="183702" y="1471"/>
                      <a:pt x="195132" y="-2339"/>
                      <a:pt x="202752" y="1471"/>
                    </a:cubicBezTo>
                    <a:cubicBezTo>
                      <a:pt x="209102" y="4011"/>
                      <a:pt x="214182" y="28141"/>
                      <a:pt x="214182" y="2814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5" id="35"/>
            <p:cNvGrpSpPr/>
            <p:nvPr/>
          </p:nvGrpSpPr>
          <p:grpSpPr>
            <a:xfrm rot="0">
              <a:off x="602311" y="1343809"/>
              <a:ext cx="259850" cy="405775"/>
              <a:chOff x="0" y="0"/>
              <a:chExt cx="257810" cy="40259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50800" y="49329"/>
                <a:ext cx="156210" cy="303284"/>
              </a:xfrm>
              <a:custGeom>
                <a:avLst/>
                <a:gdLst/>
                <a:ahLst/>
                <a:cxnLst/>
                <a:rect r="r" b="b" t="t" l="l"/>
                <a:pathLst>
                  <a:path h="303284" w="156210">
                    <a:moveTo>
                      <a:pt x="156210" y="30681"/>
                    </a:moveTo>
                    <a:cubicBezTo>
                      <a:pt x="54610" y="280871"/>
                      <a:pt x="40640" y="298651"/>
                      <a:pt x="29210" y="302461"/>
                    </a:cubicBezTo>
                    <a:cubicBezTo>
                      <a:pt x="21590" y="305001"/>
                      <a:pt x="13970" y="301191"/>
                      <a:pt x="8890" y="297381"/>
                    </a:cubicBezTo>
                    <a:cubicBezTo>
                      <a:pt x="3810" y="293571"/>
                      <a:pt x="0" y="284681"/>
                      <a:pt x="0" y="278331"/>
                    </a:cubicBezTo>
                    <a:cubicBezTo>
                      <a:pt x="1270" y="271981"/>
                      <a:pt x="6350" y="263091"/>
                      <a:pt x="12700" y="260551"/>
                    </a:cubicBezTo>
                    <a:cubicBezTo>
                      <a:pt x="19050" y="258011"/>
                      <a:pt x="34290" y="260551"/>
                      <a:pt x="39370" y="264361"/>
                    </a:cubicBezTo>
                    <a:cubicBezTo>
                      <a:pt x="44450" y="269441"/>
                      <a:pt x="46990" y="278331"/>
                      <a:pt x="45720" y="284681"/>
                    </a:cubicBezTo>
                    <a:cubicBezTo>
                      <a:pt x="44450" y="291031"/>
                      <a:pt x="38100" y="299921"/>
                      <a:pt x="31750" y="301191"/>
                    </a:cubicBezTo>
                    <a:cubicBezTo>
                      <a:pt x="25400" y="303731"/>
                      <a:pt x="10160" y="299921"/>
                      <a:pt x="5080" y="294841"/>
                    </a:cubicBezTo>
                    <a:cubicBezTo>
                      <a:pt x="1270" y="289761"/>
                      <a:pt x="0" y="283411"/>
                      <a:pt x="1270" y="273251"/>
                    </a:cubicBezTo>
                    <a:cubicBezTo>
                      <a:pt x="5080" y="249121"/>
                      <a:pt x="49530" y="193241"/>
                      <a:pt x="68580" y="150061"/>
                    </a:cubicBezTo>
                    <a:cubicBezTo>
                      <a:pt x="87630" y="105611"/>
                      <a:pt x="93980" y="29411"/>
                      <a:pt x="113030" y="10361"/>
                    </a:cubicBezTo>
                    <a:cubicBezTo>
                      <a:pt x="123190" y="1471"/>
                      <a:pt x="137160" y="-2339"/>
                      <a:pt x="143510" y="1471"/>
                    </a:cubicBezTo>
                    <a:cubicBezTo>
                      <a:pt x="151130" y="5281"/>
                      <a:pt x="156210" y="30681"/>
                      <a:pt x="156210" y="3068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TextBox 37" id="37"/>
          <p:cNvSpPr txBox="true"/>
          <p:nvPr/>
        </p:nvSpPr>
        <p:spPr>
          <a:xfrm rot="0">
            <a:off x="9919751" y="3444011"/>
            <a:ext cx="6691326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>
                <a:solidFill>
                  <a:srgbClr val="C9C0E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화 내지 않고, 경계선 세우기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176316" y="1104822"/>
            <a:ext cx="11161043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감정 공감과 단호한 선 긋기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919751" y="4606188"/>
            <a:ext cx="6850082" cy="301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2"/>
              </a:lnSpc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갑작스러운 훈육에 아이가 방어적으로 숨거나 거짓말하지 않도록 차분하게 유도해야 한다.</a:t>
            </a:r>
          </a:p>
          <a:p>
            <a:pPr algn="l">
              <a:lnSpc>
                <a:spcPts val="4832"/>
              </a:lnSpc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아이의 서운함이나 욕구를 먼저 인정해주되 거친 표현에는 분명하고 단호한 규칙을 제시하는 것이 중요하다.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28879" y="1439211"/>
            <a:ext cx="10159790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가정 내 언어 규칙과 대체 표현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5400000">
            <a:off x="3813545" y="6174495"/>
            <a:ext cx="5089050" cy="128246"/>
          </a:xfrm>
          <a:custGeom>
            <a:avLst/>
            <a:gdLst/>
            <a:ahLst/>
            <a:cxnLst/>
            <a:rect r="r" b="b" t="t" l="l"/>
            <a:pathLst>
              <a:path h="128246" w="5089050">
                <a:moveTo>
                  <a:pt x="0" y="0"/>
                </a:moveTo>
                <a:lnTo>
                  <a:pt x="5089050" y="0"/>
                </a:lnTo>
                <a:lnTo>
                  <a:pt x="5089050" y="128246"/>
                </a:lnTo>
                <a:lnTo>
                  <a:pt x="0" y="12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80" t="0" r="-952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9387748" y="6174495"/>
            <a:ext cx="5089050" cy="128246"/>
          </a:xfrm>
          <a:custGeom>
            <a:avLst/>
            <a:gdLst/>
            <a:ahLst/>
            <a:cxnLst/>
            <a:rect r="r" b="b" t="t" l="l"/>
            <a:pathLst>
              <a:path h="128246" w="5089050">
                <a:moveTo>
                  <a:pt x="0" y="0"/>
                </a:moveTo>
                <a:lnTo>
                  <a:pt x="5089050" y="0"/>
                </a:lnTo>
                <a:lnTo>
                  <a:pt x="5089050" y="128246"/>
                </a:lnTo>
                <a:lnTo>
                  <a:pt x="0" y="12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80" t="0" r="-952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76640" y="5629170"/>
            <a:ext cx="4191000" cy="1798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욕 대신 감정을 정확히 표현할 수 있는 어휘를 부모와 함께 소리 내어 말해본다.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48500" y="5629170"/>
            <a:ext cx="4191000" cy="301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욕설 사용 시 즉각 대화를 일시 중단하거나 생각 정리를 시키는 등, 감정 섞인 말보다 언어 습관에 대한 분명한 결과를 설정한다.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20360" y="5629170"/>
            <a:ext cx="4191000" cy="3017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2"/>
              </a:lnSpc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아이들은 갈등 상황에서 부모의 대화 방식을 그대로 닮아간다. 부모 스스로가 화가 났을 때 어떤 언어를 쓰고 있는지 스스로 되돌아 본다.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36986" y="3778145"/>
            <a:ext cx="4191000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00"/>
              </a:lnSpc>
              <a:spcBef>
                <a:spcPct val="0"/>
              </a:spcBef>
            </a:pPr>
            <a:r>
              <a:rPr lang="en-US" sz="5000" spc="-200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대체 가능한 건강한 표현 연습시키기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48500" y="3778145"/>
            <a:ext cx="4191000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000" spc="-200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일관성 있는 행동</a:t>
            </a:r>
          </a:p>
          <a:p>
            <a:pPr algn="ctr" marL="0" indent="0" lvl="0">
              <a:lnSpc>
                <a:spcPts val="5900"/>
              </a:lnSpc>
              <a:spcBef>
                <a:spcPct val="0"/>
              </a:spcBef>
            </a:pPr>
            <a:r>
              <a:rPr lang="en-US" sz="5000" spc="-200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 규칙 수립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660014" y="3778145"/>
            <a:ext cx="4191000" cy="149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000" spc="-200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부모의 거울 효과 </a:t>
            </a:r>
          </a:p>
          <a:p>
            <a:pPr algn="ctr" marL="0" indent="0" lvl="0">
              <a:lnSpc>
                <a:spcPts val="5900"/>
              </a:lnSpc>
              <a:spcBef>
                <a:spcPct val="0"/>
              </a:spcBef>
            </a:pPr>
            <a:r>
              <a:rPr lang="en-US" sz="5000" spc="-200">
                <a:solidFill>
                  <a:srgbClr val="FFE99C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점검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5400000">
            <a:off x="6317373" y="6000799"/>
            <a:ext cx="5653253" cy="142464"/>
          </a:xfrm>
          <a:custGeom>
            <a:avLst/>
            <a:gdLst/>
            <a:ahLst/>
            <a:cxnLst/>
            <a:rect r="r" b="b" t="t" l="l"/>
            <a:pathLst>
              <a:path h="142464" w="5653253">
                <a:moveTo>
                  <a:pt x="0" y="0"/>
                </a:moveTo>
                <a:lnTo>
                  <a:pt x="5653254" y="0"/>
                </a:lnTo>
                <a:lnTo>
                  <a:pt x="5653254" y="142463"/>
                </a:lnTo>
                <a:lnTo>
                  <a:pt x="0" y="142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980" t="0" r="-952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7439" y="3597682"/>
            <a:ext cx="857250" cy="1016137"/>
          </a:xfrm>
          <a:custGeom>
            <a:avLst/>
            <a:gdLst/>
            <a:ahLst/>
            <a:cxnLst/>
            <a:rect r="r" b="b" t="t" l="l"/>
            <a:pathLst>
              <a:path h="1016137" w="857250">
                <a:moveTo>
                  <a:pt x="0" y="0"/>
                </a:moveTo>
                <a:lnTo>
                  <a:pt x="857250" y="0"/>
                </a:lnTo>
                <a:lnTo>
                  <a:pt x="857250" y="1016137"/>
                </a:lnTo>
                <a:lnTo>
                  <a:pt x="0" y="1016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172818" y="3597682"/>
            <a:ext cx="857250" cy="1016137"/>
          </a:xfrm>
          <a:custGeom>
            <a:avLst/>
            <a:gdLst/>
            <a:ahLst/>
            <a:cxnLst/>
            <a:rect r="r" b="b" t="t" l="l"/>
            <a:pathLst>
              <a:path h="1016137" w="857250">
                <a:moveTo>
                  <a:pt x="0" y="0"/>
                </a:moveTo>
                <a:lnTo>
                  <a:pt x="857250" y="0"/>
                </a:lnTo>
                <a:lnTo>
                  <a:pt x="857250" y="1016137"/>
                </a:lnTo>
                <a:lnTo>
                  <a:pt x="0" y="1016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76316" y="1104822"/>
            <a:ext cx="11161043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잘못된 훈육 vs 올바른 훈육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29785" y="3378754"/>
            <a:ext cx="5417781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spc="-140">
                <a:solidFill>
                  <a:srgbClr val="FFA5C0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피해야 할 강압적인 대화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36694" y="3378754"/>
            <a:ext cx="5417781" cy="156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spc="-140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신뢰를 쌓는 공감 기반의 대화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92144" y="5342726"/>
            <a:ext cx="6296025" cy="362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“너 학교에서 욕하고 다닌 다면서? 어디서 나쁜 짓만 배워 왔어? 친구들도 문제네!”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아이는 수치심을 느끼고 대화를 거부하며 부모 앞에서 은폐 성향과 거짓말 하는 습관만 더욱 심해진다.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05467" y="5342726"/>
            <a:ext cx="6296025" cy="3626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“학교에서 친구들과 장난치다 그런 거친 말을 어하는 소식을 들었어. 어떤 재미나 상황 때문에 쓰게 됐는지 들려줄래?”</a:t>
            </a:r>
          </a:p>
          <a:p>
            <a:pPr algn="l" marL="690881" indent="-345440" lvl="1">
              <a:lnSpc>
                <a:spcPts val="4832"/>
              </a:lnSpc>
              <a:buFont typeface="Arial"/>
              <a:buChar char="•"/>
            </a:pPr>
            <a:r>
              <a:rPr lang="en-US" sz="3200" spc="-51">
                <a:solidFill>
                  <a:srgbClr val="FFFFFF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사실과 감정을 분리하여 수용해 줌으로써. 아이 스스로 문제를 올바르게 인지하고 교정할 힘을 얻게 된다.</a:t>
            </a:r>
          </a:p>
        </p:txBody>
      </p:sp>
      <p:grpSp>
        <p:nvGrpSpPr>
          <p:cNvPr name="Group 19" id="19"/>
          <p:cNvGrpSpPr/>
          <p:nvPr/>
        </p:nvGrpSpPr>
        <p:grpSpPr>
          <a:xfrm rot="5912663">
            <a:off x="835236" y="1105436"/>
            <a:ext cx="786308" cy="1377354"/>
            <a:chOff x="0" y="0"/>
            <a:chExt cx="1048411" cy="1836472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048411" cy="896206"/>
              <a:chOff x="0" y="0"/>
              <a:chExt cx="1329690" cy="113665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50800" y="49451"/>
                <a:ext cx="1228796" cy="1037161"/>
              </a:xfrm>
              <a:custGeom>
                <a:avLst/>
                <a:gdLst/>
                <a:ahLst/>
                <a:cxnLst/>
                <a:rect r="r" b="b" t="t" l="l"/>
                <a:pathLst>
                  <a:path h="1037161" w="1228796">
                    <a:moveTo>
                      <a:pt x="0" y="1008459"/>
                    </a:moveTo>
                    <a:cubicBezTo>
                      <a:pt x="347980" y="257889"/>
                      <a:pt x="408940" y="19129"/>
                      <a:pt x="441960" y="1349"/>
                    </a:cubicBezTo>
                    <a:cubicBezTo>
                      <a:pt x="449580" y="-2461"/>
                      <a:pt x="455930" y="2619"/>
                      <a:pt x="461010" y="6429"/>
                    </a:cubicBezTo>
                    <a:cubicBezTo>
                      <a:pt x="464820" y="10239"/>
                      <a:pt x="461010" y="25479"/>
                      <a:pt x="466090" y="28019"/>
                    </a:cubicBezTo>
                    <a:cubicBezTo>
                      <a:pt x="471170" y="31829"/>
                      <a:pt x="480060" y="20399"/>
                      <a:pt x="491490" y="24209"/>
                    </a:cubicBezTo>
                    <a:cubicBezTo>
                      <a:pt x="524510" y="34369"/>
                      <a:pt x="595630" y="113109"/>
                      <a:pt x="660400" y="180419"/>
                    </a:cubicBezTo>
                    <a:cubicBezTo>
                      <a:pt x="764540" y="287099"/>
                      <a:pt x="932180" y="505539"/>
                      <a:pt x="1038860" y="617299"/>
                    </a:cubicBezTo>
                    <a:cubicBezTo>
                      <a:pt x="1108710" y="690959"/>
                      <a:pt x="1207770" y="760809"/>
                      <a:pt x="1224280" y="792559"/>
                    </a:cubicBezTo>
                    <a:cubicBezTo>
                      <a:pt x="1229360" y="801449"/>
                      <a:pt x="1229360" y="807799"/>
                      <a:pt x="1228090" y="812879"/>
                    </a:cubicBezTo>
                    <a:cubicBezTo>
                      <a:pt x="1225550" y="819229"/>
                      <a:pt x="1221740" y="823039"/>
                      <a:pt x="1211580" y="826849"/>
                    </a:cubicBezTo>
                    <a:cubicBezTo>
                      <a:pt x="1170940" y="847169"/>
                      <a:pt x="866140" y="906859"/>
                      <a:pt x="834390" y="887809"/>
                    </a:cubicBezTo>
                    <a:cubicBezTo>
                      <a:pt x="826770" y="883999"/>
                      <a:pt x="825500" y="873839"/>
                      <a:pt x="826770" y="867489"/>
                    </a:cubicBezTo>
                    <a:cubicBezTo>
                      <a:pt x="828040" y="861139"/>
                      <a:pt x="834390" y="852249"/>
                      <a:pt x="839470" y="849709"/>
                    </a:cubicBezTo>
                    <a:cubicBezTo>
                      <a:pt x="847090" y="847169"/>
                      <a:pt x="862330" y="850979"/>
                      <a:pt x="867410" y="856059"/>
                    </a:cubicBezTo>
                    <a:cubicBezTo>
                      <a:pt x="872490" y="861139"/>
                      <a:pt x="873760" y="871299"/>
                      <a:pt x="872490" y="877649"/>
                    </a:cubicBezTo>
                    <a:cubicBezTo>
                      <a:pt x="871220" y="882729"/>
                      <a:pt x="863600" y="891619"/>
                      <a:pt x="857250" y="892889"/>
                    </a:cubicBezTo>
                    <a:cubicBezTo>
                      <a:pt x="850900" y="895429"/>
                      <a:pt x="835660" y="890349"/>
                      <a:pt x="830580" y="883999"/>
                    </a:cubicBezTo>
                    <a:cubicBezTo>
                      <a:pt x="826770" y="878919"/>
                      <a:pt x="825500" y="868759"/>
                      <a:pt x="828040" y="862409"/>
                    </a:cubicBezTo>
                    <a:cubicBezTo>
                      <a:pt x="830580" y="857329"/>
                      <a:pt x="834390" y="853519"/>
                      <a:pt x="844550" y="848439"/>
                    </a:cubicBezTo>
                    <a:cubicBezTo>
                      <a:pt x="886460" y="828119"/>
                      <a:pt x="1181100" y="773509"/>
                      <a:pt x="1216660" y="786209"/>
                    </a:cubicBezTo>
                    <a:cubicBezTo>
                      <a:pt x="1224280" y="787479"/>
                      <a:pt x="1225550" y="792559"/>
                      <a:pt x="1226820" y="797639"/>
                    </a:cubicBezTo>
                    <a:cubicBezTo>
                      <a:pt x="1229360" y="803989"/>
                      <a:pt x="1226820" y="817959"/>
                      <a:pt x="1221740" y="821769"/>
                    </a:cubicBezTo>
                    <a:cubicBezTo>
                      <a:pt x="1216660" y="826849"/>
                      <a:pt x="1207770" y="829389"/>
                      <a:pt x="1196340" y="825579"/>
                    </a:cubicBezTo>
                    <a:cubicBezTo>
                      <a:pt x="1164590" y="815419"/>
                      <a:pt x="1103630" y="743029"/>
                      <a:pt x="1042670" y="678259"/>
                    </a:cubicBezTo>
                    <a:cubicBezTo>
                      <a:pt x="937260" y="567769"/>
                      <a:pt x="750570" y="330279"/>
                      <a:pt x="635000" y="209629"/>
                    </a:cubicBezTo>
                    <a:cubicBezTo>
                      <a:pt x="556260" y="128349"/>
                      <a:pt x="427990" y="40719"/>
                      <a:pt x="427990" y="14049"/>
                    </a:cubicBezTo>
                    <a:cubicBezTo>
                      <a:pt x="427990" y="7699"/>
                      <a:pt x="436880" y="2619"/>
                      <a:pt x="441960" y="1349"/>
                    </a:cubicBezTo>
                    <a:cubicBezTo>
                      <a:pt x="447040" y="79"/>
                      <a:pt x="455930" y="2619"/>
                      <a:pt x="461010" y="6429"/>
                    </a:cubicBezTo>
                    <a:cubicBezTo>
                      <a:pt x="464820" y="10239"/>
                      <a:pt x="467360" y="16589"/>
                      <a:pt x="466090" y="28019"/>
                    </a:cubicBezTo>
                    <a:cubicBezTo>
                      <a:pt x="463550" y="78819"/>
                      <a:pt x="378460" y="278209"/>
                      <a:pt x="318770" y="422989"/>
                    </a:cubicBezTo>
                    <a:cubicBezTo>
                      <a:pt x="242570" y="603329"/>
                      <a:pt x="87630" y="976709"/>
                      <a:pt x="36830" y="1024969"/>
                    </a:cubicBezTo>
                    <a:cubicBezTo>
                      <a:pt x="26670" y="1035129"/>
                      <a:pt x="17780" y="1038939"/>
                      <a:pt x="11430" y="1036399"/>
                    </a:cubicBezTo>
                    <a:cubicBezTo>
                      <a:pt x="5080" y="1033859"/>
                      <a:pt x="0" y="1008459"/>
                      <a:pt x="0" y="100845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17023" y="702946"/>
              <a:ext cx="567764" cy="1133526"/>
              <a:chOff x="0" y="0"/>
              <a:chExt cx="720090" cy="143764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50640" y="50800"/>
                <a:ext cx="625224" cy="1336040"/>
              </a:xfrm>
              <a:custGeom>
                <a:avLst/>
                <a:gdLst/>
                <a:ahLst/>
                <a:cxnLst/>
                <a:rect r="r" b="b" t="t" l="l"/>
                <a:pathLst>
                  <a:path h="1336040" w="625224">
                    <a:moveTo>
                      <a:pt x="23020" y="100330"/>
                    </a:moveTo>
                    <a:cubicBezTo>
                      <a:pt x="310040" y="87630"/>
                      <a:pt x="326550" y="83820"/>
                      <a:pt x="357030" y="72390"/>
                    </a:cubicBezTo>
                    <a:cubicBezTo>
                      <a:pt x="396400" y="57150"/>
                      <a:pt x="459900" y="0"/>
                      <a:pt x="487840" y="0"/>
                    </a:cubicBezTo>
                    <a:cubicBezTo>
                      <a:pt x="501810" y="0"/>
                      <a:pt x="514510" y="7620"/>
                      <a:pt x="517050" y="15240"/>
                    </a:cubicBezTo>
                    <a:cubicBezTo>
                      <a:pt x="519590" y="22860"/>
                      <a:pt x="504350" y="35560"/>
                      <a:pt x="505620" y="45720"/>
                    </a:cubicBezTo>
                    <a:cubicBezTo>
                      <a:pt x="506890" y="55880"/>
                      <a:pt x="524670" y="60960"/>
                      <a:pt x="531020" y="74930"/>
                    </a:cubicBezTo>
                    <a:cubicBezTo>
                      <a:pt x="542450" y="97790"/>
                      <a:pt x="544990" y="132080"/>
                      <a:pt x="551340" y="172720"/>
                    </a:cubicBezTo>
                    <a:cubicBezTo>
                      <a:pt x="561500" y="246380"/>
                      <a:pt x="567850" y="347980"/>
                      <a:pt x="576740" y="472440"/>
                    </a:cubicBezTo>
                    <a:cubicBezTo>
                      <a:pt x="590710" y="681990"/>
                      <a:pt x="645320" y="1235710"/>
                      <a:pt x="617380" y="1313180"/>
                    </a:cubicBezTo>
                    <a:cubicBezTo>
                      <a:pt x="612300" y="1328420"/>
                      <a:pt x="604680" y="1334770"/>
                      <a:pt x="597060" y="1336040"/>
                    </a:cubicBezTo>
                    <a:cubicBezTo>
                      <a:pt x="590710" y="1336040"/>
                      <a:pt x="579280" y="1327150"/>
                      <a:pt x="578010" y="1320800"/>
                    </a:cubicBezTo>
                    <a:cubicBezTo>
                      <a:pt x="575470" y="1315720"/>
                      <a:pt x="578010" y="1306830"/>
                      <a:pt x="580550" y="1301750"/>
                    </a:cubicBezTo>
                    <a:cubicBezTo>
                      <a:pt x="584360" y="1297940"/>
                      <a:pt x="593250" y="1294130"/>
                      <a:pt x="598330" y="1294130"/>
                    </a:cubicBezTo>
                    <a:cubicBezTo>
                      <a:pt x="604680" y="1295400"/>
                      <a:pt x="616110" y="1304290"/>
                      <a:pt x="617380" y="1310640"/>
                    </a:cubicBezTo>
                    <a:cubicBezTo>
                      <a:pt x="617380" y="1318260"/>
                      <a:pt x="605950" y="1334770"/>
                      <a:pt x="599600" y="1334770"/>
                    </a:cubicBezTo>
                    <a:cubicBezTo>
                      <a:pt x="593250" y="1336040"/>
                      <a:pt x="583090" y="1329690"/>
                      <a:pt x="576740" y="1316990"/>
                    </a:cubicBezTo>
                    <a:cubicBezTo>
                      <a:pt x="539910" y="1244600"/>
                      <a:pt x="550070" y="670560"/>
                      <a:pt x="537370" y="476250"/>
                    </a:cubicBezTo>
                    <a:cubicBezTo>
                      <a:pt x="531020" y="373380"/>
                      <a:pt x="528480" y="308610"/>
                      <a:pt x="518320" y="238760"/>
                    </a:cubicBezTo>
                    <a:cubicBezTo>
                      <a:pt x="510700" y="181610"/>
                      <a:pt x="491650" y="130810"/>
                      <a:pt x="486570" y="86360"/>
                    </a:cubicBezTo>
                    <a:cubicBezTo>
                      <a:pt x="482760" y="54610"/>
                      <a:pt x="472600" y="8890"/>
                      <a:pt x="482760" y="1270"/>
                    </a:cubicBezTo>
                    <a:cubicBezTo>
                      <a:pt x="489110" y="-2540"/>
                      <a:pt x="513240" y="7620"/>
                      <a:pt x="517050" y="15240"/>
                    </a:cubicBezTo>
                    <a:cubicBezTo>
                      <a:pt x="520860" y="21590"/>
                      <a:pt x="514510" y="35560"/>
                      <a:pt x="505620" y="45720"/>
                    </a:cubicBezTo>
                    <a:cubicBezTo>
                      <a:pt x="485300" y="68580"/>
                      <a:pt x="407830" y="100330"/>
                      <a:pt x="365920" y="115570"/>
                    </a:cubicBezTo>
                    <a:cubicBezTo>
                      <a:pt x="335440" y="127000"/>
                      <a:pt x="317660" y="130810"/>
                      <a:pt x="280830" y="135890"/>
                    </a:cubicBezTo>
                    <a:cubicBezTo>
                      <a:pt x="217330" y="144780"/>
                      <a:pt x="52230" y="163830"/>
                      <a:pt x="16670" y="146050"/>
                    </a:cubicBezTo>
                    <a:cubicBezTo>
                      <a:pt x="5240" y="139700"/>
                      <a:pt x="-1110" y="128270"/>
                      <a:pt x="160" y="120650"/>
                    </a:cubicBezTo>
                    <a:cubicBezTo>
                      <a:pt x="160" y="113030"/>
                      <a:pt x="23020" y="100330"/>
                      <a:pt x="23020" y="100330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478644" y="675910"/>
              <a:ext cx="488658" cy="1112497"/>
              <a:chOff x="0" y="0"/>
              <a:chExt cx="619760" cy="141097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50800" y="50482"/>
                <a:ext cx="518160" cy="1314687"/>
              </a:xfrm>
              <a:custGeom>
                <a:avLst/>
                <a:gdLst/>
                <a:ahLst/>
                <a:cxnLst/>
                <a:rect r="r" b="b" t="t" l="l"/>
                <a:pathLst>
                  <a:path h="1314687" w="518160">
                    <a:moveTo>
                      <a:pt x="229870" y="19368"/>
                    </a:moveTo>
                    <a:cubicBezTo>
                      <a:pt x="481330" y="1117918"/>
                      <a:pt x="518160" y="1181418"/>
                      <a:pt x="518160" y="1220788"/>
                    </a:cubicBezTo>
                    <a:cubicBezTo>
                      <a:pt x="518160" y="1238568"/>
                      <a:pt x="515620" y="1248728"/>
                      <a:pt x="505460" y="1257618"/>
                    </a:cubicBezTo>
                    <a:cubicBezTo>
                      <a:pt x="491490" y="1271588"/>
                      <a:pt x="462280" y="1272858"/>
                      <a:pt x="425450" y="1279208"/>
                    </a:cubicBezTo>
                    <a:cubicBezTo>
                      <a:pt x="342900" y="1293178"/>
                      <a:pt x="69850" y="1327468"/>
                      <a:pt x="21590" y="1309688"/>
                    </a:cubicBezTo>
                    <a:cubicBezTo>
                      <a:pt x="7620" y="1304608"/>
                      <a:pt x="0" y="1295718"/>
                      <a:pt x="0" y="1289368"/>
                    </a:cubicBezTo>
                    <a:cubicBezTo>
                      <a:pt x="0" y="1283018"/>
                      <a:pt x="15240" y="1269048"/>
                      <a:pt x="21590" y="1269048"/>
                    </a:cubicBezTo>
                    <a:cubicBezTo>
                      <a:pt x="27940" y="1269048"/>
                      <a:pt x="38100" y="1279208"/>
                      <a:pt x="39370" y="1285558"/>
                    </a:cubicBezTo>
                    <a:cubicBezTo>
                      <a:pt x="41910" y="1290638"/>
                      <a:pt x="39370" y="1299528"/>
                      <a:pt x="34290" y="1303338"/>
                    </a:cubicBezTo>
                    <a:cubicBezTo>
                      <a:pt x="30480" y="1307148"/>
                      <a:pt x="16510" y="1309688"/>
                      <a:pt x="10160" y="1307148"/>
                    </a:cubicBezTo>
                    <a:cubicBezTo>
                      <a:pt x="5080" y="1304608"/>
                      <a:pt x="0" y="1296988"/>
                      <a:pt x="0" y="1291908"/>
                    </a:cubicBezTo>
                    <a:cubicBezTo>
                      <a:pt x="1270" y="1284288"/>
                      <a:pt x="7620" y="1275398"/>
                      <a:pt x="19050" y="1269048"/>
                    </a:cubicBezTo>
                    <a:cubicBezTo>
                      <a:pt x="58420" y="1249998"/>
                      <a:pt x="227330" y="1260158"/>
                      <a:pt x="311150" y="1249998"/>
                    </a:cubicBezTo>
                    <a:cubicBezTo>
                      <a:pt x="373380" y="1242378"/>
                      <a:pt x="453390" y="1252538"/>
                      <a:pt x="472440" y="1222058"/>
                    </a:cubicBezTo>
                    <a:cubicBezTo>
                      <a:pt x="492760" y="1190308"/>
                      <a:pt x="440690" y="1130618"/>
                      <a:pt x="422910" y="1060768"/>
                    </a:cubicBezTo>
                    <a:cubicBezTo>
                      <a:pt x="389890" y="935038"/>
                      <a:pt x="353060" y="698818"/>
                      <a:pt x="312420" y="528638"/>
                    </a:cubicBezTo>
                    <a:cubicBezTo>
                      <a:pt x="275590" y="372428"/>
                      <a:pt x="204470" y="162878"/>
                      <a:pt x="193040" y="77788"/>
                    </a:cubicBezTo>
                    <a:cubicBezTo>
                      <a:pt x="187960" y="44768"/>
                      <a:pt x="182880" y="19368"/>
                      <a:pt x="190500" y="7938"/>
                    </a:cubicBezTo>
                    <a:cubicBezTo>
                      <a:pt x="195580" y="1588"/>
                      <a:pt x="207010" y="-952"/>
                      <a:pt x="213360" y="318"/>
                    </a:cubicBezTo>
                    <a:cubicBezTo>
                      <a:pt x="220980" y="1588"/>
                      <a:pt x="229870" y="19368"/>
                      <a:pt x="229870" y="19368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209282" y="217292"/>
              <a:ext cx="314423" cy="563759"/>
              <a:chOff x="0" y="0"/>
              <a:chExt cx="398780" cy="71501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50800" y="50038"/>
                <a:ext cx="295910" cy="614247"/>
              </a:xfrm>
              <a:custGeom>
                <a:avLst/>
                <a:gdLst/>
                <a:ahLst/>
                <a:cxnLst/>
                <a:rect r="r" b="b" t="t" l="l"/>
                <a:pathLst>
                  <a:path h="614247" w="295910">
                    <a:moveTo>
                      <a:pt x="295910" y="28702"/>
                    </a:moveTo>
                    <a:cubicBezTo>
                      <a:pt x="25400" y="612902"/>
                      <a:pt x="8890" y="614172"/>
                      <a:pt x="5080" y="609092"/>
                    </a:cubicBezTo>
                    <a:cubicBezTo>
                      <a:pt x="0" y="605282"/>
                      <a:pt x="5080" y="578612"/>
                      <a:pt x="10160" y="576072"/>
                    </a:cubicBezTo>
                    <a:cubicBezTo>
                      <a:pt x="16510" y="573532"/>
                      <a:pt x="39370" y="587502"/>
                      <a:pt x="39370" y="593852"/>
                    </a:cubicBezTo>
                    <a:cubicBezTo>
                      <a:pt x="39370" y="600202"/>
                      <a:pt x="19050" y="615442"/>
                      <a:pt x="12700" y="614172"/>
                    </a:cubicBezTo>
                    <a:cubicBezTo>
                      <a:pt x="6350" y="612902"/>
                      <a:pt x="0" y="601472"/>
                      <a:pt x="0" y="587502"/>
                    </a:cubicBezTo>
                    <a:cubicBezTo>
                      <a:pt x="1270" y="537972"/>
                      <a:pt x="113030" y="362712"/>
                      <a:pt x="158750" y="259842"/>
                    </a:cubicBezTo>
                    <a:cubicBezTo>
                      <a:pt x="196850" y="172212"/>
                      <a:pt x="224790" y="41402"/>
                      <a:pt x="255270" y="12192"/>
                    </a:cubicBezTo>
                    <a:cubicBezTo>
                      <a:pt x="266700" y="2032"/>
                      <a:pt x="279400" y="-1778"/>
                      <a:pt x="287020" y="762"/>
                    </a:cubicBezTo>
                    <a:cubicBezTo>
                      <a:pt x="293370" y="4572"/>
                      <a:pt x="295910" y="28702"/>
                      <a:pt x="295910" y="2870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343462" y="265357"/>
              <a:ext cx="294396" cy="489659"/>
              <a:chOff x="0" y="0"/>
              <a:chExt cx="373380" cy="62103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50800" y="48775"/>
                <a:ext cx="271780" cy="520763"/>
              </a:xfrm>
              <a:custGeom>
                <a:avLst/>
                <a:gdLst/>
                <a:ahLst/>
                <a:cxnLst/>
                <a:rect r="r" b="b" t="t" l="l"/>
                <a:pathLst>
                  <a:path h="520763" w="271780">
                    <a:moveTo>
                      <a:pt x="271780" y="29965"/>
                    </a:moveTo>
                    <a:cubicBezTo>
                      <a:pt x="63500" y="483355"/>
                      <a:pt x="46990" y="510025"/>
                      <a:pt x="31750" y="517645"/>
                    </a:cubicBezTo>
                    <a:cubicBezTo>
                      <a:pt x="22860" y="521455"/>
                      <a:pt x="11430" y="520185"/>
                      <a:pt x="6350" y="516375"/>
                    </a:cubicBezTo>
                    <a:cubicBezTo>
                      <a:pt x="1270" y="512565"/>
                      <a:pt x="-1270" y="497325"/>
                      <a:pt x="1270" y="492245"/>
                    </a:cubicBezTo>
                    <a:cubicBezTo>
                      <a:pt x="5080" y="485895"/>
                      <a:pt x="22860" y="479545"/>
                      <a:pt x="29210" y="483355"/>
                    </a:cubicBezTo>
                    <a:cubicBezTo>
                      <a:pt x="35560" y="485895"/>
                      <a:pt x="40640" y="504945"/>
                      <a:pt x="36830" y="511295"/>
                    </a:cubicBezTo>
                    <a:cubicBezTo>
                      <a:pt x="34290" y="516375"/>
                      <a:pt x="20320" y="522725"/>
                      <a:pt x="13970" y="520185"/>
                    </a:cubicBezTo>
                    <a:cubicBezTo>
                      <a:pt x="7620" y="517645"/>
                      <a:pt x="0" y="506215"/>
                      <a:pt x="0" y="494785"/>
                    </a:cubicBezTo>
                    <a:cubicBezTo>
                      <a:pt x="1270" y="469385"/>
                      <a:pt x="48260" y="433825"/>
                      <a:pt x="76200" y="384295"/>
                    </a:cubicBezTo>
                    <a:cubicBezTo>
                      <a:pt x="123190" y="297935"/>
                      <a:pt x="194310" y="40125"/>
                      <a:pt x="233680" y="8375"/>
                    </a:cubicBezTo>
                    <a:cubicBezTo>
                      <a:pt x="243840" y="-515"/>
                      <a:pt x="255270" y="-1785"/>
                      <a:pt x="261620" y="2025"/>
                    </a:cubicBezTo>
                    <a:cubicBezTo>
                      <a:pt x="267970" y="5835"/>
                      <a:pt x="271780" y="29965"/>
                      <a:pt x="271780" y="29965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450606" y="365492"/>
              <a:ext cx="249336" cy="539726"/>
              <a:chOff x="0" y="0"/>
              <a:chExt cx="316230" cy="68453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9705" y="50028"/>
                <a:ext cx="214455" cy="583796"/>
              </a:xfrm>
              <a:custGeom>
                <a:avLst/>
                <a:gdLst/>
                <a:ahLst/>
                <a:cxnLst/>
                <a:rect r="r" b="b" t="t" l="l"/>
                <a:pathLst>
                  <a:path h="583796" w="214455">
                    <a:moveTo>
                      <a:pt x="214455" y="26172"/>
                    </a:moveTo>
                    <a:cubicBezTo>
                      <a:pt x="32845" y="581162"/>
                      <a:pt x="23955" y="584972"/>
                      <a:pt x="17605" y="583702"/>
                    </a:cubicBezTo>
                    <a:cubicBezTo>
                      <a:pt x="9985" y="581162"/>
                      <a:pt x="-1445" y="562112"/>
                      <a:pt x="1095" y="555762"/>
                    </a:cubicBezTo>
                    <a:cubicBezTo>
                      <a:pt x="2365" y="548142"/>
                      <a:pt x="22685" y="537982"/>
                      <a:pt x="29035" y="540522"/>
                    </a:cubicBezTo>
                    <a:cubicBezTo>
                      <a:pt x="36655" y="543062"/>
                      <a:pt x="44275" y="562112"/>
                      <a:pt x="43005" y="569732"/>
                    </a:cubicBezTo>
                    <a:cubicBezTo>
                      <a:pt x="41735" y="574812"/>
                      <a:pt x="34115" y="582432"/>
                      <a:pt x="27765" y="582432"/>
                    </a:cubicBezTo>
                    <a:cubicBezTo>
                      <a:pt x="20145" y="583702"/>
                      <a:pt x="7445" y="579892"/>
                      <a:pt x="2365" y="572272"/>
                    </a:cubicBezTo>
                    <a:cubicBezTo>
                      <a:pt x="-3985" y="559572"/>
                      <a:pt x="3635" y="534172"/>
                      <a:pt x="11255" y="503692"/>
                    </a:cubicBezTo>
                    <a:cubicBezTo>
                      <a:pt x="27765" y="433842"/>
                      <a:pt x="101425" y="267472"/>
                      <a:pt x="129365" y="177302"/>
                    </a:cubicBezTo>
                    <a:cubicBezTo>
                      <a:pt x="149685" y="112532"/>
                      <a:pt x="153495" y="33792"/>
                      <a:pt x="173815" y="10932"/>
                    </a:cubicBezTo>
                    <a:cubicBezTo>
                      <a:pt x="182705" y="2042"/>
                      <a:pt x="194135" y="-1768"/>
                      <a:pt x="201755" y="772"/>
                    </a:cubicBezTo>
                    <a:cubicBezTo>
                      <a:pt x="208105" y="3312"/>
                      <a:pt x="214455" y="26172"/>
                      <a:pt x="214455" y="261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633853" y="451608"/>
              <a:ext cx="175236" cy="310418"/>
              <a:chOff x="0" y="0"/>
              <a:chExt cx="222250" cy="3937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50355" y="50038"/>
                <a:ext cx="121095" cy="293435"/>
              </a:xfrm>
              <a:custGeom>
                <a:avLst/>
                <a:gdLst/>
                <a:ahLst/>
                <a:cxnLst/>
                <a:rect r="r" b="b" t="t" l="l"/>
                <a:pathLst>
                  <a:path h="293435" w="121095">
                    <a:moveTo>
                      <a:pt x="121095" y="29972"/>
                    </a:moveTo>
                    <a:cubicBezTo>
                      <a:pt x="32195" y="289052"/>
                      <a:pt x="19495" y="295402"/>
                      <a:pt x="13145" y="292862"/>
                    </a:cubicBezTo>
                    <a:cubicBezTo>
                      <a:pt x="6795" y="290322"/>
                      <a:pt x="-2095" y="270002"/>
                      <a:pt x="445" y="263652"/>
                    </a:cubicBezTo>
                    <a:cubicBezTo>
                      <a:pt x="4255" y="257302"/>
                      <a:pt x="24575" y="249682"/>
                      <a:pt x="30925" y="253492"/>
                    </a:cubicBezTo>
                    <a:cubicBezTo>
                      <a:pt x="37275" y="256032"/>
                      <a:pt x="42355" y="276352"/>
                      <a:pt x="39815" y="282702"/>
                    </a:cubicBezTo>
                    <a:cubicBezTo>
                      <a:pt x="36005" y="289052"/>
                      <a:pt x="22035" y="295402"/>
                      <a:pt x="15685" y="292862"/>
                    </a:cubicBezTo>
                    <a:cubicBezTo>
                      <a:pt x="8065" y="290322"/>
                      <a:pt x="1715" y="280162"/>
                      <a:pt x="445" y="266192"/>
                    </a:cubicBezTo>
                    <a:cubicBezTo>
                      <a:pt x="-4635" y="224282"/>
                      <a:pt x="49975" y="40132"/>
                      <a:pt x="76645" y="12192"/>
                    </a:cubicBezTo>
                    <a:cubicBezTo>
                      <a:pt x="86805" y="2032"/>
                      <a:pt x="99505" y="-1778"/>
                      <a:pt x="107125" y="762"/>
                    </a:cubicBezTo>
                    <a:cubicBezTo>
                      <a:pt x="113475" y="4572"/>
                      <a:pt x="121095" y="29972"/>
                      <a:pt x="121095" y="29972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4" id="34"/>
            <p:cNvGrpSpPr/>
            <p:nvPr/>
          </p:nvGrpSpPr>
          <p:grpSpPr>
            <a:xfrm rot="0">
              <a:off x="503678" y="783054"/>
              <a:ext cx="197265" cy="426574"/>
              <a:chOff x="0" y="0"/>
              <a:chExt cx="250190" cy="54102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50800" y="50661"/>
                <a:ext cx="148590" cy="438378"/>
              </a:xfrm>
              <a:custGeom>
                <a:avLst/>
                <a:gdLst/>
                <a:ahLst/>
                <a:cxnLst/>
                <a:rect r="r" b="b" t="t" l="l"/>
                <a:pathLst>
                  <a:path h="438378" w="148590">
                    <a:moveTo>
                      <a:pt x="148590" y="24269"/>
                    </a:moveTo>
                    <a:cubicBezTo>
                      <a:pt x="129540" y="161429"/>
                      <a:pt x="73660" y="383679"/>
                      <a:pt x="43180" y="421779"/>
                    </a:cubicBezTo>
                    <a:cubicBezTo>
                      <a:pt x="34290" y="433209"/>
                      <a:pt x="22860" y="439559"/>
                      <a:pt x="15240" y="437019"/>
                    </a:cubicBezTo>
                    <a:cubicBezTo>
                      <a:pt x="8890" y="435749"/>
                      <a:pt x="0" y="423049"/>
                      <a:pt x="0" y="415429"/>
                    </a:cubicBezTo>
                    <a:cubicBezTo>
                      <a:pt x="1270" y="407809"/>
                      <a:pt x="16510" y="393839"/>
                      <a:pt x="24130" y="395109"/>
                    </a:cubicBezTo>
                    <a:cubicBezTo>
                      <a:pt x="31750" y="396379"/>
                      <a:pt x="44450" y="412889"/>
                      <a:pt x="43180" y="420509"/>
                    </a:cubicBezTo>
                    <a:cubicBezTo>
                      <a:pt x="43180" y="426859"/>
                      <a:pt x="25400" y="439559"/>
                      <a:pt x="17780" y="438289"/>
                    </a:cubicBezTo>
                    <a:cubicBezTo>
                      <a:pt x="10160" y="437019"/>
                      <a:pt x="3810" y="425589"/>
                      <a:pt x="1270" y="411619"/>
                    </a:cubicBezTo>
                    <a:cubicBezTo>
                      <a:pt x="-5080" y="363359"/>
                      <a:pt x="86360" y="160159"/>
                      <a:pt x="99060" y="89039"/>
                    </a:cubicBezTo>
                    <a:cubicBezTo>
                      <a:pt x="104140" y="56019"/>
                      <a:pt x="93980" y="29349"/>
                      <a:pt x="102870" y="15379"/>
                    </a:cubicBezTo>
                    <a:cubicBezTo>
                      <a:pt x="109220" y="6489"/>
                      <a:pt x="121920" y="-1131"/>
                      <a:pt x="129540" y="139"/>
                    </a:cubicBezTo>
                    <a:cubicBezTo>
                      <a:pt x="137160" y="1409"/>
                      <a:pt x="148590" y="24269"/>
                      <a:pt x="148590" y="24269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497670" y="1033391"/>
              <a:ext cx="243327" cy="451608"/>
              <a:chOff x="0" y="0"/>
              <a:chExt cx="308610" cy="57277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50637" y="50146"/>
                <a:ext cx="205903" cy="472223"/>
              </a:xfrm>
              <a:custGeom>
                <a:avLst/>
                <a:gdLst/>
                <a:ahLst/>
                <a:cxnLst/>
                <a:rect r="r" b="b" t="t" l="l"/>
                <a:pathLst>
                  <a:path h="472223" w="205903">
                    <a:moveTo>
                      <a:pt x="205903" y="27324"/>
                    </a:moveTo>
                    <a:cubicBezTo>
                      <a:pt x="139863" y="244494"/>
                      <a:pt x="76363" y="427374"/>
                      <a:pt x="42073" y="460394"/>
                    </a:cubicBezTo>
                    <a:cubicBezTo>
                      <a:pt x="31913" y="470554"/>
                      <a:pt x="19213" y="473094"/>
                      <a:pt x="11593" y="470554"/>
                    </a:cubicBezTo>
                    <a:cubicBezTo>
                      <a:pt x="5243" y="468014"/>
                      <a:pt x="-1107" y="452774"/>
                      <a:pt x="163" y="446424"/>
                    </a:cubicBezTo>
                    <a:cubicBezTo>
                      <a:pt x="2703" y="438804"/>
                      <a:pt x="20483" y="427374"/>
                      <a:pt x="28103" y="429914"/>
                    </a:cubicBezTo>
                    <a:cubicBezTo>
                      <a:pt x="34453" y="431184"/>
                      <a:pt x="45883" y="450234"/>
                      <a:pt x="43343" y="457854"/>
                    </a:cubicBezTo>
                    <a:cubicBezTo>
                      <a:pt x="40803" y="464204"/>
                      <a:pt x="20483" y="474364"/>
                      <a:pt x="14133" y="471824"/>
                    </a:cubicBezTo>
                    <a:cubicBezTo>
                      <a:pt x="7783" y="469284"/>
                      <a:pt x="1433" y="456584"/>
                      <a:pt x="1433" y="441344"/>
                    </a:cubicBezTo>
                    <a:cubicBezTo>
                      <a:pt x="2703" y="394354"/>
                      <a:pt x="100493" y="231794"/>
                      <a:pt x="128433" y="151784"/>
                    </a:cubicBezTo>
                    <a:cubicBezTo>
                      <a:pt x="146213" y="97174"/>
                      <a:pt x="146213" y="32404"/>
                      <a:pt x="163993" y="12084"/>
                    </a:cubicBezTo>
                    <a:cubicBezTo>
                      <a:pt x="171613" y="3194"/>
                      <a:pt x="185583" y="-1886"/>
                      <a:pt x="191933" y="654"/>
                    </a:cubicBezTo>
                    <a:cubicBezTo>
                      <a:pt x="199553" y="3194"/>
                      <a:pt x="205903" y="27324"/>
                      <a:pt x="205903" y="27324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8" id="38"/>
            <p:cNvGrpSpPr/>
            <p:nvPr/>
          </p:nvGrpSpPr>
          <p:grpSpPr>
            <a:xfrm rot="0">
              <a:off x="565761" y="1156557"/>
              <a:ext cx="249336" cy="457616"/>
              <a:chOff x="0" y="0"/>
              <a:chExt cx="316230" cy="58039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49978" y="49329"/>
                <a:ext cx="214182" cy="479131"/>
              </a:xfrm>
              <a:custGeom>
                <a:avLst/>
                <a:gdLst/>
                <a:ahLst/>
                <a:cxnLst/>
                <a:rect r="r" b="b" t="t" l="l"/>
                <a:pathLst>
                  <a:path h="479131" w="214182">
                    <a:moveTo>
                      <a:pt x="214182" y="28141"/>
                    </a:moveTo>
                    <a:cubicBezTo>
                      <a:pt x="122742" y="307541"/>
                      <a:pt x="97342" y="369771"/>
                      <a:pt x="74482" y="411681"/>
                    </a:cubicBezTo>
                    <a:cubicBezTo>
                      <a:pt x="59242" y="439621"/>
                      <a:pt x="45272" y="471371"/>
                      <a:pt x="30032" y="477721"/>
                    </a:cubicBezTo>
                    <a:cubicBezTo>
                      <a:pt x="22412" y="480261"/>
                      <a:pt x="10982" y="476451"/>
                      <a:pt x="5902" y="472641"/>
                    </a:cubicBezTo>
                    <a:cubicBezTo>
                      <a:pt x="2092" y="467561"/>
                      <a:pt x="-1718" y="458671"/>
                      <a:pt x="822" y="453591"/>
                    </a:cubicBezTo>
                    <a:cubicBezTo>
                      <a:pt x="4632" y="445971"/>
                      <a:pt x="21142" y="435811"/>
                      <a:pt x="27492" y="438351"/>
                    </a:cubicBezTo>
                    <a:cubicBezTo>
                      <a:pt x="33842" y="440891"/>
                      <a:pt x="42732" y="458671"/>
                      <a:pt x="41462" y="466291"/>
                    </a:cubicBezTo>
                    <a:cubicBezTo>
                      <a:pt x="38922" y="472641"/>
                      <a:pt x="26222" y="480261"/>
                      <a:pt x="19872" y="478991"/>
                    </a:cubicBezTo>
                    <a:cubicBezTo>
                      <a:pt x="12252" y="477721"/>
                      <a:pt x="2092" y="467561"/>
                      <a:pt x="822" y="454861"/>
                    </a:cubicBezTo>
                    <a:cubicBezTo>
                      <a:pt x="-2988" y="419301"/>
                      <a:pt x="75752" y="311351"/>
                      <a:pt x="103692" y="236421"/>
                    </a:cubicBezTo>
                    <a:cubicBezTo>
                      <a:pt x="132902" y="162761"/>
                      <a:pt x="148142" y="35761"/>
                      <a:pt x="174812" y="10361"/>
                    </a:cubicBezTo>
                    <a:cubicBezTo>
                      <a:pt x="183702" y="1471"/>
                      <a:pt x="195132" y="-2339"/>
                      <a:pt x="202752" y="1471"/>
                    </a:cubicBezTo>
                    <a:cubicBezTo>
                      <a:pt x="209102" y="4011"/>
                      <a:pt x="214182" y="28141"/>
                      <a:pt x="214182" y="2814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602311" y="1343809"/>
              <a:ext cx="259850" cy="405775"/>
              <a:chOff x="0" y="0"/>
              <a:chExt cx="257810" cy="40259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50800" y="49329"/>
                <a:ext cx="156210" cy="303284"/>
              </a:xfrm>
              <a:custGeom>
                <a:avLst/>
                <a:gdLst/>
                <a:ahLst/>
                <a:cxnLst/>
                <a:rect r="r" b="b" t="t" l="l"/>
                <a:pathLst>
                  <a:path h="303284" w="156210">
                    <a:moveTo>
                      <a:pt x="156210" y="30681"/>
                    </a:moveTo>
                    <a:cubicBezTo>
                      <a:pt x="54610" y="280871"/>
                      <a:pt x="40640" y="298651"/>
                      <a:pt x="29210" y="302461"/>
                    </a:cubicBezTo>
                    <a:cubicBezTo>
                      <a:pt x="21590" y="305001"/>
                      <a:pt x="13970" y="301191"/>
                      <a:pt x="8890" y="297381"/>
                    </a:cubicBezTo>
                    <a:cubicBezTo>
                      <a:pt x="3810" y="293571"/>
                      <a:pt x="0" y="284681"/>
                      <a:pt x="0" y="278331"/>
                    </a:cubicBezTo>
                    <a:cubicBezTo>
                      <a:pt x="1270" y="271981"/>
                      <a:pt x="6350" y="263091"/>
                      <a:pt x="12700" y="260551"/>
                    </a:cubicBezTo>
                    <a:cubicBezTo>
                      <a:pt x="19050" y="258011"/>
                      <a:pt x="34290" y="260551"/>
                      <a:pt x="39370" y="264361"/>
                    </a:cubicBezTo>
                    <a:cubicBezTo>
                      <a:pt x="44450" y="269441"/>
                      <a:pt x="46990" y="278331"/>
                      <a:pt x="45720" y="284681"/>
                    </a:cubicBezTo>
                    <a:cubicBezTo>
                      <a:pt x="44450" y="291031"/>
                      <a:pt x="38100" y="299921"/>
                      <a:pt x="31750" y="301191"/>
                    </a:cubicBezTo>
                    <a:cubicBezTo>
                      <a:pt x="25400" y="303731"/>
                      <a:pt x="10160" y="299921"/>
                      <a:pt x="5080" y="294841"/>
                    </a:cubicBezTo>
                    <a:cubicBezTo>
                      <a:pt x="1270" y="289761"/>
                      <a:pt x="0" y="283411"/>
                      <a:pt x="1270" y="273251"/>
                    </a:cubicBezTo>
                    <a:cubicBezTo>
                      <a:pt x="5080" y="249121"/>
                      <a:pt x="49530" y="193241"/>
                      <a:pt x="68580" y="150061"/>
                    </a:cubicBezTo>
                    <a:cubicBezTo>
                      <a:pt x="87630" y="105611"/>
                      <a:pt x="93980" y="29411"/>
                      <a:pt x="113030" y="10361"/>
                    </a:cubicBezTo>
                    <a:cubicBezTo>
                      <a:pt x="123190" y="1471"/>
                      <a:pt x="137160" y="-2339"/>
                      <a:pt x="143510" y="1471"/>
                    </a:cubicBezTo>
                    <a:cubicBezTo>
                      <a:pt x="151130" y="5281"/>
                      <a:pt x="156210" y="30681"/>
                      <a:pt x="156210" y="30681"/>
                    </a:cubicBezTo>
                  </a:path>
                </a:pathLst>
              </a:custGeom>
              <a:solidFill>
                <a:srgbClr val="FFE99C"/>
              </a:solidFill>
              <a:ln cap="sq">
                <a:noFill/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350" t="-27169" r="0" b="-2603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6648" y="579256"/>
            <a:ext cx="16934703" cy="142464"/>
            <a:chOff x="0" y="0"/>
            <a:chExt cx="22579604" cy="189952"/>
          </a:xfrm>
        </p:grpSpPr>
        <p:sp>
          <p:nvSpPr>
            <p:cNvPr name="Freeform 4" id="4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676648" y="9590947"/>
            <a:ext cx="16934703" cy="142464"/>
            <a:chOff x="0" y="0"/>
            <a:chExt cx="22579604" cy="189952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7516962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5041933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0" y="0"/>
              <a:ext cx="7537671" cy="189952"/>
            </a:xfrm>
            <a:custGeom>
              <a:avLst/>
              <a:gdLst/>
              <a:ahLst/>
              <a:cxnLst/>
              <a:rect r="r" b="b" t="t" l="l"/>
              <a:pathLst>
                <a:path h="189952" w="7537671">
                  <a:moveTo>
                    <a:pt x="0" y="0"/>
                  </a:moveTo>
                  <a:lnTo>
                    <a:pt x="7537671" y="0"/>
                  </a:lnTo>
                  <a:lnTo>
                    <a:pt x="7537671" y="189952"/>
                  </a:lnTo>
                  <a:lnTo>
                    <a:pt x="0" y="189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5980" t="0" r="-952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6558186" y="2929937"/>
            <a:ext cx="712750" cy="649250"/>
          </a:xfrm>
          <a:custGeom>
            <a:avLst/>
            <a:gdLst/>
            <a:ahLst/>
            <a:cxnLst/>
            <a:rect r="r" b="b" t="t" l="l"/>
            <a:pathLst>
              <a:path h="649250" w="712750">
                <a:moveTo>
                  <a:pt x="0" y="0"/>
                </a:moveTo>
                <a:lnTo>
                  <a:pt x="712750" y="0"/>
                </a:lnTo>
                <a:lnTo>
                  <a:pt x="712750" y="649251"/>
                </a:lnTo>
                <a:lnTo>
                  <a:pt x="0" y="6492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116709">
            <a:off x="10891044" y="2886672"/>
            <a:ext cx="1105683" cy="735782"/>
          </a:xfrm>
          <a:custGeom>
            <a:avLst/>
            <a:gdLst/>
            <a:ahLst/>
            <a:cxnLst/>
            <a:rect r="r" b="b" t="t" l="l"/>
            <a:pathLst>
              <a:path h="735782" w="1105683">
                <a:moveTo>
                  <a:pt x="0" y="0"/>
                </a:moveTo>
                <a:lnTo>
                  <a:pt x="1105683" y="0"/>
                </a:lnTo>
                <a:lnTo>
                  <a:pt x="1105683" y="735781"/>
                </a:lnTo>
                <a:lnTo>
                  <a:pt x="0" y="735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10324" y="3137270"/>
            <a:ext cx="8467352" cy="131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7600" spc="-410">
                <a:solidFill>
                  <a:srgbClr val="FFFFFF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감사합니다.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70676" y="6059813"/>
            <a:ext cx="2946648" cy="55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971" spc="-305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20240484 박지현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16217" y="6799722"/>
            <a:ext cx="2855565" cy="557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971" spc="-87">
                <a:solidFill>
                  <a:srgbClr val="A3D0DA"/>
                </a:solidFill>
                <a:latin typeface="TDTD구름고딕"/>
                <a:ea typeface="TDTD구름고딕"/>
                <a:cs typeface="TDTD구름고딕"/>
                <a:sym typeface="TDTD구름고딕"/>
              </a:rPr>
              <a:t>내 아이를 부탁해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DAHKq56n_uM</dc:identifier>
  <dcterms:modified xsi:type="dcterms:W3CDTF">2011-08-01T06:04:30Z</dcterms:modified>
  <cp:revision>1</cp:revision>
  <dc:title>20240484 박지현 내 아이를 부탁해 욕설하는 초등생</dc:title>
</cp:coreProperties>
</file>