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TDTD구름고딕" charset="1" panose="02000503000000000000"/>
      <p:regular r:id="rId13"/>
    </p:embeddedFont>
    <p:embeddedFont>
      <p:font typeface="Noto Sans Kr Bold" charset="1" panose="020B0200000000000000"/>
      <p:regular r:id="rId14"/>
    </p:embeddedFont>
    <p:embeddedFont>
      <p:font typeface="Noto Sans Kr" charset="1" panose="020B02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2" Target="../media/image1.pn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4.png" Type="http://schemas.openxmlformats.org/officeDocument/2006/relationships/image"/><Relationship Id="rId8" Target="../media/image5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2" Target="../media/image1.pn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4.png" Type="http://schemas.openxmlformats.org/officeDocument/2006/relationships/image"/><Relationship Id="rId8" Target="../media/image5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639386" y="-1955569"/>
            <a:ext cx="25566771" cy="14198138"/>
          </a:xfrm>
          <a:custGeom>
            <a:avLst/>
            <a:gdLst/>
            <a:ahLst/>
            <a:cxnLst/>
            <a:rect r="r" b="b" t="t" l="l"/>
            <a:pathLst>
              <a:path h="14198138" w="25566771">
                <a:moveTo>
                  <a:pt x="0" y="0"/>
                </a:moveTo>
                <a:lnTo>
                  <a:pt x="25566772" y="0"/>
                </a:lnTo>
                <a:lnTo>
                  <a:pt x="25566772" y="14198138"/>
                </a:lnTo>
                <a:lnTo>
                  <a:pt x="0" y="141981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0" t="-40035" r="0" b="-4003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59227" y="997435"/>
            <a:ext cx="16569546" cy="8989594"/>
            <a:chOff x="0" y="0"/>
            <a:chExt cx="22092728" cy="11986126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203200" y="595255"/>
              <a:ext cx="21889528" cy="11390871"/>
              <a:chOff x="0" y="0"/>
              <a:chExt cx="4517361" cy="2350744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4517361" cy="2350744"/>
              </a:xfrm>
              <a:custGeom>
                <a:avLst/>
                <a:gdLst/>
                <a:ahLst/>
                <a:cxnLst/>
                <a:rect r="r" b="b" t="t" l="l"/>
                <a:pathLst>
                  <a:path h="2350744" w="4517361">
                    <a:moveTo>
                      <a:pt x="20278" y="0"/>
                    </a:moveTo>
                    <a:lnTo>
                      <a:pt x="4497083" y="0"/>
                    </a:lnTo>
                    <a:cubicBezTo>
                      <a:pt x="4502461" y="0"/>
                      <a:pt x="4507619" y="2136"/>
                      <a:pt x="4511422" y="5939"/>
                    </a:cubicBezTo>
                    <a:cubicBezTo>
                      <a:pt x="4515225" y="9742"/>
                      <a:pt x="4517361" y="14900"/>
                      <a:pt x="4517361" y="20278"/>
                    </a:cubicBezTo>
                    <a:lnTo>
                      <a:pt x="4517361" y="2330466"/>
                    </a:lnTo>
                    <a:cubicBezTo>
                      <a:pt x="4517361" y="2335844"/>
                      <a:pt x="4515225" y="2341002"/>
                      <a:pt x="4511422" y="2344805"/>
                    </a:cubicBezTo>
                    <a:cubicBezTo>
                      <a:pt x="4507619" y="2348608"/>
                      <a:pt x="4502461" y="2350744"/>
                      <a:pt x="4497083" y="2350744"/>
                    </a:cubicBezTo>
                    <a:lnTo>
                      <a:pt x="20278" y="2350744"/>
                    </a:lnTo>
                    <a:cubicBezTo>
                      <a:pt x="9079" y="2350744"/>
                      <a:pt x="0" y="2341665"/>
                      <a:pt x="0" y="2330466"/>
                    </a:cubicBezTo>
                    <a:lnTo>
                      <a:pt x="0" y="20278"/>
                    </a:lnTo>
                    <a:cubicBezTo>
                      <a:pt x="0" y="14900"/>
                      <a:pt x="2136" y="9742"/>
                      <a:pt x="5939" y="5939"/>
                    </a:cubicBezTo>
                    <a:cubicBezTo>
                      <a:pt x="9742" y="2136"/>
                      <a:pt x="14900" y="0"/>
                      <a:pt x="20278" y="0"/>
                    </a:cubicBezTo>
                    <a:close/>
                  </a:path>
                </a:pathLst>
              </a:custGeom>
              <a:solidFill>
                <a:srgbClr val="FFEB76"/>
              </a:solidFill>
              <a:ln w="28575" cap="rnd">
                <a:solidFill>
                  <a:srgbClr val="282828"/>
                </a:solidFill>
                <a:prstDash val="solid"/>
                <a:round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171450"/>
                <a:ext cx="4517361" cy="2522194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0" y="392055"/>
              <a:ext cx="21889528" cy="11390871"/>
              <a:chOff x="0" y="0"/>
              <a:chExt cx="4517361" cy="2350744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4517361" cy="2350744"/>
              </a:xfrm>
              <a:custGeom>
                <a:avLst/>
                <a:gdLst/>
                <a:ahLst/>
                <a:cxnLst/>
                <a:rect r="r" b="b" t="t" l="l"/>
                <a:pathLst>
                  <a:path h="2350744" w="4517361">
                    <a:moveTo>
                      <a:pt x="20278" y="0"/>
                    </a:moveTo>
                    <a:lnTo>
                      <a:pt x="4497083" y="0"/>
                    </a:lnTo>
                    <a:cubicBezTo>
                      <a:pt x="4502461" y="0"/>
                      <a:pt x="4507619" y="2136"/>
                      <a:pt x="4511422" y="5939"/>
                    </a:cubicBezTo>
                    <a:cubicBezTo>
                      <a:pt x="4515225" y="9742"/>
                      <a:pt x="4517361" y="14900"/>
                      <a:pt x="4517361" y="20278"/>
                    </a:cubicBezTo>
                    <a:lnTo>
                      <a:pt x="4517361" y="2330466"/>
                    </a:lnTo>
                    <a:cubicBezTo>
                      <a:pt x="4517361" y="2335844"/>
                      <a:pt x="4515225" y="2341002"/>
                      <a:pt x="4511422" y="2344805"/>
                    </a:cubicBezTo>
                    <a:cubicBezTo>
                      <a:pt x="4507619" y="2348608"/>
                      <a:pt x="4502461" y="2350744"/>
                      <a:pt x="4497083" y="2350744"/>
                    </a:cubicBezTo>
                    <a:lnTo>
                      <a:pt x="20278" y="2350744"/>
                    </a:lnTo>
                    <a:cubicBezTo>
                      <a:pt x="9079" y="2350744"/>
                      <a:pt x="0" y="2341665"/>
                      <a:pt x="0" y="2330466"/>
                    </a:cubicBezTo>
                    <a:lnTo>
                      <a:pt x="0" y="20278"/>
                    </a:lnTo>
                    <a:cubicBezTo>
                      <a:pt x="0" y="14900"/>
                      <a:pt x="2136" y="9742"/>
                      <a:pt x="5939" y="5939"/>
                    </a:cubicBezTo>
                    <a:cubicBezTo>
                      <a:pt x="9742" y="2136"/>
                      <a:pt x="14900" y="0"/>
                      <a:pt x="20278" y="0"/>
                    </a:cubicBezTo>
                    <a:close/>
                  </a:path>
                </a:pathLst>
              </a:custGeom>
              <a:solidFill>
                <a:srgbClr val="F9F9F9"/>
              </a:solidFill>
              <a:ln w="28575" cap="rnd">
                <a:solidFill>
                  <a:srgbClr val="282828"/>
                </a:solidFill>
                <a:prstDash val="solid"/>
                <a:round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171450"/>
                <a:ext cx="4517361" cy="2522194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1607010" y="701402"/>
              <a:ext cx="489108" cy="489108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2828"/>
                </a:solidFill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-95250"/>
                <a:ext cx="660400" cy="831850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756900" y="0"/>
              <a:ext cx="189327" cy="1007805"/>
              <a:chOff x="0" y="0"/>
              <a:chExt cx="261819" cy="139369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61819" cy="1393691"/>
              </a:xfrm>
              <a:custGeom>
                <a:avLst/>
                <a:gdLst/>
                <a:ahLst/>
                <a:cxnLst/>
                <a:rect r="r" b="b" t="t" l="l"/>
                <a:pathLst>
                  <a:path h="1393691" w="261819">
                    <a:moveTo>
                      <a:pt x="130910" y="0"/>
                    </a:moveTo>
                    <a:lnTo>
                      <a:pt x="130910" y="0"/>
                    </a:lnTo>
                    <a:cubicBezTo>
                      <a:pt x="165629" y="0"/>
                      <a:pt x="198926" y="13792"/>
                      <a:pt x="223477" y="38343"/>
                    </a:cubicBezTo>
                    <a:cubicBezTo>
                      <a:pt x="248027" y="62893"/>
                      <a:pt x="261819" y="96190"/>
                      <a:pt x="261819" y="130910"/>
                    </a:cubicBezTo>
                    <a:lnTo>
                      <a:pt x="261819" y="1262782"/>
                    </a:lnTo>
                    <a:cubicBezTo>
                      <a:pt x="261819" y="1297501"/>
                      <a:pt x="248027" y="1330798"/>
                      <a:pt x="223477" y="1355349"/>
                    </a:cubicBezTo>
                    <a:cubicBezTo>
                      <a:pt x="198926" y="1379899"/>
                      <a:pt x="165629" y="1393691"/>
                      <a:pt x="130910" y="1393691"/>
                    </a:cubicBezTo>
                    <a:lnTo>
                      <a:pt x="130910" y="1393691"/>
                    </a:lnTo>
                    <a:cubicBezTo>
                      <a:pt x="96190" y="1393691"/>
                      <a:pt x="62893" y="1379899"/>
                      <a:pt x="38343" y="1355349"/>
                    </a:cubicBezTo>
                    <a:cubicBezTo>
                      <a:pt x="13792" y="1330798"/>
                      <a:pt x="0" y="1297501"/>
                      <a:pt x="0" y="1262782"/>
                    </a:cubicBezTo>
                    <a:lnTo>
                      <a:pt x="0" y="130910"/>
                    </a:lnTo>
                    <a:cubicBezTo>
                      <a:pt x="0" y="96190"/>
                      <a:pt x="13792" y="62893"/>
                      <a:pt x="38343" y="38343"/>
                    </a:cubicBezTo>
                    <a:cubicBezTo>
                      <a:pt x="62893" y="13792"/>
                      <a:pt x="96190" y="0"/>
                      <a:pt x="13091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171450"/>
                <a:ext cx="261819" cy="1565141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 marL="0" indent="0" lvl="0">
                  <a:lnSpc>
                    <a:spcPts val="484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2346432" y="701402"/>
              <a:ext cx="489108" cy="489108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2828"/>
                </a:solidFill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-95250"/>
                <a:ext cx="660400" cy="831850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2496323" y="0"/>
              <a:ext cx="189327" cy="1007805"/>
              <a:chOff x="0" y="0"/>
              <a:chExt cx="261819" cy="1393691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61819" cy="1393691"/>
              </a:xfrm>
              <a:custGeom>
                <a:avLst/>
                <a:gdLst/>
                <a:ahLst/>
                <a:cxnLst/>
                <a:rect r="r" b="b" t="t" l="l"/>
                <a:pathLst>
                  <a:path h="1393691" w="261819">
                    <a:moveTo>
                      <a:pt x="130910" y="0"/>
                    </a:moveTo>
                    <a:lnTo>
                      <a:pt x="130910" y="0"/>
                    </a:lnTo>
                    <a:cubicBezTo>
                      <a:pt x="165629" y="0"/>
                      <a:pt x="198926" y="13792"/>
                      <a:pt x="223477" y="38343"/>
                    </a:cubicBezTo>
                    <a:cubicBezTo>
                      <a:pt x="248027" y="62893"/>
                      <a:pt x="261819" y="96190"/>
                      <a:pt x="261819" y="130910"/>
                    </a:cubicBezTo>
                    <a:lnTo>
                      <a:pt x="261819" y="1262782"/>
                    </a:lnTo>
                    <a:cubicBezTo>
                      <a:pt x="261819" y="1297501"/>
                      <a:pt x="248027" y="1330798"/>
                      <a:pt x="223477" y="1355349"/>
                    </a:cubicBezTo>
                    <a:cubicBezTo>
                      <a:pt x="198926" y="1379899"/>
                      <a:pt x="165629" y="1393691"/>
                      <a:pt x="130910" y="1393691"/>
                    </a:cubicBezTo>
                    <a:lnTo>
                      <a:pt x="130910" y="1393691"/>
                    </a:lnTo>
                    <a:cubicBezTo>
                      <a:pt x="96190" y="1393691"/>
                      <a:pt x="62893" y="1379899"/>
                      <a:pt x="38343" y="1355349"/>
                    </a:cubicBezTo>
                    <a:cubicBezTo>
                      <a:pt x="13792" y="1330798"/>
                      <a:pt x="0" y="1297501"/>
                      <a:pt x="0" y="1262782"/>
                    </a:cubicBezTo>
                    <a:lnTo>
                      <a:pt x="0" y="130910"/>
                    </a:lnTo>
                    <a:cubicBezTo>
                      <a:pt x="0" y="96190"/>
                      <a:pt x="13792" y="62893"/>
                      <a:pt x="38343" y="38343"/>
                    </a:cubicBezTo>
                    <a:cubicBezTo>
                      <a:pt x="62893" y="13792"/>
                      <a:pt x="96190" y="0"/>
                      <a:pt x="13091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171450"/>
                <a:ext cx="261819" cy="1565141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 marL="0" indent="0" lvl="0">
                  <a:lnSpc>
                    <a:spcPts val="484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19053988" y="701402"/>
              <a:ext cx="489108" cy="489108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2828"/>
                </a:solidFill>
                <a:prstDash val="solid"/>
                <a:miter/>
              </a:ln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-95250"/>
                <a:ext cx="660400" cy="831850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19203878" y="0"/>
              <a:ext cx="189327" cy="1007805"/>
              <a:chOff x="0" y="0"/>
              <a:chExt cx="261819" cy="1393691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261819" cy="1393691"/>
              </a:xfrm>
              <a:custGeom>
                <a:avLst/>
                <a:gdLst/>
                <a:ahLst/>
                <a:cxnLst/>
                <a:rect r="r" b="b" t="t" l="l"/>
                <a:pathLst>
                  <a:path h="1393691" w="261819">
                    <a:moveTo>
                      <a:pt x="130910" y="0"/>
                    </a:moveTo>
                    <a:lnTo>
                      <a:pt x="130910" y="0"/>
                    </a:lnTo>
                    <a:cubicBezTo>
                      <a:pt x="165629" y="0"/>
                      <a:pt x="198926" y="13792"/>
                      <a:pt x="223477" y="38343"/>
                    </a:cubicBezTo>
                    <a:cubicBezTo>
                      <a:pt x="248027" y="62893"/>
                      <a:pt x="261819" y="96190"/>
                      <a:pt x="261819" y="130910"/>
                    </a:cubicBezTo>
                    <a:lnTo>
                      <a:pt x="261819" y="1262782"/>
                    </a:lnTo>
                    <a:cubicBezTo>
                      <a:pt x="261819" y="1297501"/>
                      <a:pt x="248027" y="1330798"/>
                      <a:pt x="223477" y="1355349"/>
                    </a:cubicBezTo>
                    <a:cubicBezTo>
                      <a:pt x="198926" y="1379899"/>
                      <a:pt x="165629" y="1393691"/>
                      <a:pt x="130910" y="1393691"/>
                    </a:cubicBezTo>
                    <a:lnTo>
                      <a:pt x="130910" y="1393691"/>
                    </a:lnTo>
                    <a:cubicBezTo>
                      <a:pt x="96190" y="1393691"/>
                      <a:pt x="62893" y="1379899"/>
                      <a:pt x="38343" y="1355349"/>
                    </a:cubicBezTo>
                    <a:cubicBezTo>
                      <a:pt x="13792" y="1330798"/>
                      <a:pt x="0" y="1297501"/>
                      <a:pt x="0" y="1262782"/>
                    </a:cubicBezTo>
                    <a:lnTo>
                      <a:pt x="0" y="130910"/>
                    </a:lnTo>
                    <a:cubicBezTo>
                      <a:pt x="0" y="96190"/>
                      <a:pt x="13792" y="62893"/>
                      <a:pt x="38343" y="38343"/>
                    </a:cubicBezTo>
                    <a:cubicBezTo>
                      <a:pt x="62893" y="13792"/>
                      <a:pt x="96190" y="0"/>
                      <a:pt x="13091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171450"/>
                <a:ext cx="261819" cy="1565141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 marL="0" indent="0" lvl="0">
                  <a:lnSpc>
                    <a:spcPts val="484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19793410" y="701402"/>
              <a:ext cx="489108" cy="489108"/>
              <a:chOff x="0" y="0"/>
              <a:chExt cx="812800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2828"/>
                </a:solidFill>
                <a:prstDash val="solid"/>
                <a:miter/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76200" y="-95250"/>
                <a:ext cx="660400" cy="831850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19943300" y="0"/>
              <a:ext cx="189327" cy="1007805"/>
              <a:chOff x="0" y="0"/>
              <a:chExt cx="261819" cy="1393691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261819" cy="1393691"/>
              </a:xfrm>
              <a:custGeom>
                <a:avLst/>
                <a:gdLst/>
                <a:ahLst/>
                <a:cxnLst/>
                <a:rect r="r" b="b" t="t" l="l"/>
                <a:pathLst>
                  <a:path h="1393691" w="261819">
                    <a:moveTo>
                      <a:pt x="130910" y="0"/>
                    </a:moveTo>
                    <a:lnTo>
                      <a:pt x="130910" y="0"/>
                    </a:lnTo>
                    <a:cubicBezTo>
                      <a:pt x="165629" y="0"/>
                      <a:pt x="198926" y="13792"/>
                      <a:pt x="223477" y="38343"/>
                    </a:cubicBezTo>
                    <a:cubicBezTo>
                      <a:pt x="248027" y="62893"/>
                      <a:pt x="261819" y="96190"/>
                      <a:pt x="261819" y="130910"/>
                    </a:cubicBezTo>
                    <a:lnTo>
                      <a:pt x="261819" y="1262782"/>
                    </a:lnTo>
                    <a:cubicBezTo>
                      <a:pt x="261819" y="1297501"/>
                      <a:pt x="248027" y="1330798"/>
                      <a:pt x="223477" y="1355349"/>
                    </a:cubicBezTo>
                    <a:cubicBezTo>
                      <a:pt x="198926" y="1379899"/>
                      <a:pt x="165629" y="1393691"/>
                      <a:pt x="130910" y="1393691"/>
                    </a:cubicBezTo>
                    <a:lnTo>
                      <a:pt x="130910" y="1393691"/>
                    </a:lnTo>
                    <a:cubicBezTo>
                      <a:pt x="96190" y="1393691"/>
                      <a:pt x="62893" y="1379899"/>
                      <a:pt x="38343" y="1355349"/>
                    </a:cubicBezTo>
                    <a:cubicBezTo>
                      <a:pt x="13792" y="1330798"/>
                      <a:pt x="0" y="1297501"/>
                      <a:pt x="0" y="1262782"/>
                    </a:cubicBezTo>
                    <a:lnTo>
                      <a:pt x="0" y="130910"/>
                    </a:lnTo>
                    <a:cubicBezTo>
                      <a:pt x="0" y="96190"/>
                      <a:pt x="13792" y="62893"/>
                      <a:pt x="38343" y="38343"/>
                    </a:cubicBezTo>
                    <a:cubicBezTo>
                      <a:pt x="62893" y="13792"/>
                      <a:pt x="96190" y="0"/>
                      <a:pt x="13091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-171450"/>
                <a:ext cx="261819" cy="1565141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 marL="0" indent="0" lvl="0">
                  <a:lnSpc>
                    <a:spcPts val="4844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Freeform 34" id="34"/>
          <p:cNvSpPr/>
          <p:nvPr/>
        </p:nvSpPr>
        <p:spPr>
          <a:xfrm flipH="false" flipV="false" rot="0">
            <a:off x="470548" y="6167158"/>
            <a:ext cx="3490480" cy="3942020"/>
          </a:xfrm>
          <a:custGeom>
            <a:avLst/>
            <a:gdLst/>
            <a:ahLst/>
            <a:cxnLst/>
            <a:rect r="r" b="b" t="t" l="l"/>
            <a:pathLst>
              <a:path h="3942020" w="3490480">
                <a:moveTo>
                  <a:pt x="0" y="0"/>
                </a:moveTo>
                <a:lnTo>
                  <a:pt x="3490480" y="0"/>
                </a:lnTo>
                <a:lnTo>
                  <a:pt x="3490480" y="3942020"/>
                </a:lnTo>
                <a:lnTo>
                  <a:pt x="0" y="39420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2215788" y="5232470"/>
            <a:ext cx="640886" cy="555823"/>
          </a:xfrm>
          <a:custGeom>
            <a:avLst/>
            <a:gdLst/>
            <a:ahLst/>
            <a:cxnLst/>
            <a:rect r="r" b="b" t="t" l="l"/>
            <a:pathLst>
              <a:path h="555823" w="640886">
                <a:moveTo>
                  <a:pt x="0" y="0"/>
                </a:moveTo>
                <a:lnTo>
                  <a:pt x="640886" y="0"/>
                </a:lnTo>
                <a:lnTo>
                  <a:pt x="640886" y="555823"/>
                </a:lnTo>
                <a:lnTo>
                  <a:pt x="0" y="5558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6393707" y="5232470"/>
            <a:ext cx="576086" cy="519525"/>
          </a:xfrm>
          <a:custGeom>
            <a:avLst/>
            <a:gdLst/>
            <a:ahLst/>
            <a:cxnLst/>
            <a:rect r="r" b="b" t="t" l="l"/>
            <a:pathLst>
              <a:path h="519525" w="576086">
                <a:moveTo>
                  <a:pt x="0" y="0"/>
                </a:moveTo>
                <a:lnTo>
                  <a:pt x="576087" y="0"/>
                </a:lnTo>
                <a:lnTo>
                  <a:pt x="576087" y="519525"/>
                </a:lnTo>
                <a:lnTo>
                  <a:pt x="0" y="5195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4260322" y="6167158"/>
            <a:ext cx="3484442" cy="3825236"/>
          </a:xfrm>
          <a:custGeom>
            <a:avLst/>
            <a:gdLst/>
            <a:ahLst/>
            <a:cxnLst/>
            <a:rect r="r" b="b" t="t" l="l"/>
            <a:pathLst>
              <a:path h="3825236" w="3484442">
                <a:moveTo>
                  <a:pt x="0" y="0"/>
                </a:moveTo>
                <a:lnTo>
                  <a:pt x="3484442" y="0"/>
                </a:lnTo>
                <a:lnTo>
                  <a:pt x="3484442" y="3825236"/>
                </a:lnTo>
                <a:lnTo>
                  <a:pt x="0" y="38252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307724">
            <a:off x="12258153" y="2059534"/>
            <a:ext cx="648851" cy="628795"/>
          </a:xfrm>
          <a:custGeom>
            <a:avLst/>
            <a:gdLst/>
            <a:ahLst/>
            <a:cxnLst/>
            <a:rect r="r" b="b" t="t" l="l"/>
            <a:pathLst>
              <a:path h="628795" w="648851">
                <a:moveTo>
                  <a:pt x="0" y="0"/>
                </a:moveTo>
                <a:lnTo>
                  <a:pt x="648851" y="0"/>
                </a:lnTo>
                <a:lnTo>
                  <a:pt x="648851" y="628796"/>
                </a:lnTo>
                <a:lnTo>
                  <a:pt x="0" y="6287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7292325" y="2403662"/>
            <a:ext cx="2953222" cy="548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10"/>
              </a:lnSpc>
              <a:spcBef>
                <a:spcPct val="0"/>
              </a:spcBef>
            </a:pPr>
            <a:r>
              <a:rPr lang="en-US" sz="3150" spc="31">
                <a:solidFill>
                  <a:srgbClr val="282828"/>
                </a:solidFill>
                <a:latin typeface="TDTD구름고딕"/>
                <a:ea typeface="TDTD구름고딕"/>
                <a:cs typeface="TDTD구름고딕"/>
                <a:sym typeface="TDTD구름고딕"/>
              </a:rPr>
              <a:t>내 아이를 부탁해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5416537" y="5001060"/>
            <a:ext cx="7027497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282828"/>
                </a:solidFill>
                <a:latin typeface="Noto Sans Kr Bold"/>
                <a:ea typeface="Noto Sans Kr Bold"/>
                <a:cs typeface="Noto Sans Kr Bold"/>
                <a:sym typeface="Noto Sans Kr Bold"/>
              </a:rPr>
              <a:t>반항적인 3세 고집부리기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7066607" y="8934767"/>
            <a:ext cx="3727357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82828"/>
                </a:solidFill>
                <a:latin typeface="Noto Sans Kr"/>
                <a:ea typeface="Noto Sans Kr"/>
                <a:cs typeface="Noto Sans Kr"/>
                <a:sym typeface="Noto Sans Kr"/>
              </a:rPr>
              <a:t>20240483 박지은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639386" y="-1955569"/>
            <a:ext cx="25566771" cy="14198138"/>
          </a:xfrm>
          <a:custGeom>
            <a:avLst/>
            <a:gdLst/>
            <a:ahLst/>
            <a:cxnLst/>
            <a:rect r="r" b="b" t="t" l="l"/>
            <a:pathLst>
              <a:path h="14198138" w="25566771">
                <a:moveTo>
                  <a:pt x="0" y="0"/>
                </a:moveTo>
                <a:lnTo>
                  <a:pt x="25566772" y="0"/>
                </a:lnTo>
                <a:lnTo>
                  <a:pt x="25566772" y="14198138"/>
                </a:lnTo>
                <a:lnTo>
                  <a:pt x="0" y="141981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0" t="-40035" r="0" b="-4003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35427" y="466957"/>
            <a:ext cx="16569546" cy="8989594"/>
            <a:chOff x="0" y="0"/>
            <a:chExt cx="22092728" cy="11986126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203200" y="595255"/>
              <a:ext cx="21889528" cy="11390871"/>
              <a:chOff x="0" y="0"/>
              <a:chExt cx="4517361" cy="2350744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4517361" cy="2350744"/>
              </a:xfrm>
              <a:custGeom>
                <a:avLst/>
                <a:gdLst/>
                <a:ahLst/>
                <a:cxnLst/>
                <a:rect r="r" b="b" t="t" l="l"/>
                <a:pathLst>
                  <a:path h="2350744" w="4517361">
                    <a:moveTo>
                      <a:pt x="20278" y="0"/>
                    </a:moveTo>
                    <a:lnTo>
                      <a:pt x="4497083" y="0"/>
                    </a:lnTo>
                    <a:cubicBezTo>
                      <a:pt x="4502461" y="0"/>
                      <a:pt x="4507619" y="2136"/>
                      <a:pt x="4511422" y="5939"/>
                    </a:cubicBezTo>
                    <a:cubicBezTo>
                      <a:pt x="4515225" y="9742"/>
                      <a:pt x="4517361" y="14900"/>
                      <a:pt x="4517361" y="20278"/>
                    </a:cubicBezTo>
                    <a:lnTo>
                      <a:pt x="4517361" y="2330466"/>
                    </a:lnTo>
                    <a:cubicBezTo>
                      <a:pt x="4517361" y="2335844"/>
                      <a:pt x="4515225" y="2341002"/>
                      <a:pt x="4511422" y="2344805"/>
                    </a:cubicBezTo>
                    <a:cubicBezTo>
                      <a:pt x="4507619" y="2348608"/>
                      <a:pt x="4502461" y="2350744"/>
                      <a:pt x="4497083" y="2350744"/>
                    </a:cubicBezTo>
                    <a:lnTo>
                      <a:pt x="20278" y="2350744"/>
                    </a:lnTo>
                    <a:cubicBezTo>
                      <a:pt x="9079" y="2350744"/>
                      <a:pt x="0" y="2341665"/>
                      <a:pt x="0" y="2330466"/>
                    </a:cubicBezTo>
                    <a:lnTo>
                      <a:pt x="0" y="20278"/>
                    </a:lnTo>
                    <a:cubicBezTo>
                      <a:pt x="0" y="14900"/>
                      <a:pt x="2136" y="9742"/>
                      <a:pt x="5939" y="5939"/>
                    </a:cubicBezTo>
                    <a:cubicBezTo>
                      <a:pt x="9742" y="2136"/>
                      <a:pt x="14900" y="0"/>
                      <a:pt x="20278" y="0"/>
                    </a:cubicBezTo>
                    <a:close/>
                  </a:path>
                </a:pathLst>
              </a:custGeom>
              <a:solidFill>
                <a:srgbClr val="FFEB76"/>
              </a:solidFill>
              <a:ln w="28575" cap="rnd">
                <a:solidFill>
                  <a:srgbClr val="282828"/>
                </a:solidFill>
                <a:prstDash val="solid"/>
                <a:round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171450"/>
                <a:ext cx="4517361" cy="2522194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0" y="392055"/>
              <a:ext cx="21889528" cy="11390871"/>
              <a:chOff x="0" y="0"/>
              <a:chExt cx="4517361" cy="2350744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4517361" cy="2350744"/>
              </a:xfrm>
              <a:custGeom>
                <a:avLst/>
                <a:gdLst/>
                <a:ahLst/>
                <a:cxnLst/>
                <a:rect r="r" b="b" t="t" l="l"/>
                <a:pathLst>
                  <a:path h="2350744" w="4517361">
                    <a:moveTo>
                      <a:pt x="20278" y="0"/>
                    </a:moveTo>
                    <a:lnTo>
                      <a:pt x="4497083" y="0"/>
                    </a:lnTo>
                    <a:cubicBezTo>
                      <a:pt x="4502461" y="0"/>
                      <a:pt x="4507619" y="2136"/>
                      <a:pt x="4511422" y="5939"/>
                    </a:cubicBezTo>
                    <a:cubicBezTo>
                      <a:pt x="4515225" y="9742"/>
                      <a:pt x="4517361" y="14900"/>
                      <a:pt x="4517361" y="20278"/>
                    </a:cubicBezTo>
                    <a:lnTo>
                      <a:pt x="4517361" y="2330466"/>
                    </a:lnTo>
                    <a:cubicBezTo>
                      <a:pt x="4517361" y="2335844"/>
                      <a:pt x="4515225" y="2341002"/>
                      <a:pt x="4511422" y="2344805"/>
                    </a:cubicBezTo>
                    <a:cubicBezTo>
                      <a:pt x="4507619" y="2348608"/>
                      <a:pt x="4502461" y="2350744"/>
                      <a:pt x="4497083" y="2350744"/>
                    </a:cubicBezTo>
                    <a:lnTo>
                      <a:pt x="20278" y="2350744"/>
                    </a:lnTo>
                    <a:cubicBezTo>
                      <a:pt x="9079" y="2350744"/>
                      <a:pt x="0" y="2341665"/>
                      <a:pt x="0" y="2330466"/>
                    </a:cubicBezTo>
                    <a:lnTo>
                      <a:pt x="0" y="20278"/>
                    </a:lnTo>
                    <a:cubicBezTo>
                      <a:pt x="0" y="14900"/>
                      <a:pt x="2136" y="9742"/>
                      <a:pt x="5939" y="5939"/>
                    </a:cubicBezTo>
                    <a:cubicBezTo>
                      <a:pt x="9742" y="2136"/>
                      <a:pt x="14900" y="0"/>
                      <a:pt x="20278" y="0"/>
                    </a:cubicBezTo>
                    <a:close/>
                  </a:path>
                </a:pathLst>
              </a:custGeom>
              <a:solidFill>
                <a:srgbClr val="F9F9F9"/>
              </a:solidFill>
              <a:ln w="28575" cap="rnd">
                <a:solidFill>
                  <a:srgbClr val="282828"/>
                </a:solidFill>
                <a:prstDash val="solid"/>
                <a:round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171450"/>
                <a:ext cx="4517361" cy="2522194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1607010" y="701402"/>
              <a:ext cx="489108" cy="489108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2828"/>
                </a:solidFill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-95250"/>
                <a:ext cx="660400" cy="831850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756900" y="0"/>
              <a:ext cx="189327" cy="1007805"/>
              <a:chOff x="0" y="0"/>
              <a:chExt cx="261819" cy="139369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61819" cy="1393691"/>
              </a:xfrm>
              <a:custGeom>
                <a:avLst/>
                <a:gdLst/>
                <a:ahLst/>
                <a:cxnLst/>
                <a:rect r="r" b="b" t="t" l="l"/>
                <a:pathLst>
                  <a:path h="1393691" w="261819">
                    <a:moveTo>
                      <a:pt x="130910" y="0"/>
                    </a:moveTo>
                    <a:lnTo>
                      <a:pt x="130910" y="0"/>
                    </a:lnTo>
                    <a:cubicBezTo>
                      <a:pt x="165629" y="0"/>
                      <a:pt x="198926" y="13792"/>
                      <a:pt x="223477" y="38343"/>
                    </a:cubicBezTo>
                    <a:cubicBezTo>
                      <a:pt x="248027" y="62893"/>
                      <a:pt x="261819" y="96190"/>
                      <a:pt x="261819" y="130910"/>
                    </a:cubicBezTo>
                    <a:lnTo>
                      <a:pt x="261819" y="1262782"/>
                    </a:lnTo>
                    <a:cubicBezTo>
                      <a:pt x="261819" y="1297501"/>
                      <a:pt x="248027" y="1330798"/>
                      <a:pt x="223477" y="1355349"/>
                    </a:cubicBezTo>
                    <a:cubicBezTo>
                      <a:pt x="198926" y="1379899"/>
                      <a:pt x="165629" y="1393691"/>
                      <a:pt x="130910" y="1393691"/>
                    </a:cubicBezTo>
                    <a:lnTo>
                      <a:pt x="130910" y="1393691"/>
                    </a:lnTo>
                    <a:cubicBezTo>
                      <a:pt x="96190" y="1393691"/>
                      <a:pt x="62893" y="1379899"/>
                      <a:pt x="38343" y="1355349"/>
                    </a:cubicBezTo>
                    <a:cubicBezTo>
                      <a:pt x="13792" y="1330798"/>
                      <a:pt x="0" y="1297501"/>
                      <a:pt x="0" y="1262782"/>
                    </a:cubicBezTo>
                    <a:lnTo>
                      <a:pt x="0" y="130910"/>
                    </a:lnTo>
                    <a:cubicBezTo>
                      <a:pt x="0" y="96190"/>
                      <a:pt x="13792" y="62893"/>
                      <a:pt x="38343" y="38343"/>
                    </a:cubicBezTo>
                    <a:cubicBezTo>
                      <a:pt x="62893" y="13792"/>
                      <a:pt x="96190" y="0"/>
                      <a:pt x="13091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171450"/>
                <a:ext cx="261819" cy="1565141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 marL="0" indent="0" lvl="0">
                  <a:lnSpc>
                    <a:spcPts val="484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2346432" y="701402"/>
              <a:ext cx="489108" cy="489108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2828"/>
                </a:solidFill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-95250"/>
                <a:ext cx="660400" cy="831850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2496323" y="0"/>
              <a:ext cx="189327" cy="1007805"/>
              <a:chOff x="0" y="0"/>
              <a:chExt cx="261819" cy="1393691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61819" cy="1393691"/>
              </a:xfrm>
              <a:custGeom>
                <a:avLst/>
                <a:gdLst/>
                <a:ahLst/>
                <a:cxnLst/>
                <a:rect r="r" b="b" t="t" l="l"/>
                <a:pathLst>
                  <a:path h="1393691" w="261819">
                    <a:moveTo>
                      <a:pt x="130910" y="0"/>
                    </a:moveTo>
                    <a:lnTo>
                      <a:pt x="130910" y="0"/>
                    </a:lnTo>
                    <a:cubicBezTo>
                      <a:pt x="165629" y="0"/>
                      <a:pt x="198926" y="13792"/>
                      <a:pt x="223477" y="38343"/>
                    </a:cubicBezTo>
                    <a:cubicBezTo>
                      <a:pt x="248027" y="62893"/>
                      <a:pt x="261819" y="96190"/>
                      <a:pt x="261819" y="130910"/>
                    </a:cubicBezTo>
                    <a:lnTo>
                      <a:pt x="261819" y="1262782"/>
                    </a:lnTo>
                    <a:cubicBezTo>
                      <a:pt x="261819" y="1297501"/>
                      <a:pt x="248027" y="1330798"/>
                      <a:pt x="223477" y="1355349"/>
                    </a:cubicBezTo>
                    <a:cubicBezTo>
                      <a:pt x="198926" y="1379899"/>
                      <a:pt x="165629" y="1393691"/>
                      <a:pt x="130910" y="1393691"/>
                    </a:cubicBezTo>
                    <a:lnTo>
                      <a:pt x="130910" y="1393691"/>
                    </a:lnTo>
                    <a:cubicBezTo>
                      <a:pt x="96190" y="1393691"/>
                      <a:pt x="62893" y="1379899"/>
                      <a:pt x="38343" y="1355349"/>
                    </a:cubicBezTo>
                    <a:cubicBezTo>
                      <a:pt x="13792" y="1330798"/>
                      <a:pt x="0" y="1297501"/>
                      <a:pt x="0" y="1262782"/>
                    </a:cubicBezTo>
                    <a:lnTo>
                      <a:pt x="0" y="130910"/>
                    </a:lnTo>
                    <a:cubicBezTo>
                      <a:pt x="0" y="96190"/>
                      <a:pt x="13792" y="62893"/>
                      <a:pt x="38343" y="38343"/>
                    </a:cubicBezTo>
                    <a:cubicBezTo>
                      <a:pt x="62893" y="13792"/>
                      <a:pt x="96190" y="0"/>
                      <a:pt x="13091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171450"/>
                <a:ext cx="261819" cy="1565141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 marL="0" indent="0" lvl="0">
                  <a:lnSpc>
                    <a:spcPts val="484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19053988" y="701402"/>
              <a:ext cx="489108" cy="489108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2828"/>
                </a:solidFill>
                <a:prstDash val="solid"/>
                <a:miter/>
              </a:ln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-95250"/>
                <a:ext cx="660400" cy="831850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19203878" y="0"/>
              <a:ext cx="189327" cy="1007805"/>
              <a:chOff x="0" y="0"/>
              <a:chExt cx="261819" cy="1393691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261819" cy="1393691"/>
              </a:xfrm>
              <a:custGeom>
                <a:avLst/>
                <a:gdLst/>
                <a:ahLst/>
                <a:cxnLst/>
                <a:rect r="r" b="b" t="t" l="l"/>
                <a:pathLst>
                  <a:path h="1393691" w="261819">
                    <a:moveTo>
                      <a:pt x="130910" y="0"/>
                    </a:moveTo>
                    <a:lnTo>
                      <a:pt x="130910" y="0"/>
                    </a:lnTo>
                    <a:cubicBezTo>
                      <a:pt x="165629" y="0"/>
                      <a:pt x="198926" y="13792"/>
                      <a:pt x="223477" y="38343"/>
                    </a:cubicBezTo>
                    <a:cubicBezTo>
                      <a:pt x="248027" y="62893"/>
                      <a:pt x="261819" y="96190"/>
                      <a:pt x="261819" y="130910"/>
                    </a:cubicBezTo>
                    <a:lnTo>
                      <a:pt x="261819" y="1262782"/>
                    </a:lnTo>
                    <a:cubicBezTo>
                      <a:pt x="261819" y="1297501"/>
                      <a:pt x="248027" y="1330798"/>
                      <a:pt x="223477" y="1355349"/>
                    </a:cubicBezTo>
                    <a:cubicBezTo>
                      <a:pt x="198926" y="1379899"/>
                      <a:pt x="165629" y="1393691"/>
                      <a:pt x="130910" y="1393691"/>
                    </a:cubicBezTo>
                    <a:lnTo>
                      <a:pt x="130910" y="1393691"/>
                    </a:lnTo>
                    <a:cubicBezTo>
                      <a:pt x="96190" y="1393691"/>
                      <a:pt x="62893" y="1379899"/>
                      <a:pt x="38343" y="1355349"/>
                    </a:cubicBezTo>
                    <a:cubicBezTo>
                      <a:pt x="13792" y="1330798"/>
                      <a:pt x="0" y="1297501"/>
                      <a:pt x="0" y="1262782"/>
                    </a:cubicBezTo>
                    <a:lnTo>
                      <a:pt x="0" y="130910"/>
                    </a:lnTo>
                    <a:cubicBezTo>
                      <a:pt x="0" y="96190"/>
                      <a:pt x="13792" y="62893"/>
                      <a:pt x="38343" y="38343"/>
                    </a:cubicBezTo>
                    <a:cubicBezTo>
                      <a:pt x="62893" y="13792"/>
                      <a:pt x="96190" y="0"/>
                      <a:pt x="13091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171450"/>
                <a:ext cx="261819" cy="1565141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 marL="0" indent="0" lvl="0">
                  <a:lnSpc>
                    <a:spcPts val="484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19793410" y="701402"/>
              <a:ext cx="489108" cy="489108"/>
              <a:chOff x="0" y="0"/>
              <a:chExt cx="812800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2828"/>
                </a:solidFill>
                <a:prstDash val="solid"/>
                <a:miter/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76200" y="-95250"/>
                <a:ext cx="660400" cy="831850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19943300" y="0"/>
              <a:ext cx="189327" cy="1007805"/>
              <a:chOff x="0" y="0"/>
              <a:chExt cx="261819" cy="1393691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261819" cy="1393691"/>
              </a:xfrm>
              <a:custGeom>
                <a:avLst/>
                <a:gdLst/>
                <a:ahLst/>
                <a:cxnLst/>
                <a:rect r="r" b="b" t="t" l="l"/>
                <a:pathLst>
                  <a:path h="1393691" w="261819">
                    <a:moveTo>
                      <a:pt x="130910" y="0"/>
                    </a:moveTo>
                    <a:lnTo>
                      <a:pt x="130910" y="0"/>
                    </a:lnTo>
                    <a:cubicBezTo>
                      <a:pt x="165629" y="0"/>
                      <a:pt x="198926" y="13792"/>
                      <a:pt x="223477" y="38343"/>
                    </a:cubicBezTo>
                    <a:cubicBezTo>
                      <a:pt x="248027" y="62893"/>
                      <a:pt x="261819" y="96190"/>
                      <a:pt x="261819" y="130910"/>
                    </a:cubicBezTo>
                    <a:lnTo>
                      <a:pt x="261819" y="1262782"/>
                    </a:lnTo>
                    <a:cubicBezTo>
                      <a:pt x="261819" y="1297501"/>
                      <a:pt x="248027" y="1330798"/>
                      <a:pt x="223477" y="1355349"/>
                    </a:cubicBezTo>
                    <a:cubicBezTo>
                      <a:pt x="198926" y="1379899"/>
                      <a:pt x="165629" y="1393691"/>
                      <a:pt x="130910" y="1393691"/>
                    </a:cubicBezTo>
                    <a:lnTo>
                      <a:pt x="130910" y="1393691"/>
                    </a:lnTo>
                    <a:cubicBezTo>
                      <a:pt x="96190" y="1393691"/>
                      <a:pt x="62893" y="1379899"/>
                      <a:pt x="38343" y="1355349"/>
                    </a:cubicBezTo>
                    <a:cubicBezTo>
                      <a:pt x="13792" y="1330798"/>
                      <a:pt x="0" y="1297501"/>
                      <a:pt x="0" y="1262782"/>
                    </a:cubicBezTo>
                    <a:lnTo>
                      <a:pt x="0" y="130910"/>
                    </a:lnTo>
                    <a:cubicBezTo>
                      <a:pt x="0" y="96190"/>
                      <a:pt x="13792" y="62893"/>
                      <a:pt x="38343" y="38343"/>
                    </a:cubicBezTo>
                    <a:cubicBezTo>
                      <a:pt x="62893" y="13792"/>
                      <a:pt x="96190" y="0"/>
                      <a:pt x="13091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-171450"/>
                <a:ext cx="261819" cy="1565141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 marL="0" indent="0" lvl="0">
                  <a:lnSpc>
                    <a:spcPts val="4844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Freeform 34" id="34"/>
          <p:cNvSpPr/>
          <p:nvPr/>
        </p:nvSpPr>
        <p:spPr>
          <a:xfrm flipH="false" flipV="false" rot="0">
            <a:off x="378000" y="6570282"/>
            <a:ext cx="3806695" cy="3716718"/>
          </a:xfrm>
          <a:custGeom>
            <a:avLst/>
            <a:gdLst/>
            <a:ahLst/>
            <a:cxnLst/>
            <a:rect r="r" b="b" t="t" l="l"/>
            <a:pathLst>
              <a:path h="3716718" w="3806695">
                <a:moveTo>
                  <a:pt x="0" y="0"/>
                </a:moveTo>
                <a:lnTo>
                  <a:pt x="3806695" y="0"/>
                </a:lnTo>
                <a:lnTo>
                  <a:pt x="3806695" y="3716718"/>
                </a:lnTo>
                <a:lnTo>
                  <a:pt x="0" y="37167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12831394" y="2737910"/>
            <a:ext cx="790276" cy="557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30"/>
              </a:lnSpc>
              <a:spcBef>
                <a:spcPct val="0"/>
              </a:spcBef>
            </a:pPr>
            <a:r>
              <a:rPr lang="en-US" sz="3164">
                <a:solidFill>
                  <a:srgbClr val="282828"/>
                </a:solidFill>
                <a:latin typeface="TDTD구름고딕"/>
                <a:ea typeface="TDTD구름고딕"/>
                <a:cs typeface="TDTD구름고딕"/>
                <a:sym typeface="TDTD구름고딕"/>
              </a:rPr>
              <a:t>사례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10954269" y="2674615"/>
            <a:ext cx="760585" cy="760585"/>
            <a:chOff x="0" y="0"/>
            <a:chExt cx="1014113" cy="1014113"/>
          </a:xfrm>
        </p:grpSpPr>
        <p:grpSp>
          <p:nvGrpSpPr>
            <p:cNvPr name="Group 37" id="37"/>
            <p:cNvGrpSpPr/>
            <p:nvPr/>
          </p:nvGrpSpPr>
          <p:grpSpPr>
            <a:xfrm rot="0">
              <a:off x="0" y="0"/>
              <a:ext cx="1014113" cy="1014113"/>
              <a:chOff x="0" y="0"/>
              <a:chExt cx="812800" cy="812800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EB76"/>
              </a:solidFill>
              <a:ln w="28575" cap="sq">
                <a:solidFill>
                  <a:srgbClr val="282828"/>
                </a:solidFill>
                <a:prstDash val="solid"/>
                <a:miter/>
              </a:ln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76200" y="-95250"/>
                <a:ext cx="660400" cy="8318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sp>
          <p:nvSpPr>
            <p:cNvPr name="TextBox 40" id="40"/>
            <p:cNvSpPr txBox="true"/>
            <p:nvPr/>
          </p:nvSpPr>
          <p:spPr>
            <a:xfrm rot="0">
              <a:off x="176829" y="165181"/>
              <a:ext cx="660455" cy="6266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996"/>
                </a:lnSpc>
                <a:spcBef>
                  <a:spcPct val="0"/>
                </a:spcBef>
              </a:pPr>
              <a:r>
                <a:rPr lang="en-US" sz="2854">
                  <a:solidFill>
                    <a:srgbClr val="282828"/>
                  </a:solidFill>
                  <a:latin typeface="TDTD구름고딕"/>
                  <a:ea typeface="TDTD구름고딕"/>
                  <a:cs typeface="TDTD구름고딕"/>
                  <a:sym typeface="TDTD구름고딕"/>
                </a:rPr>
                <a:t>1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10954269" y="4914147"/>
            <a:ext cx="760585" cy="760585"/>
            <a:chOff x="0" y="0"/>
            <a:chExt cx="1014113" cy="1014113"/>
          </a:xfrm>
        </p:grpSpPr>
        <p:grpSp>
          <p:nvGrpSpPr>
            <p:cNvPr name="Group 42" id="42"/>
            <p:cNvGrpSpPr/>
            <p:nvPr/>
          </p:nvGrpSpPr>
          <p:grpSpPr>
            <a:xfrm rot="0">
              <a:off x="0" y="0"/>
              <a:ext cx="1014113" cy="1014113"/>
              <a:chOff x="0" y="0"/>
              <a:chExt cx="812800" cy="812800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EB76"/>
              </a:solidFill>
              <a:ln w="28575" cap="sq">
                <a:solidFill>
                  <a:srgbClr val="282828"/>
                </a:solidFill>
                <a:prstDash val="solid"/>
                <a:miter/>
              </a:ln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76200" y="-95250"/>
                <a:ext cx="660400" cy="8318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sp>
          <p:nvSpPr>
            <p:cNvPr name="TextBox 45" id="45"/>
            <p:cNvSpPr txBox="true"/>
            <p:nvPr/>
          </p:nvSpPr>
          <p:spPr>
            <a:xfrm rot="0">
              <a:off x="176829" y="165181"/>
              <a:ext cx="660455" cy="6266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996"/>
                </a:lnSpc>
                <a:spcBef>
                  <a:spcPct val="0"/>
                </a:spcBef>
              </a:pPr>
              <a:r>
                <a:rPr lang="en-US" sz="2854">
                  <a:solidFill>
                    <a:srgbClr val="282828"/>
                  </a:solidFill>
                  <a:latin typeface="TDTD구름고딕"/>
                  <a:ea typeface="TDTD구름고딕"/>
                  <a:cs typeface="TDTD구름고딕"/>
                  <a:sym typeface="TDTD구름고딕"/>
                </a:rPr>
                <a:t>3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10954269" y="3795572"/>
            <a:ext cx="760585" cy="760585"/>
            <a:chOff x="0" y="0"/>
            <a:chExt cx="1014113" cy="1014113"/>
          </a:xfrm>
        </p:grpSpPr>
        <p:grpSp>
          <p:nvGrpSpPr>
            <p:cNvPr name="Group 47" id="47"/>
            <p:cNvGrpSpPr/>
            <p:nvPr/>
          </p:nvGrpSpPr>
          <p:grpSpPr>
            <a:xfrm rot="0">
              <a:off x="0" y="0"/>
              <a:ext cx="1014113" cy="1014113"/>
              <a:chOff x="0" y="0"/>
              <a:chExt cx="812800" cy="812800"/>
            </a:xfrm>
          </p:grpSpPr>
          <p:sp>
            <p:nvSpPr>
              <p:cNvPr name="Freeform 48" id="4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EB76"/>
              </a:solidFill>
              <a:ln w="28575" cap="sq">
                <a:solidFill>
                  <a:srgbClr val="282828"/>
                </a:solidFill>
                <a:prstDash val="solid"/>
                <a:miter/>
              </a:ln>
            </p:spPr>
          </p:sp>
          <p:sp>
            <p:nvSpPr>
              <p:cNvPr name="TextBox 49" id="49"/>
              <p:cNvSpPr txBox="true"/>
              <p:nvPr/>
            </p:nvSpPr>
            <p:spPr>
              <a:xfrm>
                <a:off x="76200" y="-95250"/>
                <a:ext cx="660400" cy="8318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sp>
          <p:nvSpPr>
            <p:cNvPr name="TextBox 50" id="50"/>
            <p:cNvSpPr txBox="true"/>
            <p:nvPr/>
          </p:nvSpPr>
          <p:spPr>
            <a:xfrm rot="0">
              <a:off x="176829" y="165181"/>
              <a:ext cx="660455" cy="6266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996"/>
                </a:lnSpc>
                <a:spcBef>
                  <a:spcPct val="0"/>
                </a:spcBef>
              </a:pPr>
              <a:r>
                <a:rPr lang="en-US" sz="2854">
                  <a:solidFill>
                    <a:srgbClr val="282828"/>
                  </a:solidFill>
                  <a:latin typeface="TDTD구름고딕"/>
                  <a:ea typeface="TDTD구름고딕"/>
                  <a:cs typeface="TDTD구름고딕"/>
                  <a:sym typeface="TDTD구름고딕"/>
                </a:rPr>
                <a:t>2</a:t>
              </a:r>
            </a:p>
          </p:txBody>
        </p:sp>
      </p:grpSp>
      <p:sp>
        <p:nvSpPr>
          <p:cNvPr name="Freeform 51" id="51"/>
          <p:cNvSpPr/>
          <p:nvPr/>
        </p:nvSpPr>
        <p:spPr>
          <a:xfrm flipH="false" flipV="false" rot="0">
            <a:off x="1640461" y="5860112"/>
            <a:ext cx="640886" cy="555823"/>
          </a:xfrm>
          <a:custGeom>
            <a:avLst/>
            <a:gdLst/>
            <a:ahLst/>
            <a:cxnLst/>
            <a:rect r="r" b="b" t="t" l="l"/>
            <a:pathLst>
              <a:path h="555823" w="640886">
                <a:moveTo>
                  <a:pt x="0" y="0"/>
                </a:moveTo>
                <a:lnTo>
                  <a:pt x="640886" y="0"/>
                </a:lnTo>
                <a:lnTo>
                  <a:pt x="640886" y="555823"/>
                </a:lnTo>
                <a:lnTo>
                  <a:pt x="0" y="5558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3043086" y="5933165"/>
            <a:ext cx="576086" cy="519525"/>
          </a:xfrm>
          <a:custGeom>
            <a:avLst/>
            <a:gdLst/>
            <a:ahLst/>
            <a:cxnLst/>
            <a:rect r="r" b="b" t="t" l="l"/>
            <a:pathLst>
              <a:path h="519525" w="576086">
                <a:moveTo>
                  <a:pt x="0" y="0"/>
                </a:moveTo>
                <a:lnTo>
                  <a:pt x="576086" y="0"/>
                </a:lnTo>
                <a:lnTo>
                  <a:pt x="576086" y="519525"/>
                </a:lnTo>
                <a:lnTo>
                  <a:pt x="0" y="5195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3" id="53"/>
          <p:cNvSpPr txBox="true"/>
          <p:nvPr/>
        </p:nvSpPr>
        <p:spPr>
          <a:xfrm rot="0">
            <a:off x="12474685" y="3852332"/>
            <a:ext cx="1265500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82828"/>
                </a:solidFill>
                <a:latin typeface="Noto Sans Kr"/>
                <a:ea typeface="Noto Sans Kr"/>
                <a:cs typeface="Noto Sans Kr"/>
                <a:sym typeface="Noto Sans Kr"/>
              </a:rPr>
              <a:t>원인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2324138" y="5076825"/>
            <a:ext cx="208429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82828"/>
                </a:solidFill>
                <a:latin typeface="Noto Sans Kr"/>
                <a:ea typeface="Noto Sans Kr"/>
                <a:cs typeface="Noto Sans Kr"/>
                <a:sym typeface="Noto Sans Kr"/>
              </a:rPr>
              <a:t>해결방안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639386" y="-1955569"/>
            <a:ext cx="25566771" cy="14198138"/>
          </a:xfrm>
          <a:custGeom>
            <a:avLst/>
            <a:gdLst/>
            <a:ahLst/>
            <a:cxnLst/>
            <a:rect r="r" b="b" t="t" l="l"/>
            <a:pathLst>
              <a:path h="14198138" w="25566771">
                <a:moveTo>
                  <a:pt x="0" y="0"/>
                </a:moveTo>
                <a:lnTo>
                  <a:pt x="25566772" y="0"/>
                </a:lnTo>
                <a:lnTo>
                  <a:pt x="25566772" y="14198138"/>
                </a:lnTo>
                <a:lnTo>
                  <a:pt x="0" y="141981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0" t="-40035" r="0" b="-4003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35427" y="791884"/>
            <a:ext cx="16569546" cy="8989594"/>
            <a:chOff x="0" y="0"/>
            <a:chExt cx="22092728" cy="11986126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203200" y="595255"/>
              <a:ext cx="21889528" cy="11390871"/>
              <a:chOff x="0" y="0"/>
              <a:chExt cx="4517361" cy="2350744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4517361" cy="2350744"/>
              </a:xfrm>
              <a:custGeom>
                <a:avLst/>
                <a:gdLst/>
                <a:ahLst/>
                <a:cxnLst/>
                <a:rect r="r" b="b" t="t" l="l"/>
                <a:pathLst>
                  <a:path h="2350744" w="4517361">
                    <a:moveTo>
                      <a:pt x="20278" y="0"/>
                    </a:moveTo>
                    <a:lnTo>
                      <a:pt x="4497083" y="0"/>
                    </a:lnTo>
                    <a:cubicBezTo>
                      <a:pt x="4502461" y="0"/>
                      <a:pt x="4507619" y="2136"/>
                      <a:pt x="4511422" y="5939"/>
                    </a:cubicBezTo>
                    <a:cubicBezTo>
                      <a:pt x="4515225" y="9742"/>
                      <a:pt x="4517361" y="14900"/>
                      <a:pt x="4517361" y="20278"/>
                    </a:cubicBezTo>
                    <a:lnTo>
                      <a:pt x="4517361" y="2330466"/>
                    </a:lnTo>
                    <a:cubicBezTo>
                      <a:pt x="4517361" y="2335844"/>
                      <a:pt x="4515225" y="2341002"/>
                      <a:pt x="4511422" y="2344805"/>
                    </a:cubicBezTo>
                    <a:cubicBezTo>
                      <a:pt x="4507619" y="2348608"/>
                      <a:pt x="4502461" y="2350744"/>
                      <a:pt x="4497083" y="2350744"/>
                    </a:cubicBezTo>
                    <a:lnTo>
                      <a:pt x="20278" y="2350744"/>
                    </a:lnTo>
                    <a:cubicBezTo>
                      <a:pt x="9079" y="2350744"/>
                      <a:pt x="0" y="2341665"/>
                      <a:pt x="0" y="2330466"/>
                    </a:cubicBezTo>
                    <a:lnTo>
                      <a:pt x="0" y="20278"/>
                    </a:lnTo>
                    <a:cubicBezTo>
                      <a:pt x="0" y="14900"/>
                      <a:pt x="2136" y="9742"/>
                      <a:pt x="5939" y="5939"/>
                    </a:cubicBezTo>
                    <a:cubicBezTo>
                      <a:pt x="9742" y="2136"/>
                      <a:pt x="14900" y="0"/>
                      <a:pt x="20278" y="0"/>
                    </a:cubicBezTo>
                    <a:close/>
                  </a:path>
                </a:pathLst>
              </a:custGeom>
              <a:solidFill>
                <a:srgbClr val="FFEB76"/>
              </a:solidFill>
              <a:ln w="28575" cap="rnd">
                <a:solidFill>
                  <a:srgbClr val="282828"/>
                </a:solidFill>
                <a:prstDash val="solid"/>
                <a:round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171450"/>
                <a:ext cx="4517361" cy="2522194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0" y="392055"/>
              <a:ext cx="21889528" cy="11390871"/>
              <a:chOff x="0" y="0"/>
              <a:chExt cx="4517361" cy="2350744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4517361" cy="2350744"/>
              </a:xfrm>
              <a:custGeom>
                <a:avLst/>
                <a:gdLst/>
                <a:ahLst/>
                <a:cxnLst/>
                <a:rect r="r" b="b" t="t" l="l"/>
                <a:pathLst>
                  <a:path h="2350744" w="4517361">
                    <a:moveTo>
                      <a:pt x="20278" y="0"/>
                    </a:moveTo>
                    <a:lnTo>
                      <a:pt x="4497083" y="0"/>
                    </a:lnTo>
                    <a:cubicBezTo>
                      <a:pt x="4502461" y="0"/>
                      <a:pt x="4507619" y="2136"/>
                      <a:pt x="4511422" y="5939"/>
                    </a:cubicBezTo>
                    <a:cubicBezTo>
                      <a:pt x="4515225" y="9742"/>
                      <a:pt x="4517361" y="14900"/>
                      <a:pt x="4517361" y="20278"/>
                    </a:cubicBezTo>
                    <a:lnTo>
                      <a:pt x="4517361" y="2330466"/>
                    </a:lnTo>
                    <a:cubicBezTo>
                      <a:pt x="4517361" y="2335844"/>
                      <a:pt x="4515225" y="2341002"/>
                      <a:pt x="4511422" y="2344805"/>
                    </a:cubicBezTo>
                    <a:cubicBezTo>
                      <a:pt x="4507619" y="2348608"/>
                      <a:pt x="4502461" y="2350744"/>
                      <a:pt x="4497083" y="2350744"/>
                    </a:cubicBezTo>
                    <a:lnTo>
                      <a:pt x="20278" y="2350744"/>
                    </a:lnTo>
                    <a:cubicBezTo>
                      <a:pt x="9079" y="2350744"/>
                      <a:pt x="0" y="2341665"/>
                      <a:pt x="0" y="2330466"/>
                    </a:cubicBezTo>
                    <a:lnTo>
                      <a:pt x="0" y="20278"/>
                    </a:lnTo>
                    <a:cubicBezTo>
                      <a:pt x="0" y="14900"/>
                      <a:pt x="2136" y="9742"/>
                      <a:pt x="5939" y="5939"/>
                    </a:cubicBezTo>
                    <a:cubicBezTo>
                      <a:pt x="9742" y="2136"/>
                      <a:pt x="14900" y="0"/>
                      <a:pt x="20278" y="0"/>
                    </a:cubicBezTo>
                    <a:close/>
                  </a:path>
                </a:pathLst>
              </a:custGeom>
              <a:solidFill>
                <a:srgbClr val="F9F9F9"/>
              </a:solidFill>
              <a:ln w="28575" cap="rnd">
                <a:solidFill>
                  <a:srgbClr val="282828"/>
                </a:solidFill>
                <a:prstDash val="solid"/>
                <a:round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171450"/>
                <a:ext cx="4517361" cy="2522194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1607010" y="701402"/>
              <a:ext cx="489108" cy="489108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2828"/>
                </a:solidFill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-95250"/>
                <a:ext cx="660400" cy="831850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756900" y="0"/>
              <a:ext cx="189327" cy="1007805"/>
              <a:chOff x="0" y="0"/>
              <a:chExt cx="261819" cy="139369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61819" cy="1393691"/>
              </a:xfrm>
              <a:custGeom>
                <a:avLst/>
                <a:gdLst/>
                <a:ahLst/>
                <a:cxnLst/>
                <a:rect r="r" b="b" t="t" l="l"/>
                <a:pathLst>
                  <a:path h="1393691" w="261819">
                    <a:moveTo>
                      <a:pt x="130910" y="0"/>
                    </a:moveTo>
                    <a:lnTo>
                      <a:pt x="130910" y="0"/>
                    </a:lnTo>
                    <a:cubicBezTo>
                      <a:pt x="165629" y="0"/>
                      <a:pt x="198926" y="13792"/>
                      <a:pt x="223477" y="38343"/>
                    </a:cubicBezTo>
                    <a:cubicBezTo>
                      <a:pt x="248027" y="62893"/>
                      <a:pt x="261819" y="96190"/>
                      <a:pt x="261819" y="130910"/>
                    </a:cubicBezTo>
                    <a:lnTo>
                      <a:pt x="261819" y="1262782"/>
                    </a:lnTo>
                    <a:cubicBezTo>
                      <a:pt x="261819" y="1297501"/>
                      <a:pt x="248027" y="1330798"/>
                      <a:pt x="223477" y="1355349"/>
                    </a:cubicBezTo>
                    <a:cubicBezTo>
                      <a:pt x="198926" y="1379899"/>
                      <a:pt x="165629" y="1393691"/>
                      <a:pt x="130910" y="1393691"/>
                    </a:cubicBezTo>
                    <a:lnTo>
                      <a:pt x="130910" y="1393691"/>
                    </a:lnTo>
                    <a:cubicBezTo>
                      <a:pt x="96190" y="1393691"/>
                      <a:pt x="62893" y="1379899"/>
                      <a:pt x="38343" y="1355349"/>
                    </a:cubicBezTo>
                    <a:cubicBezTo>
                      <a:pt x="13792" y="1330798"/>
                      <a:pt x="0" y="1297501"/>
                      <a:pt x="0" y="1262782"/>
                    </a:cubicBezTo>
                    <a:lnTo>
                      <a:pt x="0" y="130910"/>
                    </a:lnTo>
                    <a:cubicBezTo>
                      <a:pt x="0" y="96190"/>
                      <a:pt x="13792" y="62893"/>
                      <a:pt x="38343" y="38343"/>
                    </a:cubicBezTo>
                    <a:cubicBezTo>
                      <a:pt x="62893" y="13792"/>
                      <a:pt x="96190" y="0"/>
                      <a:pt x="13091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171450"/>
                <a:ext cx="261819" cy="1565141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 marL="0" indent="0" lvl="0">
                  <a:lnSpc>
                    <a:spcPts val="484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2346432" y="701402"/>
              <a:ext cx="489108" cy="489108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2828"/>
                </a:solidFill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-95250"/>
                <a:ext cx="660400" cy="831850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2496323" y="0"/>
              <a:ext cx="189327" cy="1007805"/>
              <a:chOff x="0" y="0"/>
              <a:chExt cx="261819" cy="1393691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61819" cy="1393691"/>
              </a:xfrm>
              <a:custGeom>
                <a:avLst/>
                <a:gdLst/>
                <a:ahLst/>
                <a:cxnLst/>
                <a:rect r="r" b="b" t="t" l="l"/>
                <a:pathLst>
                  <a:path h="1393691" w="261819">
                    <a:moveTo>
                      <a:pt x="130910" y="0"/>
                    </a:moveTo>
                    <a:lnTo>
                      <a:pt x="130910" y="0"/>
                    </a:lnTo>
                    <a:cubicBezTo>
                      <a:pt x="165629" y="0"/>
                      <a:pt x="198926" y="13792"/>
                      <a:pt x="223477" y="38343"/>
                    </a:cubicBezTo>
                    <a:cubicBezTo>
                      <a:pt x="248027" y="62893"/>
                      <a:pt x="261819" y="96190"/>
                      <a:pt x="261819" y="130910"/>
                    </a:cubicBezTo>
                    <a:lnTo>
                      <a:pt x="261819" y="1262782"/>
                    </a:lnTo>
                    <a:cubicBezTo>
                      <a:pt x="261819" y="1297501"/>
                      <a:pt x="248027" y="1330798"/>
                      <a:pt x="223477" y="1355349"/>
                    </a:cubicBezTo>
                    <a:cubicBezTo>
                      <a:pt x="198926" y="1379899"/>
                      <a:pt x="165629" y="1393691"/>
                      <a:pt x="130910" y="1393691"/>
                    </a:cubicBezTo>
                    <a:lnTo>
                      <a:pt x="130910" y="1393691"/>
                    </a:lnTo>
                    <a:cubicBezTo>
                      <a:pt x="96190" y="1393691"/>
                      <a:pt x="62893" y="1379899"/>
                      <a:pt x="38343" y="1355349"/>
                    </a:cubicBezTo>
                    <a:cubicBezTo>
                      <a:pt x="13792" y="1330798"/>
                      <a:pt x="0" y="1297501"/>
                      <a:pt x="0" y="1262782"/>
                    </a:cubicBezTo>
                    <a:lnTo>
                      <a:pt x="0" y="130910"/>
                    </a:lnTo>
                    <a:cubicBezTo>
                      <a:pt x="0" y="96190"/>
                      <a:pt x="13792" y="62893"/>
                      <a:pt x="38343" y="38343"/>
                    </a:cubicBezTo>
                    <a:cubicBezTo>
                      <a:pt x="62893" y="13792"/>
                      <a:pt x="96190" y="0"/>
                      <a:pt x="13091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171450"/>
                <a:ext cx="261819" cy="1565141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 marL="0" indent="0" lvl="0">
                  <a:lnSpc>
                    <a:spcPts val="484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19053988" y="701402"/>
              <a:ext cx="489108" cy="489108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2828"/>
                </a:solidFill>
                <a:prstDash val="solid"/>
                <a:miter/>
              </a:ln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-95250"/>
                <a:ext cx="660400" cy="831850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19203878" y="0"/>
              <a:ext cx="189327" cy="1007805"/>
              <a:chOff x="0" y="0"/>
              <a:chExt cx="261819" cy="1393691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261819" cy="1393691"/>
              </a:xfrm>
              <a:custGeom>
                <a:avLst/>
                <a:gdLst/>
                <a:ahLst/>
                <a:cxnLst/>
                <a:rect r="r" b="b" t="t" l="l"/>
                <a:pathLst>
                  <a:path h="1393691" w="261819">
                    <a:moveTo>
                      <a:pt x="130910" y="0"/>
                    </a:moveTo>
                    <a:lnTo>
                      <a:pt x="130910" y="0"/>
                    </a:lnTo>
                    <a:cubicBezTo>
                      <a:pt x="165629" y="0"/>
                      <a:pt x="198926" y="13792"/>
                      <a:pt x="223477" y="38343"/>
                    </a:cubicBezTo>
                    <a:cubicBezTo>
                      <a:pt x="248027" y="62893"/>
                      <a:pt x="261819" y="96190"/>
                      <a:pt x="261819" y="130910"/>
                    </a:cubicBezTo>
                    <a:lnTo>
                      <a:pt x="261819" y="1262782"/>
                    </a:lnTo>
                    <a:cubicBezTo>
                      <a:pt x="261819" y="1297501"/>
                      <a:pt x="248027" y="1330798"/>
                      <a:pt x="223477" y="1355349"/>
                    </a:cubicBezTo>
                    <a:cubicBezTo>
                      <a:pt x="198926" y="1379899"/>
                      <a:pt x="165629" y="1393691"/>
                      <a:pt x="130910" y="1393691"/>
                    </a:cubicBezTo>
                    <a:lnTo>
                      <a:pt x="130910" y="1393691"/>
                    </a:lnTo>
                    <a:cubicBezTo>
                      <a:pt x="96190" y="1393691"/>
                      <a:pt x="62893" y="1379899"/>
                      <a:pt x="38343" y="1355349"/>
                    </a:cubicBezTo>
                    <a:cubicBezTo>
                      <a:pt x="13792" y="1330798"/>
                      <a:pt x="0" y="1297501"/>
                      <a:pt x="0" y="1262782"/>
                    </a:cubicBezTo>
                    <a:lnTo>
                      <a:pt x="0" y="130910"/>
                    </a:lnTo>
                    <a:cubicBezTo>
                      <a:pt x="0" y="96190"/>
                      <a:pt x="13792" y="62893"/>
                      <a:pt x="38343" y="38343"/>
                    </a:cubicBezTo>
                    <a:cubicBezTo>
                      <a:pt x="62893" y="13792"/>
                      <a:pt x="96190" y="0"/>
                      <a:pt x="13091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171450"/>
                <a:ext cx="261819" cy="1565141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 marL="0" indent="0" lvl="0">
                  <a:lnSpc>
                    <a:spcPts val="484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19793410" y="701402"/>
              <a:ext cx="489108" cy="489108"/>
              <a:chOff x="0" y="0"/>
              <a:chExt cx="812800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2828"/>
                </a:solidFill>
                <a:prstDash val="solid"/>
                <a:miter/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76200" y="-95250"/>
                <a:ext cx="660400" cy="831850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19943300" y="0"/>
              <a:ext cx="189327" cy="1007805"/>
              <a:chOff x="0" y="0"/>
              <a:chExt cx="261819" cy="1393691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261819" cy="1393691"/>
              </a:xfrm>
              <a:custGeom>
                <a:avLst/>
                <a:gdLst/>
                <a:ahLst/>
                <a:cxnLst/>
                <a:rect r="r" b="b" t="t" l="l"/>
                <a:pathLst>
                  <a:path h="1393691" w="261819">
                    <a:moveTo>
                      <a:pt x="130910" y="0"/>
                    </a:moveTo>
                    <a:lnTo>
                      <a:pt x="130910" y="0"/>
                    </a:lnTo>
                    <a:cubicBezTo>
                      <a:pt x="165629" y="0"/>
                      <a:pt x="198926" y="13792"/>
                      <a:pt x="223477" y="38343"/>
                    </a:cubicBezTo>
                    <a:cubicBezTo>
                      <a:pt x="248027" y="62893"/>
                      <a:pt x="261819" y="96190"/>
                      <a:pt x="261819" y="130910"/>
                    </a:cubicBezTo>
                    <a:lnTo>
                      <a:pt x="261819" y="1262782"/>
                    </a:lnTo>
                    <a:cubicBezTo>
                      <a:pt x="261819" y="1297501"/>
                      <a:pt x="248027" y="1330798"/>
                      <a:pt x="223477" y="1355349"/>
                    </a:cubicBezTo>
                    <a:cubicBezTo>
                      <a:pt x="198926" y="1379899"/>
                      <a:pt x="165629" y="1393691"/>
                      <a:pt x="130910" y="1393691"/>
                    </a:cubicBezTo>
                    <a:lnTo>
                      <a:pt x="130910" y="1393691"/>
                    </a:lnTo>
                    <a:cubicBezTo>
                      <a:pt x="96190" y="1393691"/>
                      <a:pt x="62893" y="1379899"/>
                      <a:pt x="38343" y="1355349"/>
                    </a:cubicBezTo>
                    <a:cubicBezTo>
                      <a:pt x="13792" y="1330798"/>
                      <a:pt x="0" y="1297501"/>
                      <a:pt x="0" y="1262782"/>
                    </a:cubicBezTo>
                    <a:lnTo>
                      <a:pt x="0" y="130910"/>
                    </a:lnTo>
                    <a:cubicBezTo>
                      <a:pt x="0" y="96190"/>
                      <a:pt x="13792" y="62893"/>
                      <a:pt x="38343" y="38343"/>
                    </a:cubicBezTo>
                    <a:cubicBezTo>
                      <a:pt x="62893" y="13792"/>
                      <a:pt x="96190" y="0"/>
                      <a:pt x="13091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-171450"/>
                <a:ext cx="261819" cy="1565141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 marL="0" indent="0" lvl="0">
                  <a:lnSpc>
                    <a:spcPts val="4844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Freeform 34" id="34"/>
          <p:cNvSpPr/>
          <p:nvPr/>
        </p:nvSpPr>
        <p:spPr>
          <a:xfrm flipH="false" flipV="false" rot="0">
            <a:off x="14726056" y="7042970"/>
            <a:ext cx="3292270" cy="2783464"/>
          </a:xfrm>
          <a:custGeom>
            <a:avLst/>
            <a:gdLst/>
            <a:ahLst/>
            <a:cxnLst/>
            <a:rect r="r" b="b" t="t" l="l"/>
            <a:pathLst>
              <a:path h="2783464" w="3292270">
                <a:moveTo>
                  <a:pt x="0" y="0"/>
                </a:moveTo>
                <a:lnTo>
                  <a:pt x="3292270" y="0"/>
                </a:lnTo>
                <a:lnTo>
                  <a:pt x="3292270" y="2783464"/>
                </a:lnTo>
                <a:lnTo>
                  <a:pt x="0" y="27834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true" flipV="false" rot="0">
            <a:off x="0" y="6857728"/>
            <a:ext cx="3172939" cy="3643249"/>
          </a:xfrm>
          <a:custGeom>
            <a:avLst/>
            <a:gdLst/>
            <a:ahLst/>
            <a:cxnLst/>
            <a:rect r="r" b="b" t="t" l="l"/>
            <a:pathLst>
              <a:path h="3643249" w="3172939">
                <a:moveTo>
                  <a:pt x="3172939" y="0"/>
                </a:moveTo>
                <a:lnTo>
                  <a:pt x="0" y="0"/>
                </a:lnTo>
                <a:lnTo>
                  <a:pt x="0" y="3643249"/>
                </a:lnTo>
                <a:lnTo>
                  <a:pt x="3172939" y="3643249"/>
                </a:lnTo>
                <a:lnTo>
                  <a:pt x="317293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278902" y="6579816"/>
            <a:ext cx="640886" cy="555823"/>
          </a:xfrm>
          <a:custGeom>
            <a:avLst/>
            <a:gdLst/>
            <a:ahLst/>
            <a:cxnLst/>
            <a:rect r="r" b="b" t="t" l="l"/>
            <a:pathLst>
              <a:path h="555823" w="640886">
                <a:moveTo>
                  <a:pt x="0" y="0"/>
                </a:moveTo>
                <a:lnTo>
                  <a:pt x="640886" y="0"/>
                </a:lnTo>
                <a:lnTo>
                  <a:pt x="640886" y="555823"/>
                </a:lnTo>
                <a:lnTo>
                  <a:pt x="0" y="5558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307724">
            <a:off x="16398997" y="1264444"/>
            <a:ext cx="648851" cy="628795"/>
          </a:xfrm>
          <a:custGeom>
            <a:avLst/>
            <a:gdLst/>
            <a:ahLst/>
            <a:cxnLst/>
            <a:rect r="r" b="b" t="t" l="l"/>
            <a:pathLst>
              <a:path h="628795" w="648851">
                <a:moveTo>
                  <a:pt x="0" y="0"/>
                </a:moveTo>
                <a:lnTo>
                  <a:pt x="648851" y="0"/>
                </a:lnTo>
                <a:lnTo>
                  <a:pt x="648851" y="628795"/>
                </a:lnTo>
                <a:lnTo>
                  <a:pt x="0" y="6287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8" id="38"/>
          <p:cNvSpPr txBox="true"/>
          <p:nvPr/>
        </p:nvSpPr>
        <p:spPr>
          <a:xfrm rot="0">
            <a:off x="1097913" y="1597449"/>
            <a:ext cx="3745260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사레 1 : 옷 입기 거부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028700" y="2111164"/>
            <a:ext cx="13874962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엄마가 외출 준비를 위해 옷을 입혀 주려고 하자 아이가 “내가 입을 거야“라고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소리치며 바닥에 눕고 울음을 터뜨립니다.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097913" y="3224955"/>
            <a:ext cx="4539704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사례 2 : 장남감 정리 거부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097913" y="3743122"/>
            <a:ext cx="1380574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놀이 후 정리하자고 하자 “안 해”,”더 놀 거야!” 라고 말하며 장난감을 던진다.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097913" y="4227361"/>
            <a:ext cx="448113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사례 3 :마트에서 떼쓰기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028700" y="4775005"/>
            <a:ext cx="1159496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원하는 과자를 사주지 않자 바닥에 드러누워 울고 소리를 지른다.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016670" y="5322057"/>
            <a:ext cx="4330990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사례 4 : 식사 시간 반항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028700" y="5873873"/>
            <a:ext cx="1010849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밥 먹기를 거부하며 숟가락을 던지거나 음식을 밀어낸다.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639386" y="-1955569"/>
            <a:ext cx="25566771" cy="14198138"/>
          </a:xfrm>
          <a:custGeom>
            <a:avLst/>
            <a:gdLst/>
            <a:ahLst/>
            <a:cxnLst/>
            <a:rect r="r" b="b" t="t" l="l"/>
            <a:pathLst>
              <a:path h="14198138" w="25566771">
                <a:moveTo>
                  <a:pt x="0" y="0"/>
                </a:moveTo>
                <a:lnTo>
                  <a:pt x="25566772" y="0"/>
                </a:lnTo>
                <a:lnTo>
                  <a:pt x="25566772" y="14198138"/>
                </a:lnTo>
                <a:lnTo>
                  <a:pt x="0" y="141981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0" t="-40035" r="0" b="-4003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35427" y="466957"/>
            <a:ext cx="16569546" cy="8989594"/>
            <a:chOff x="0" y="0"/>
            <a:chExt cx="22092728" cy="11986126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203200" y="595255"/>
              <a:ext cx="21889528" cy="11390871"/>
              <a:chOff x="0" y="0"/>
              <a:chExt cx="4517361" cy="2350744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4517361" cy="2350744"/>
              </a:xfrm>
              <a:custGeom>
                <a:avLst/>
                <a:gdLst/>
                <a:ahLst/>
                <a:cxnLst/>
                <a:rect r="r" b="b" t="t" l="l"/>
                <a:pathLst>
                  <a:path h="2350744" w="4517361">
                    <a:moveTo>
                      <a:pt x="20278" y="0"/>
                    </a:moveTo>
                    <a:lnTo>
                      <a:pt x="4497083" y="0"/>
                    </a:lnTo>
                    <a:cubicBezTo>
                      <a:pt x="4502461" y="0"/>
                      <a:pt x="4507619" y="2136"/>
                      <a:pt x="4511422" y="5939"/>
                    </a:cubicBezTo>
                    <a:cubicBezTo>
                      <a:pt x="4515225" y="9742"/>
                      <a:pt x="4517361" y="14900"/>
                      <a:pt x="4517361" y="20278"/>
                    </a:cubicBezTo>
                    <a:lnTo>
                      <a:pt x="4517361" y="2330466"/>
                    </a:lnTo>
                    <a:cubicBezTo>
                      <a:pt x="4517361" y="2335844"/>
                      <a:pt x="4515225" y="2341002"/>
                      <a:pt x="4511422" y="2344805"/>
                    </a:cubicBezTo>
                    <a:cubicBezTo>
                      <a:pt x="4507619" y="2348608"/>
                      <a:pt x="4502461" y="2350744"/>
                      <a:pt x="4497083" y="2350744"/>
                    </a:cubicBezTo>
                    <a:lnTo>
                      <a:pt x="20278" y="2350744"/>
                    </a:lnTo>
                    <a:cubicBezTo>
                      <a:pt x="9079" y="2350744"/>
                      <a:pt x="0" y="2341665"/>
                      <a:pt x="0" y="2330466"/>
                    </a:cubicBezTo>
                    <a:lnTo>
                      <a:pt x="0" y="20278"/>
                    </a:lnTo>
                    <a:cubicBezTo>
                      <a:pt x="0" y="14900"/>
                      <a:pt x="2136" y="9742"/>
                      <a:pt x="5939" y="5939"/>
                    </a:cubicBezTo>
                    <a:cubicBezTo>
                      <a:pt x="9742" y="2136"/>
                      <a:pt x="14900" y="0"/>
                      <a:pt x="20278" y="0"/>
                    </a:cubicBezTo>
                    <a:close/>
                  </a:path>
                </a:pathLst>
              </a:custGeom>
              <a:solidFill>
                <a:srgbClr val="FFEB76"/>
              </a:solidFill>
              <a:ln w="28575" cap="rnd">
                <a:solidFill>
                  <a:srgbClr val="282828"/>
                </a:solidFill>
                <a:prstDash val="solid"/>
                <a:round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171450"/>
                <a:ext cx="4517361" cy="2522194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0" y="392055"/>
              <a:ext cx="21889528" cy="11390871"/>
              <a:chOff x="0" y="0"/>
              <a:chExt cx="4517361" cy="2350744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4517361" cy="2350744"/>
              </a:xfrm>
              <a:custGeom>
                <a:avLst/>
                <a:gdLst/>
                <a:ahLst/>
                <a:cxnLst/>
                <a:rect r="r" b="b" t="t" l="l"/>
                <a:pathLst>
                  <a:path h="2350744" w="4517361">
                    <a:moveTo>
                      <a:pt x="20278" y="0"/>
                    </a:moveTo>
                    <a:lnTo>
                      <a:pt x="4497083" y="0"/>
                    </a:lnTo>
                    <a:cubicBezTo>
                      <a:pt x="4502461" y="0"/>
                      <a:pt x="4507619" y="2136"/>
                      <a:pt x="4511422" y="5939"/>
                    </a:cubicBezTo>
                    <a:cubicBezTo>
                      <a:pt x="4515225" y="9742"/>
                      <a:pt x="4517361" y="14900"/>
                      <a:pt x="4517361" y="20278"/>
                    </a:cubicBezTo>
                    <a:lnTo>
                      <a:pt x="4517361" y="2330466"/>
                    </a:lnTo>
                    <a:cubicBezTo>
                      <a:pt x="4517361" y="2335844"/>
                      <a:pt x="4515225" y="2341002"/>
                      <a:pt x="4511422" y="2344805"/>
                    </a:cubicBezTo>
                    <a:cubicBezTo>
                      <a:pt x="4507619" y="2348608"/>
                      <a:pt x="4502461" y="2350744"/>
                      <a:pt x="4497083" y="2350744"/>
                    </a:cubicBezTo>
                    <a:lnTo>
                      <a:pt x="20278" y="2350744"/>
                    </a:lnTo>
                    <a:cubicBezTo>
                      <a:pt x="9079" y="2350744"/>
                      <a:pt x="0" y="2341665"/>
                      <a:pt x="0" y="2330466"/>
                    </a:cubicBezTo>
                    <a:lnTo>
                      <a:pt x="0" y="20278"/>
                    </a:lnTo>
                    <a:cubicBezTo>
                      <a:pt x="0" y="14900"/>
                      <a:pt x="2136" y="9742"/>
                      <a:pt x="5939" y="5939"/>
                    </a:cubicBezTo>
                    <a:cubicBezTo>
                      <a:pt x="9742" y="2136"/>
                      <a:pt x="14900" y="0"/>
                      <a:pt x="20278" y="0"/>
                    </a:cubicBezTo>
                    <a:close/>
                  </a:path>
                </a:pathLst>
              </a:custGeom>
              <a:solidFill>
                <a:srgbClr val="F9F9F9"/>
              </a:solidFill>
              <a:ln w="28575" cap="rnd">
                <a:solidFill>
                  <a:srgbClr val="282828"/>
                </a:solidFill>
                <a:prstDash val="solid"/>
                <a:round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171450"/>
                <a:ext cx="4517361" cy="2522194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1607010" y="701402"/>
              <a:ext cx="489108" cy="489108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2828"/>
                </a:solidFill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-95250"/>
                <a:ext cx="660400" cy="831850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756900" y="0"/>
              <a:ext cx="189327" cy="1007805"/>
              <a:chOff x="0" y="0"/>
              <a:chExt cx="261819" cy="139369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61819" cy="1393691"/>
              </a:xfrm>
              <a:custGeom>
                <a:avLst/>
                <a:gdLst/>
                <a:ahLst/>
                <a:cxnLst/>
                <a:rect r="r" b="b" t="t" l="l"/>
                <a:pathLst>
                  <a:path h="1393691" w="261819">
                    <a:moveTo>
                      <a:pt x="130910" y="0"/>
                    </a:moveTo>
                    <a:lnTo>
                      <a:pt x="130910" y="0"/>
                    </a:lnTo>
                    <a:cubicBezTo>
                      <a:pt x="165629" y="0"/>
                      <a:pt x="198926" y="13792"/>
                      <a:pt x="223477" y="38343"/>
                    </a:cubicBezTo>
                    <a:cubicBezTo>
                      <a:pt x="248027" y="62893"/>
                      <a:pt x="261819" y="96190"/>
                      <a:pt x="261819" y="130910"/>
                    </a:cubicBezTo>
                    <a:lnTo>
                      <a:pt x="261819" y="1262782"/>
                    </a:lnTo>
                    <a:cubicBezTo>
                      <a:pt x="261819" y="1297501"/>
                      <a:pt x="248027" y="1330798"/>
                      <a:pt x="223477" y="1355349"/>
                    </a:cubicBezTo>
                    <a:cubicBezTo>
                      <a:pt x="198926" y="1379899"/>
                      <a:pt x="165629" y="1393691"/>
                      <a:pt x="130910" y="1393691"/>
                    </a:cubicBezTo>
                    <a:lnTo>
                      <a:pt x="130910" y="1393691"/>
                    </a:lnTo>
                    <a:cubicBezTo>
                      <a:pt x="96190" y="1393691"/>
                      <a:pt x="62893" y="1379899"/>
                      <a:pt x="38343" y="1355349"/>
                    </a:cubicBezTo>
                    <a:cubicBezTo>
                      <a:pt x="13792" y="1330798"/>
                      <a:pt x="0" y="1297501"/>
                      <a:pt x="0" y="1262782"/>
                    </a:cubicBezTo>
                    <a:lnTo>
                      <a:pt x="0" y="130910"/>
                    </a:lnTo>
                    <a:cubicBezTo>
                      <a:pt x="0" y="96190"/>
                      <a:pt x="13792" y="62893"/>
                      <a:pt x="38343" y="38343"/>
                    </a:cubicBezTo>
                    <a:cubicBezTo>
                      <a:pt x="62893" y="13792"/>
                      <a:pt x="96190" y="0"/>
                      <a:pt x="13091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171450"/>
                <a:ext cx="261819" cy="1565141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 marL="0" indent="0" lvl="0">
                  <a:lnSpc>
                    <a:spcPts val="484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2346432" y="701402"/>
              <a:ext cx="489108" cy="489108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2828"/>
                </a:solidFill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-95250"/>
                <a:ext cx="660400" cy="831850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2496323" y="0"/>
              <a:ext cx="189327" cy="1007805"/>
              <a:chOff x="0" y="0"/>
              <a:chExt cx="261819" cy="1393691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61819" cy="1393691"/>
              </a:xfrm>
              <a:custGeom>
                <a:avLst/>
                <a:gdLst/>
                <a:ahLst/>
                <a:cxnLst/>
                <a:rect r="r" b="b" t="t" l="l"/>
                <a:pathLst>
                  <a:path h="1393691" w="261819">
                    <a:moveTo>
                      <a:pt x="130910" y="0"/>
                    </a:moveTo>
                    <a:lnTo>
                      <a:pt x="130910" y="0"/>
                    </a:lnTo>
                    <a:cubicBezTo>
                      <a:pt x="165629" y="0"/>
                      <a:pt x="198926" y="13792"/>
                      <a:pt x="223477" y="38343"/>
                    </a:cubicBezTo>
                    <a:cubicBezTo>
                      <a:pt x="248027" y="62893"/>
                      <a:pt x="261819" y="96190"/>
                      <a:pt x="261819" y="130910"/>
                    </a:cubicBezTo>
                    <a:lnTo>
                      <a:pt x="261819" y="1262782"/>
                    </a:lnTo>
                    <a:cubicBezTo>
                      <a:pt x="261819" y="1297501"/>
                      <a:pt x="248027" y="1330798"/>
                      <a:pt x="223477" y="1355349"/>
                    </a:cubicBezTo>
                    <a:cubicBezTo>
                      <a:pt x="198926" y="1379899"/>
                      <a:pt x="165629" y="1393691"/>
                      <a:pt x="130910" y="1393691"/>
                    </a:cubicBezTo>
                    <a:lnTo>
                      <a:pt x="130910" y="1393691"/>
                    </a:lnTo>
                    <a:cubicBezTo>
                      <a:pt x="96190" y="1393691"/>
                      <a:pt x="62893" y="1379899"/>
                      <a:pt x="38343" y="1355349"/>
                    </a:cubicBezTo>
                    <a:cubicBezTo>
                      <a:pt x="13792" y="1330798"/>
                      <a:pt x="0" y="1297501"/>
                      <a:pt x="0" y="1262782"/>
                    </a:cubicBezTo>
                    <a:lnTo>
                      <a:pt x="0" y="130910"/>
                    </a:lnTo>
                    <a:cubicBezTo>
                      <a:pt x="0" y="96190"/>
                      <a:pt x="13792" y="62893"/>
                      <a:pt x="38343" y="38343"/>
                    </a:cubicBezTo>
                    <a:cubicBezTo>
                      <a:pt x="62893" y="13792"/>
                      <a:pt x="96190" y="0"/>
                      <a:pt x="13091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171450"/>
                <a:ext cx="261819" cy="1565141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 marL="0" indent="0" lvl="0">
                  <a:lnSpc>
                    <a:spcPts val="484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19053988" y="701402"/>
              <a:ext cx="489108" cy="489108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2828"/>
                </a:solidFill>
                <a:prstDash val="solid"/>
                <a:miter/>
              </a:ln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-95250"/>
                <a:ext cx="660400" cy="831850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19203878" y="0"/>
              <a:ext cx="189327" cy="1007805"/>
              <a:chOff x="0" y="0"/>
              <a:chExt cx="261819" cy="1393691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261819" cy="1393691"/>
              </a:xfrm>
              <a:custGeom>
                <a:avLst/>
                <a:gdLst/>
                <a:ahLst/>
                <a:cxnLst/>
                <a:rect r="r" b="b" t="t" l="l"/>
                <a:pathLst>
                  <a:path h="1393691" w="261819">
                    <a:moveTo>
                      <a:pt x="130910" y="0"/>
                    </a:moveTo>
                    <a:lnTo>
                      <a:pt x="130910" y="0"/>
                    </a:lnTo>
                    <a:cubicBezTo>
                      <a:pt x="165629" y="0"/>
                      <a:pt x="198926" y="13792"/>
                      <a:pt x="223477" y="38343"/>
                    </a:cubicBezTo>
                    <a:cubicBezTo>
                      <a:pt x="248027" y="62893"/>
                      <a:pt x="261819" y="96190"/>
                      <a:pt x="261819" y="130910"/>
                    </a:cubicBezTo>
                    <a:lnTo>
                      <a:pt x="261819" y="1262782"/>
                    </a:lnTo>
                    <a:cubicBezTo>
                      <a:pt x="261819" y="1297501"/>
                      <a:pt x="248027" y="1330798"/>
                      <a:pt x="223477" y="1355349"/>
                    </a:cubicBezTo>
                    <a:cubicBezTo>
                      <a:pt x="198926" y="1379899"/>
                      <a:pt x="165629" y="1393691"/>
                      <a:pt x="130910" y="1393691"/>
                    </a:cubicBezTo>
                    <a:lnTo>
                      <a:pt x="130910" y="1393691"/>
                    </a:lnTo>
                    <a:cubicBezTo>
                      <a:pt x="96190" y="1393691"/>
                      <a:pt x="62893" y="1379899"/>
                      <a:pt x="38343" y="1355349"/>
                    </a:cubicBezTo>
                    <a:cubicBezTo>
                      <a:pt x="13792" y="1330798"/>
                      <a:pt x="0" y="1297501"/>
                      <a:pt x="0" y="1262782"/>
                    </a:cubicBezTo>
                    <a:lnTo>
                      <a:pt x="0" y="130910"/>
                    </a:lnTo>
                    <a:cubicBezTo>
                      <a:pt x="0" y="96190"/>
                      <a:pt x="13792" y="62893"/>
                      <a:pt x="38343" y="38343"/>
                    </a:cubicBezTo>
                    <a:cubicBezTo>
                      <a:pt x="62893" y="13792"/>
                      <a:pt x="96190" y="0"/>
                      <a:pt x="13091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171450"/>
                <a:ext cx="261819" cy="1565141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 marL="0" indent="0" lvl="0">
                  <a:lnSpc>
                    <a:spcPts val="484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19793410" y="701402"/>
              <a:ext cx="489108" cy="489108"/>
              <a:chOff x="0" y="0"/>
              <a:chExt cx="812800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2828"/>
                </a:solidFill>
                <a:prstDash val="solid"/>
                <a:miter/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76200" y="-95250"/>
                <a:ext cx="660400" cy="831850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19943300" y="0"/>
              <a:ext cx="189327" cy="1007805"/>
              <a:chOff x="0" y="0"/>
              <a:chExt cx="261819" cy="1393691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261819" cy="1393691"/>
              </a:xfrm>
              <a:custGeom>
                <a:avLst/>
                <a:gdLst/>
                <a:ahLst/>
                <a:cxnLst/>
                <a:rect r="r" b="b" t="t" l="l"/>
                <a:pathLst>
                  <a:path h="1393691" w="261819">
                    <a:moveTo>
                      <a:pt x="130910" y="0"/>
                    </a:moveTo>
                    <a:lnTo>
                      <a:pt x="130910" y="0"/>
                    </a:lnTo>
                    <a:cubicBezTo>
                      <a:pt x="165629" y="0"/>
                      <a:pt x="198926" y="13792"/>
                      <a:pt x="223477" y="38343"/>
                    </a:cubicBezTo>
                    <a:cubicBezTo>
                      <a:pt x="248027" y="62893"/>
                      <a:pt x="261819" y="96190"/>
                      <a:pt x="261819" y="130910"/>
                    </a:cubicBezTo>
                    <a:lnTo>
                      <a:pt x="261819" y="1262782"/>
                    </a:lnTo>
                    <a:cubicBezTo>
                      <a:pt x="261819" y="1297501"/>
                      <a:pt x="248027" y="1330798"/>
                      <a:pt x="223477" y="1355349"/>
                    </a:cubicBezTo>
                    <a:cubicBezTo>
                      <a:pt x="198926" y="1379899"/>
                      <a:pt x="165629" y="1393691"/>
                      <a:pt x="130910" y="1393691"/>
                    </a:cubicBezTo>
                    <a:lnTo>
                      <a:pt x="130910" y="1393691"/>
                    </a:lnTo>
                    <a:cubicBezTo>
                      <a:pt x="96190" y="1393691"/>
                      <a:pt x="62893" y="1379899"/>
                      <a:pt x="38343" y="1355349"/>
                    </a:cubicBezTo>
                    <a:cubicBezTo>
                      <a:pt x="13792" y="1330798"/>
                      <a:pt x="0" y="1297501"/>
                      <a:pt x="0" y="1262782"/>
                    </a:cubicBezTo>
                    <a:lnTo>
                      <a:pt x="0" y="130910"/>
                    </a:lnTo>
                    <a:cubicBezTo>
                      <a:pt x="0" y="96190"/>
                      <a:pt x="13792" y="62893"/>
                      <a:pt x="38343" y="38343"/>
                    </a:cubicBezTo>
                    <a:cubicBezTo>
                      <a:pt x="62893" y="13792"/>
                      <a:pt x="96190" y="0"/>
                      <a:pt x="13091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-171450"/>
                <a:ext cx="261819" cy="1565141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 marL="0" indent="0" lvl="0">
                  <a:lnSpc>
                    <a:spcPts val="4844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Freeform 34" id="34"/>
          <p:cNvSpPr/>
          <p:nvPr/>
        </p:nvSpPr>
        <p:spPr>
          <a:xfrm flipH="true" flipV="false" rot="0">
            <a:off x="15111858" y="6683517"/>
            <a:ext cx="3005564" cy="3346276"/>
          </a:xfrm>
          <a:custGeom>
            <a:avLst/>
            <a:gdLst/>
            <a:ahLst/>
            <a:cxnLst/>
            <a:rect r="r" b="b" t="t" l="l"/>
            <a:pathLst>
              <a:path h="3346276" w="3005564">
                <a:moveTo>
                  <a:pt x="3005564" y="0"/>
                </a:moveTo>
                <a:lnTo>
                  <a:pt x="0" y="0"/>
                </a:lnTo>
                <a:lnTo>
                  <a:pt x="0" y="3346276"/>
                </a:lnTo>
                <a:lnTo>
                  <a:pt x="3005564" y="3346276"/>
                </a:lnTo>
                <a:lnTo>
                  <a:pt x="300556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6453087" y="850054"/>
            <a:ext cx="640886" cy="555823"/>
          </a:xfrm>
          <a:custGeom>
            <a:avLst/>
            <a:gdLst/>
            <a:ahLst/>
            <a:cxnLst/>
            <a:rect r="r" b="b" t="t" l="l"/>
            <a:pathLst>
              <a:path h="555823" w="640886">
                <a:moveTo>
                  <a:pt x="0" y="0"/>
                </a:moveTo>
                <a:lnTo>
                  <a:pt x="640886" y="0"/>
                </a:lnTo>
                <a:lnTo>
                  <a:pt x="640886" y="555822"/>
                </a:lnTo>
                <a:lnTo>
                  <a:pt x="0" y="5558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307724">
            <a:off x="16290215" y="1270125"/>
            <a:ext cx="648851" cy="628795"/>
          </a:xfrm>
          <a:custGeom>
            <a:avLst/>
            <a:gdLst/>
            <a:ahLst/>
            <a:cxnLst/>
            <a:rect r="r" b="b" t="t" l="l"/>
            <a:pathLst>
              <a:path h="628795" w="648851">
                <a:moveTo>
                  <a:pt x="0" y="0"/>
                </a:moveTo>
                <a:lnTo>
                  <a:pt x="648850" y="0"/>
                </a:lnTo>
                <a:lnTo>
                  <a:pt x="648850" y="628796"/>
                </a:lnTo>
                <a:lnTo>
                  <a:pt x="0" y="6287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1133508" y="1346273"/>
            <a:ext cx="1551034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2.원인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133508" y="1947793"/>
            <a:ext cx="2590461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1.자율성 발달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028700" y="2461508"/>
            <a:ext cx="11239927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3세는 스스로 선택하고 결정하려는 욕구가 강해지는 시기이다.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028700" y="3071514"/>
            <a:ext cx="318594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2.감정 조절 미숙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043631" y="3670954"/>
            <a:ext cx="15037320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화가 나거나 속상한 감정을 말로 충분히 표현하지 못해 울음,떼쓰기,공격적 행동으로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나타난다.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028700" y="4758562"/>
            <a:ext cx="393030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3.부모의 과도한 통제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028700" y="5246730"/>
            <a:ext cx="970654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지나친 지시와 제한은 아이의 반발심으로 키울 수 있다.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028700" y="5846170"/>
            <a:ext cx="2307604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4.관심 끌기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028700" y="6445610"/>
            <a:ext cx="1195451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부모의 관심이 부족하다고 느끼면 일부러 반항 행동을 하기도 한다.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043631" y="7110937"/>
            <a:ext cx="45853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5.피로,배고픔,수면 부족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028700" y="7776265"/>
            <a:ext cx="1000428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신체 상태가 좋지 않을 때 고집과 짜증이 심해질 수 있다.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639386" y="-1955569"/>
            <a:ext cx="25566771" cy="14198138"/>
          </a:xfrm>
          <a:custGeom>
            <a:avLst/>
            <a:gdLst/>
            <a:ahLst/>
            <a:cxnLst/>
            <a:rect r="r" b="b" t="t" l="l"/>
            <a:pathLst>
              <a:path h="14198138" w="25566771">
                <a:moveTo>
                  <a:pt x="0" y="0"/>
                </a:moveTo>
                <a:lnTo>
                  <a:pt x="25566772" y="0"/>
                </a:lnTo>
                <a:lnTo>
                  <a:pt x="25566772" y="14198138"/>
                </a:lnTo>
                <a:lnTo>
                  <a:pt x="0" y="141981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0" t="-40035" r="0" b="-4003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53533" y="648703"/>
            <a:ext cx="16569546" cy="8989594"/>
            <a:chOff x="0" y="0"/>
            <a:chExt cx="22092728" cy="11986126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203200" y="595255"/>
              <a:ext cx="21889528" cy="11390871"/>
              <a:chOff x="0" y="0"/>
              <a:chExt cx="4517361" cy="2350744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4517361" cy="2350744"/>
              </a:xfrm>
              <a:custGeom>
                <a:avLst/>
                <a:gdLst/>
                <a:ahLst/>
                <a:cxnLst/>
                <a:rect r="r" b="b" t="t" l="l"/>
                <a:pathLst>
                  <a:path h="2350744" w="4517361">
                    <a:moveTo>
                      <a:pt x="20278" y="0"/>
                    </a:moveTo>
                    <a:lnTo>
                      <a:pt x="4497083" y="0"/>
                    </a:lnTo>
                    <a:cubicBezTo>
                      <a:pt x="4502461" y="0"/>
                      <a:pt x="4507619" y="2136"/>
                      <a:pt x="4511422" y="5939"/>
                    </a:cubicBezTo>
                    <a:cubicBezTo>
                      <a:pt x="4515225" y="9742"/>
                      <a:pt x="4517361" y="14900"/>
                      <a:pt x="4517361" y="20278"/>
                    </a:cubicBezTo>
                    <a:lnTo>
                      <a:pt x="4517361" y="2330466"/>
                    </a:lnTo>
                    <a:cubicBezTo>
                      <a:pt x="4517361" y="2335844"/>
                      <a:pt x="4515225" y="2341002"/>
                      <a:pt x="4511422" y="2344805"/>
                    </a:cubicBezTo>
                    <a:cubicBezTo>
                      <a:pt x="4507619" y="2348608"/>
                      <a:pt x="4502461" y="2350744"/>
                      <a:pt x="4497083" y="2350744"/>
                    </a:cubicBezTo>
                    <a:lnTo>
                      <a:pt x="20278" y="2350744"/>
                    </a:lnTo>
                    <a:cubicBezTo>
                      <a:pt x="9079" y="2350744"/>
                      <a:pt x="0" y="2341665"/>
                      <a:pt x="0" y="2330466"/>
                    </a:cubicBezTo>
                    <a:lnTo>
                      <a:pt x="0" y="20278"/>
                    </a:lnTo>
                    <a:cubicBezTo>
                      <a:pt x="0" y="14900"/>
                      <a:pt x="2136" y="9742"/>
                      <a:pt x="5939" y="5939"/>
                    </a:cubicBezTo>
                    <a:cubicBezTo>
                      <a:pt x="9742" y="2136"/>
                      <a:pt x="14900" y="0"/>
                      <a:pt x="20278" y="0"/>
                    </a:cubicBezTo>
                    <a:close/>
                  </a:path>
                </a:pathLst>
              </a:custGeom>
              <a:solidFill>
                <a:srgbClr val="FFEB76"/>
              </a:solidFill>
              <a:ln w="28575" cap="rnd">
                <a:solidFill>
                  <a:srgbClr val="282828"/>
                </a:solidFill>
                <a:prstDash val="solid"/>
                <a:round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171450"/>
                <a:ext cx="4517361" cy="2522194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0" y="392055"/>
              <a:ext cx="21889528" cy="11390871"/>
              <a:chOff x="0" y="0"/>
              <a:chExt cx="4517361" cy="2350744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4517361" cy="2350744"/>
              </a:xfrm>
              <a:custGeom>
                <a:avLst/>
                <a:gdLst/>
                <a:ahLst/>
                <a:cxnLst/>
                <a:rect r="r" b="b" t="t" l="l"/>
                <a:pathLst>
                  <a:path h="2350744" w="4517361">
                    <a:moveTo>
                      <a:pt x="20278" y="0"/>
                    </a:moveTo>
                    <a:lnTo>
                      <a:pt x="4497083" y="0"/>
                    </a:lnTo>
                    <a:cubicBezTo>
                      <a:pt x="4502461" y="0"/>
                      <a:pt x="4507619" y="2136"/>
                      <a:pt x="4511422" y="5939"/>
                    </a:cubicBezTo>
                    <a:cubicBezTo>
                      <a:pt x="4515225" y="9742"/>
                      <a:pt x="4517361" y="14900"/>
                      <a:pt x="4517361" y="20278"/>
                    </a:cubicBezTo>
                    <a:lnTo>
                      <a:pt x="4517361" y="2330466"/>
                    </a:lnTo>
                    <a:cubicBezTo>
                      <a:pt x="4517361" y="2335844"/>
                      <a:pt x="4515225" y="2341002"/>
                      <a:pt x="4511422" y="2344805"/>
                    </a:cubicBezTo>
                    <a:cubicBezTo>
                      <a:pt x="4507619" y="2348608"/>
                      <a:pt x="4502461" y="2350744"/>
                      <a:pt x="4497083" y="2350744"/>
                    </a:cubicBezTo>
                    <a:lnTo>
                      <a:pt x="20278" y="2350744"/>
                    </a:lnTo>
                    <a:cubicBezTo>
                      <a:pt x="9079" y="2350744"/>
                      <a:pt x="0" y="2341665"/>
                      <a:pt x="0" y="2330466"/>
                    </a:cubicBezTo>
                    <a:lnTo>
                      <a:pt x="0" y="20278"/>
                    </a:lnTo>
                    <a:cubicBezTo>
                      <a:pt x="0" y="14900"/>
                      <a:pt x="2136" y="9742"/>
                      <a:pt x="5939" y="5939"/>
                    </a:cubicBezTo>
                    <a:cubicBezTo>
                      <a:pt x="9742" y="2136"/>
                      <a:pt x="14900" y="0"/>
                      <a:pt x="20278" y="0"/>
                    </a:cubicBezTo>
                    <a:close/>
                  </a:path>
                </a:pathLst>
              </a:custGeom>
              <a:solidFill>
                <a:srgbClr val="F9F9F9"/>
              </a:solidFill>
              <a:ln w="28575" cap="rnd">
                <a:solidFill>
                  <a:srgbClr val="282828"/>
                </a:solidFill>
                <a:prstDash val="solid"/>
                <a:round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171450"/>
                <a:ext cx="4517361" cy="2522194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1607010" y="701402"/>
              <a:ext cx="489108" cy="489108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2828"/>
                </a:solidFill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-95250"/>
                <a:ext cx="660400" cy="831850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756900" y="0"/>
              <a:ext cx="189327" cy="1007805"/>
              <a:chOff x="0" y="0"/>
              <a:chExt cx="261819" cy="139369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61819" cy="1393691"/>
              </a:xfrm>
              <a:custGeom>
                <a:avLst/>
                <a:gdLst/>
                <a:ahLst/>
                <a:cxnLst/>
                <a:rect r="r" b="b" t="t" l="l"/>
                <a:pathLst>
                  <a:path h="1393691" w="261819">
                    <a:moveTo>
                      <a:pt x="130910" y="0"/>
                    </a:moveTo>
                    <a:lnTo>
                      <a:pt x="130910" y="0"/>
                    </a:lnTo>
                    <a:cubicBezTo>
                      <a:pt x="165629" y="0"/>
                      <a:pt x="198926" y="13792"/>
                      <a:pt x="223477" y="38343"/>
                    </a:cubicBezTo>
                    <a:cubicBezTo>
                      <a:pt x="248027" y="62893"/>
                      <a:pt x="261819" y="96190"/>
                      <a:pt x="261819" y="130910"/>
                    </a:cubicBezTo>
                    <a:lnTo>
                      <a:pt x="261819" y="1262782"/>
                    </a:lnTo>
                    <a:cubicBezTo>
                      <a:pt x="261819" y="1297501"/>
                      <a:pt x="248027" y="1330798"/>
                      <a:pt x="223477" y="1355349"/>
                    </a:cubicBezTo>
                    <a:cubicBezTo>
                      <a:pt x="198926" y="1379899"/>
                      <a:pt x="165629" y="1393691"/>
                      <a:pt x="130910" y="1393691"/>
                    </a:cubicBezTo>
                    <a:lnTo>
                      <a:pt x="130910" y="1393691"/>
                    </a:lnTo>
                    <a:cubicBezTo>
                      <a:pt x="96190" y="1393691"/>
                      <a:pt x="62893" y="1379899"/>
                      <a:pt x="38343" y="1355349"/>
                    </a:cubicBezTo>
                    <a:cubicBezTo>
                      <a:pt x="13792" y="1330798"/>
                      <a:pt x="0" y="1297501"/>
                      <a:pt x="0" y="1262782"/>
                    </a:cubicBezTo>
                    <a:lnTo>
                      <a:pt x="0" y="130910"/>
                    </a:lnTo>
                    <a:cubicBezTo>
                      <a:pt x="0" y="96190"/>
                      <a:pt x="13792" y="62893"/>
                      <a:pt x="38343" y="38343"/>
                    </a:cubicBezTo>
                    <a:cubicBezTo>
                      <a:pt x="62893" y="13792"/>
                      <a:pt x="96190" y="0"/>
                      <a:pt x="13091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171450"/>
                <a:ext cx="261819" cy="1565141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 marL="0" indent="0" lvl="0">
                  <a:lnSpc>
                    <a:spcPts val="484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2346432" y="701402"/>
              <a:ext cx="489108" cy="489108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2828"/>
                </a:solidFill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-95250"/>
                <a:ext cx="660400" cy="831850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2496323" y="0"/>
              <a:ext cx="189327" cy="1007805"/>
              <a:chOff x="0" y="0"/>
              <a:chExt cx="261819" cy="1393691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61819" cy="1393691"/>
              </a:xfrm>
              <a:custGeom>
                <a:avLst/>
                <a:gdLst/>
                <a:ahLst/>
                <a:cxnLst/>
                <a:rect r="r" b="b" t="t" l="l"/>
                <a:pathLst>
                  <a:path h="1393691" w="261819">
                    <a:moveTo>
                      <a:pt x="130910" y="0"/>
                    </a:moveTo>
                    <a:lnTo>
                      <a:pt x="130910" y="0"/>
                    </a:lnTo>
                    <a:cubicBezTo>
                      <a:pt x="165629" y="0"/>
                      <a:pt x="198926" y="13792"/>
                      <a:pt x="223477" y="38343"/>
                    </a:cubicBezTo>
                    <a:cubicBezTo>
                      <a:pt x="248027" y="62893"/>
                      <a:pt x="261819" y="96190"/>
                      <a:pt x="261819" y="130910"/>
                    </a:cubicBezTo>
                    <a:lnTo>
                      <a:pt x="261819" y="1262782"/>
                    </a:lnTo>
                    <a:cubicBezTo>
                      <a:pt x="261819" y="1297501"/>
                      <a:pt x="248027" y="1330798"/>
                      <a:pt x="223477" y="1355349"/>
                    </a:cubicBezTo>
                    <a:cubicBezTo>
                      <a:pt x="198926" y="1379899"/>
                      <a:pt x="165629" y="1393691"/>
                      <a:pt x="130910" y="1393691"/>
                    </a:cubicBezTo>
                    <a:lnTo>
                      <a:pt x="130910" y="1393691"/>
                    </a:lnTo>
                    <a:cubicBezTo>
                      <a:pt x="96190" y="1393691"/>
                      <a:pt x="62893" y="1379899"/>
                      <a:pt x="38343" y="1355349"/>
                    </a:cubicBezTo>
                    <a:cubicBezTo>
                      <a:pt x="13792" y="1330798"/>
                      <a:pt x="0" y="1297501"/>
                      <a:pt x="0" y="1262782"/>
                    </a:cubicBezTo>
                    <a:lnTo>
                      <a:pt x="0" y="130910"/>
                    </a:lnTo>
                    <a:cubicBezTo>
                      <a:pt x="0" y="96190"/>
                      <a:pt x="13792" y="62893"/>
                      <a:pt x="38343" y="38343"/>
                    </a:cubicBezTo>
                    <a:cubicBezTo>
                      <a:pt x="62893" y="13792"/>
                      <a:pt x="96190" y="0"/>
                      <a:pt x="13091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171450"/>
                <a:ext cx="261819" cy="1565141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 marL="0" indent="0" lvl="0">
                  <a:lnSpc>
                    <a:spcPts val="484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19053988" y="701402"/>
              <a:ext cx="489108" cy="489108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2828"/>
                </a:solidFill>
                <a:prstDash val="solid"/>
                <a:miter/>
              </a:ln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-95250"/>
                <a:ext cx="660400" cy="831850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19203878" y="0"/>
              <a:ext cx="189327" cy="1007805"/>
              <a:chOff x="0" y="0"/>
              <a:chExt cx="261819" cy="1393691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261819" cy="1393691"/>
              </a:xfrm>
              <a:custGeom>
                <a:avLst/>
                <a:gdLst/>
                <a:ahLst/>
                <a:cxnLst/>
                <a:rect r="r" b="b" t="t" l="l"/>
                <a:pathLst>
                  <a:path h="1393691" w="261819">
                    <a:moveTo>
                      <a:pt x="130910" y="0"/>
                    </a:moveTo>
                    <a:lnTo>
                      <a:pt x="130910" y="0"/>
                    </a:lnTo>
                    <a:cubicBezTo>
                      <a:pt x="165629" y="0"/>
                      <a:pt x="198926" y="13792"/>
                      <a:pt x="223477" y="38343"/>
                    </a:cubicBezTo>
                    <a:cubicBezTo>
                      <a:pt x="248027" y="62893"/>
                      <a:pt x="261819" y="96190"/>
                      <a:pt x="261819" y="130910"/>
                    </a:cubicBezTo>
                    <a:lnTo>
                      <a:pt x="261819" y="1262782"/>
                    </a:lnTo>
                    <a:cubicBezTo>
                      <a:pt x="261819" y="1297501"/>
                      <a:pt x="248027" y="1330798"/>
                      <a:pt x="223477" y="1355349"/>
                    </a:cubicBezTo>
                    <a:cubicBezTo>
                      <a:pt x="198926" y="1379899"/>
                      <a:pt x="165629" y="1393691"/>
                      <a:pt x="130910" y="1393691"/>
                    </a:cubicBezTo>
                    <a:lnTo>
                      <a:pt x="130910" y="1393691"/>
                    </a:lnTo>
                    <a:cubicBezTo>
                      <a:pt x="96190" y="1393691"/>
                      <a:pt x="62893" y="1379899"/>
                      <a:pt x="38343" y="1355349"/>
                    </a:cubicBezTo>
                    <a:cubicBezTo>
                      <a:pt x="13792" y="1330798"/>
                      <a:pt x="0" y="1297501"/>
                      <a:pt x="0" y="1262782"/>
                    </a:cubicBezTo>
                    <a:lnTo>
                      <a:pt x="0" y="130910"/>
                    </a:lnTo>
                    <a:cubicBezTo>
                      <a:pt x="0" y="96190"/>
                      <a:pt x="13792" y="62893"/>
                      <a:pt x="38343" y="38343"/>
                    </a:cubicBezTo>
                    <a:cubicBezTo>
                      <a:pt x="62893" y="13792"/>
                      <a:pt x="96190" y="0"/>
                      <a:pt x="13091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171450"/>
                <a:ext cx="261819" cy="1565141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 marL="0" indent="0" lvl="0">
                  <a:lnSpc>
                    <a:spcPts val="484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19793410" y="701402"/>
              <a:ext cx="489108" cy="489108"/>
              <a:chOff x="0" y="0"/>
              <a:chExt cx="812800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2828"/>
                </a:solidFill>
                <a:prstDash val="solid"/>
                <a:miter/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76200" y="-95250"/>
                <a:ext cx="660400" cy="831850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19943300" y="0"/>
              <a:ext cx="189327" cy="1007805"/>
              <a:chOff x="0" y="0"/>
              <a:chExt cx="261819" cy="1393691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261819" cy="1393691"/>
              </a:xfrm>
              <a:custGeom>
                <a:avLst/>
                <a:gdLst/>
                <a:ahLst/>
                <a:cxnLst/>
                <a:rect r="r" b="b" t="t" l="l"/>
                <a:pathLst>
                  <a:path h="1393691" w="261819">
                    <a:moveTo>
                      <a:pt x="130910" y="0"/>
                    </a:moveTo>
                    <a:lnTo>
                      <a:pt x="130910" y="0"/>
                    </a:lnTo>
                    <a:cubicBezTo>
                      <a:pt x="165629" y="0"/>
                      <a:pt x="198926" y="13792"/>
                      <a:pt x="223477" y="38343"/>
                    </a:cubicBezTo>
                    <a:cubicBezTo>
                      <a:pt x="248027" y="62893"/>
                      <a:pt x="261819" y="96190"/>
                      <a:pt x="261819" y="130910"/>
                    </a:cubicBezTo>
                    <a:lnTo>
                      <a:pt x="261819" y="1262782"/>
                    </a:lnTo>
                    <a:cubicBezTo>
                      <a:pt x="261819" y="1297501"/>
                      <a:pt x="248027" y="1330798"/>
                      <a:pt x="223477" y="1355349"/>
                    </a:cubicBezTo>
                    <a:cubicBezTo>
                      <a:pt x="198926" y="1379899"/>
                      <a:pt x="165629" y="1393691"/>
                      <a:pt x="130910" y="1393691"/>
                    </a:cubicBezTo>
                    <a:lnTo>
                      <a:pt x="130910" y="1393691"/>
                    </a:lnTo>
                    <a:cubicBezTo>
                      <a:pt x="96190" y="1393691"/>
                      <a:pt x="62893" y="1379899"/>
                      <a:pt x="38343" y="1355349"/>
                    </a:cubicBezTo>
                    <a:cubicBezTo>
                      <a:pt x="13792" y="1330798"/>
                      <a:pt x="0" y="1297501"/>
                      <a:pt x="0" y="1262782"/>
                    </a:cubicBezTo>
                    <a:lnTo>
                      <a:pt x="0" y="130910"/>
                    </a:lnTo>
                    <a:cubicBezTo>
                      <a:pt x="0" y="96190"/>
                      <a:pt x="13792" y="62893"/>
                      <a:pt x="38343" y="38343"/>
                    </a:cubicBezTo>
                    <a:cubicBezTo>
                      <a:pt x="62893" y="13792"/>
                      <a:pt x="96190" y="0"/>
                      <a:pt x="13091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-171450"/>
                <a:ext cx="261819" cy="1565141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 marL="0" indent="0" lvl="0">
                  <a:lnSpc>
                    <a:spcPts val="4844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Freeform 34" id="34"/>
          <p:cNvSpPr/>
          <p:nvPr/>
        </p:nvSpPr>
        <p:spPr>
          <a:xfrm flipH="false" flipV="false" rot="0">
            <a:off x="118434" y="7507315"/>
            <a:ext cx="2938463" cy="2869008"/>
          </a:xfrm>
          <a:custGeom>
            <a:avLst/>
            <a:gdLst/>
            <a:ahLst/>
            <a:cxnLst/>
            <a:rect r="r" b="b" t="t" l="l"/>
            <a:pathLst>
              <a:path h="2869008" w="2938463">
                <a:moveTo>
                  <a:pt x="0" y="0"/>
                </a:moveTo>
                <a:lnTo>
                  <a:pt x="2938463" y="0"/>
                </a:lnTo>
                <a:lnTo>
                  <a:pt x="2938463" y="2869008"/>
                </a:lnTo>
                <a:lnTo>
                  <a:pt x="0" y="28690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4836727" y="7417992"/>
            <a:ext cx="3292270" cy="2783464"/>
          </a:xfrm>
          <a:custGeom>
            <a:avLst/>
            <a:gdLst/>
            <a:ahLst/>
            <a:cxnLst/>
            <a:rect r="r" b="b" t="t" l="l"/>
            <a:pathLst>
              <a:path h="2783464" w="3292270">
                <a:moveTo>
                  <a:pt x="0" y="0"/>
                </a:moveTo>
                <a:lnTo>
                  <a:pt x="3292269" y="0"/>
                </a:lnTo>
                <a:lnTo>
                  <a:pt x="3292269" y="2783464"/>
                </a:lnTo>
                <a:lnTo>
                  <a:pt x="0" y="27834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6162418" y="1041003"/>
            <a:ext cx="640886" cy="555823"/>
          </a:xfrm>
          <a:custGeom>
            <a:avLst/>
            <a:gdLst/>
            <a:ahLst/>
            <a:cxnLst/>
            <a:rect r="r" b="b" t="t" l="l"/>
            <a:pathLst>
              <a:path h="555823" w="640886">
                <a:moveTo>
                  <a:pt x="0" y="0"/>
                </a:moveTo>
                <a:lnTo>
                  <a:pt x="640886" y="0"/>
                </a:lnTo>
                <a:lnTo>
                  <a:pt x="640886" y="555823"/>
                </a:lnTo>
                <a:lnTo>
                  <a:pt x="0" y="5558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307724">
            <a:off x="15807204" y="1134247"/>
            <a:ext cx="648851" cy="628795"/>
          </a:xfrm>
          <a:custGeom>
            <a:avLst/>
            <a:gdLst/>
            <a:ahLst/>
            <a:cxnLst/>
            <a:rect r="r" b="b" t="t" l="l"/>
            <a:pathLst>
              <a:path h="628795" w="648851">
                <a:moveTo>
                  <a:pt x="0" y="0"/>
                </a:moveTo>
                <a:lnTo>
                  <a:pt x="648851" y="0"/>
                </a:lnTo>
                <a:lnTo>
                  <a:pt x="648851" y="628796"/>
                </a:lnTo>
                <a:lnTo>
                  <a:pt x="0" y="6287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8" id="38"/>
          <p:cNvSpPr txBox="true"/>
          <p:nvPr/>
        </p:nvSpPr>
        <p:spPr>
          <a:xfrm rot="0">
            <a:off x="1028700" y="1470025"/>
            <a:ext cx="20699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3.해결 방안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917292" y="2089150"/>
            <a:ext cx="262023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1.선택권 주기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689754" y="2707640"/>
            <a:ext cx="741391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강요보다 선택하게 하면 반항이 줄어든다.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753533" y="3326130"/>
            <a:ext cx="2947754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2.감정 공감하기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753533" y="3944620"/>
            <a:ext cx="5806097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먼저 아이의 감정을 인정해준다.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753533" y="4563110"/>
            <a:ext cx="4228053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3.짧고 단호하게 말하기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753533" y="5184069"/>
            <a:ext cx="7086397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길게 혼내기보다 행동을 즉시 칭찬한다.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753533" y="5802559"/>
            <a:ext cx="4228053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4.긍정적 행동 칭찬하기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753533" y="6421049"/>
            <a:ext cx="4972414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잘한 행동을 즉시 칭찬한다.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0366437" y="1575435"/>
            <a:ext cx="522549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5.규칙을 일관되게 유지하기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8379700" y="2043866"/>
            <a:ext cx="851415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오늘은 되고 내일은 안 되는 방식은 혼란을 준다.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1085317" y="2602865"/>
            <a:ext cx="4695081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6.충분한 놀이와 관심 제공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0467457" y="3164205"/>
            <a:ext cx="5930801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하루 10~20분이라도 아이와 집중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639386" y="-1955569"/>
            <a:ext cx="25566771" cy="14198138"/>
          </a:xfrm>
          <a:custGeom>
            <a:avLst/>
            <a:gdLst/>
            <a:ahLst/>
            <a:cxnLst/>
            <a:rect r="r" b="b" t="t" l="l"/>
            <a:pathLst>
              <a:path h="14198138" w="25566771">
                <a:moveTo>
                  <a:pt x="0" y="0"/>
                </a:moveTo>
                <a:lnTo>
                  <a:pt x="25566772" y="0"/>
                </a:lnTo>
                <a:lnTo>
                  <a:pt x="25566772" y="14198138"/>
                </a:lnTo>
                <a:lnTo>
                  <a:pt x="0" y="141981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0" t="-40035" r="0" b="-4003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35427" y="466957"/>
            <a:ext cx="16569546" cy="8989594"/>
            <a:chOff x="0" y="0"/>
            <a:chExt cx="22092728" cy="11986126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203200" y="595255"/>
              <a:ext cx="21889528" cy="11390871"/>
              <a:chOff x="0" y="0"/>
              <a:chExt cx="4517361" cy="2350744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4517361" cy="2350744"/>
              </a:xfrm>
              <a:custGeom>
                <a:avLst/>
                <a:gdLst/>
                <a:ahLst/>
                <a:cxnLst/>
                <a:rect r="r" b="b" t="t" l="l"/>
                <a:pathLst>
                  <a:path h="2350744" w="4517361">
                    <a:moveTo>
                      <a:pt x="20278" y="0"/>
                    </a:moveTo>
                    <a:lnTo>
                      <a:pt x="4497083" y="0"/>
                    </a:lnTo>
                    <a:cubicBezTo>
                      <a:pt x="4502461" y="0"/>
                      <a:pt x="4507619" y="2136"/>
                      <a:pt x="4511422" y="5939"/>
                    </a:cubicBezTo>
                    <a:cubicBezTo>
                      <a:pt x="4515225" y="9742"/>
                      <a:pt x="4517361" y="14900"/>
                      <a:pt x="4517361" y="20278"/>
                    </a:cubicBezTo>
                    <a:lnTo>
                      <a:pt x="4517361" y="2330466"/>
                    </a:lnTo>
                    <a:cubicBezTo>
                      <a:pt x="4517361" y="2335844"/>
                      <a:pt x="4515225" y="2341002"/>
                      <a:pt x="4511422" y="2344805"/>
                    </a:cubicBezTo>
                    <a:cubicBezTo>
                      <a:pt x="4507619" y="2348608"/>
                      <a:pt x="4502461" y="2350744"/>
                      <a:pt x="4497083" y="2350744"/>
                    </a:cubicBezTo>
                    <a:lnTo>
                      <a:pt x="20278" y="2350744"/>
                    </a:lnTo>
                    <a:cubicBezTo>
                      <a:pt x="9079" y="2350744"/>
                      <a:pt x="0" y="2341665"/>
                      <a:pt x="0" y="2330466"/>
                    </a:cubicBezTo>
                    <a:lnTo>
                      <a:pt x="0" y="20278"/>
                    </a:lnTo>
                    <a:cubicBezTo>
                      <a:pt x="0" y="14900"/>
                      <a:pt x="2136" y="9742"/>
                      <a:pt x="5939" y="5939"/>
                    </a:cubicBezTo>
                    <a:cubicBezTo>
                      <a:pt x="9742" y="2136"/>
                      <a:pt x="14900" y="0"/>
                      <a:pt x="20278" y="0"/>
                    </a:cubicBezTo>
                    <a:close/>
                  </a:path>
                </a:pathLst>
              </a:custGeom>
              <a:solidFill>
                <a:srgbClr val="FFEB76"/>
              </a:solidFill>
              <a:ln w="28575" cap="rnd">
                <a:solidFill>
                  <a:srgbClr val="282828"/>
                </a:solidFill>
                <a:prstDash val="solid"/>
                <a:round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171450"/>
                <a:ext cx="4517361" cy="2522194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0" y="392055"/>
              <a:ext cx="21889528" cy="11390871"/>
              <a:chOff x="0" y="0"/>
              <a:chExt cx="4517361" cy="2350744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4517361" cy="2350744"/>
              </a:xfrm>
              <a:custGeom>
                <a:avLst/>
                <a:gdLst/>
                <a:ahLst/>
                <a:cxnLst/>
                <a:rect r="r" b="b" t="t" l="l"/>
                <a:pathLst>
                  <a:path h="2350744" w="4517361">
                    <a:moveTo>
                      <a:pt x="20278" y="0"/>
                    </a:moveTo>
                    <a:lnTo>
                      <a:pt x="4497083" y="0"/>
                    </a:lnTo>
                    <a:cubicBezTo>
                      <a:pt x="4502461" y="0"/>
                      <a:pt x="4507619" y="2136"/>
                      <a:pt x="4511422" y="5939"/>
                    </a:cubicBezTo>
                    <a:cubicBezTo>
                      <a:pt x="4515225" y="9742"/>
                      <a:pt x="4517361" y="14900"/>
                      <a:pt x="4517361" y="20278"/>
                    </a:cubicBezTo>
                    <a:lnTo>
                      <a:pt x="4517361" y="2330466"/>
                    </a:lnTo>
                    <a:cubicBezTo>
                      <a:pt x="4517361" y="2335844"/>
                      <a:pt x="4515225" y="2341002"/>
                      <a:pt x="4511422" y="2344805"/>
                    </a:cubicBezTo>
                    <a:cubicBezTo>
                      <a:pt x="4507619" y="2348608"/>
                      <a:pt x="4502461" y="2350744"/>
                      <a:pt x="4497083" y="2350744"/>
                    </a:cubicBezTo>
                    <a:lnTo>
                      <a:pt x="20278" y="2350744"/>
                    </a:lnTo>
                    <a:cubicBezTo>
                      <a:pt x="9079" y="2350744"/>
                      <a:pt x="0" y="2341665"/>
                      <a:pt x="0" y="2330466"/>
                    </a:cubicBezTo>
                    <a:lnTo>
                      <a:pt x="0" y="20278"/>
                    </a:lnTo>
                    <a:cubicBezTo>
                      <a:pt x="0" y="14900"/>
                      <a:pt x="2136" y="9742"/>
                      <a:pt x="5939" y="5939"/>
                    </a:cubicBezTo>
                    <a:cubicBezTo>
                      <a:pt x="9742" y="2136"/>
                      <a:pt x="14900" y="0"/>
                      <a:pt x="20278" y="0"/>
                    </a:cubicBezTo>
                    <a:close/>
                  </a:path>
                </a:pathLst>
              </a:custGeom>
              <a:solidFill>
                <a:srgbClr val="F9F9F9"/>
              </a:solidFill>
              <a:ln w="28575" cap="rnd">
                <a:solidFill>
                  <a:srgbClr val="282828"/>
                </a:solidFill>
                <a:prstDash val="solid"/>
                <a:round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171450"/>
                <a:ext cx="4517361" cy="2522194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1607010" y="701402"/>
              <a:ext cx="489108" cy="489108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2828"/>
                </a:solidFill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-95250"/>
                <a:ext cx="660400" cy="831850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756900" y="0"/>
              <a:ext cx="189327" cy="1007805"/>
              <a:chOff x="0" y="0"/>
              <a:chExt cx="261819" cy="139369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61819" cy="1393691"/>
              </a:xfrm>
              <a:custGeom>
                <a:avLst/>
                <a:gdLst/>
                <a:ahLst/>
                <a:cxnLst/>
                <a:rect r="r" b="b" t="t" l="l"/>
                <a:pathLst>
                  <a:path h="1393691" w="261819">
                    <a:moveTo>
                      <a:pt x="130910" y="0"/>
                    </a:moveTo>
                    <a:lnTo>
                      <a:pt x="130910" y="0"/>
                    </a:lnTo>
                    <a:cubicBezTo>
                      <a:pt x="165629" y="0"/>
                      <a:pt x="198926" y="13792"/>
                      <a:pt x="223477" y="38343"/>
                    </a:cubicBezTo>
                    <a:cubicBezTo>
                      <a:pt x="248027" y="62893"/>
                      <a:pt x="261819" y="96190"/>
                      <a:pt x="261819" y="130910"/>
                    </a:cubicBezTo>
                    <a:lnTo>
                      <a:pt x="261819" y="1262782"/>
                    </a:lnTo>
                    <a:cubicBezTo>
                      <a:pt x="261819" y="1297501"/>
                      <a:pt x="248027" y="1330798"/>
                      <a:pt x="223477" y="1355349"/>
                    </a:cubicBezTo>
                    <a:cubicBezTo>
                      <a:pt x="198926" y="1379899"/>
                      <a:pt x="165629" y="1393691"/>
                      <a:pt x="130910" y="1393691"/>
                    </a:cubicBezTo>
                    <a:lnTo>
                      <a:pt x="130910" y="1393691"/>
                    </a:lnTo>
                    <a:cubicBezTo>
                      <a:pt x="96190" y="1393691"/>
                      <a:pt x="62893" y="1379899"/>
                      <a:pt x="38343" y="1355349"/>
                    </a:cubicBezTo>
                    <a:cubicBezTo>
                      <a:pt x="13792" y="1330798"/>
                      <a:pt x="0" y="1297501"/>
                      <a:pt x="0" y="1262782"/>
                    </a:cubicBezTo>
                    <a:lnTo>
                      <a:pt x="0" y="130910"/>
                    </a:lnTo>
                    <a:cubicBezTo>
                      <a:pt x="0" y="96190"/>
                      <a:pt x="13792" y="62893"/>
                      <a:pt x="38343" y="38343"/>
                    </a:cubicBezTo>
                    <a:cubicBezTo>
                      <a:pt x="62893" y="13792"/>
                      <a:pt x="96190" y="0"/>
                      <a:pt x="13091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171450"/>
                <a:ext cx="261819" cy="1565141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 marL="0" indent="0" lvl="0">
                  <a:lnSpc>
                    <a:spcPts val="484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2346432" y="701402"/>
              <a:ext cx="489108" cy="489108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2828"/>
                </a:solidFill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-95250"/>
                <a:ext cx="660400" cy="831850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2496323" y="0"/>
              <a:ext cx="189327" cy="1007805"/>
              <a:chOff x="0" y="0"/>
              <a:chExt cx="261819" cy="1393691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61819" cy="1393691"/>
              </a:xfrm>
              <a:custGeom>
                <a:avLst/>
                <a:gdLst/>
                <a:ahLst/>
                <a:cxnLst/>
                <a:rect r="r" b="b" t="t" l="l"/>
                <a:pathLst>
                  <a:path h="1393691" w="261819">
                    <a:moveTo>
                      <a:pt x="130910" y="0"/>
                    </a:moveTo>
                    <a:lnTo>
                      <a:pt x="130910" y="0"/>
                    </a:lnTo>
                    <a:cubicBezTo>
                      <a:pt x="165629" y="0"/>
                      <a:pt x="198926" y="13792"/>
                      <a:pt x="223477" y="38343"/>
                    </a:cubicBezTo>
                    <a:cubicBezTo>
                      <a:pt x="248027" y="62893"/>
                      <a:pt x="261819" y="96190"/>
                      <a:pt x="261819" y="130910"/>
                    </a:cubicBezTo>
                    <a:lnTo>
                      <a:pt x="261819" y="1262782"/>
                    </a:lnTo>
                    <a:cubicBezTo>
                      <a:pt x="261819" y="1297501"/>
                      <a:pt x="248027" y="1330798"/>
                      <a:pt x="223477" y="1355349"/>
                    </a:cubicBezTo>
                    <a:cubicBezTo>
                      <a:pt x="198926" y="1379899"/>
                      <a:pt x="165629" y="1393691"/>
                      <a:pt x="130910" y="1393691"/>
                    </a:cubicBezTo>
                    <a:lnTo>
                      <a:pt x="130910" y="1393691"/>
                    </a:lnTo>
                    <a:cubicBezTo>
                      <a:pt x="96190" y="1393691"/>
                      <a:pt x="62893" y="1379899"/>
                      <a:pt x="38343" y="1355349"/>
                    </a:cubicBezTo>
                    <a:cubicBezTo>
                      <a:pt x="13792" y="1330798"/>
                      <a:pt x="0" y="1297501"/>
                      <a:pt x="0" y="1262782"/>
                    </a:cubicBezTo>
                    <a:lnTo>
                      <a:pt x="0" y="130910"/>
                    </a:lnTo>
                    <a:cubicBezTo>
                      <a:pt x="0" y="96190"/>
                      <a:pt x="13792" y="62893"/>
                      <a:pt x="38343" y="38343"/>
                    </a:cubicBezTo>
                    <a:cubicBezTo>
                      <a:pt x="62893" y="13792"/>
                      <a:pt x="96190" y="0"/>
                      <a:pt x="13091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171450"/>
                <a:ext cx="261819" cy="1565141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 marL="0" indent="0" lvl="0">
                  <a:lnSpc>
                    <a:spcPts val="484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19053988" y="701402"/>
              <a:ext cx="489108" cy="489108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2828"/>
                </a:solidFill>
                <a:prstDash val="solid"/>
                <a:miter/>
              </a:ln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-95250"/>
                <a:ext cx="660400" cy="831850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19203878" y="0"/>
              <a:ext cx="189327" cy="1007805"/>
              <a:chOff x="0" y="0"/>
              <a:chExt cx="261819" cy="1393691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261819" cy="1393691"/>
              </a:xfrm>
              <a:custGeom>
                <a:avLst/>
                <a:gdLst/>
                <a:ahLst/>
                <a:cxnLst/>
                <a:rect r="r" b="b" t="t" l="l"/>
                <a:pathLst>
                  <a:path h="1393691" w="261819">
                    <a:moveTo>
                      <a:pt x="130910" y="0"/>
                    </a:moveTo>
                    <a:lnTo>
                      <a:pt x="130910" y="0"/>
                    </a:lnTo>
                    <a:cubicBezTo>
                      <a:pt x="165629" y="0"/>
                      <a:pt x="198926" y="13792"/>
                      <a:pt x="223477" y="38343"/>
                    </a:cubicBezTo>
                    <a:cubicBezTo>
                      <a:pt x="248027" y="62893"/>
                      <a:pt x="261819" y="96190"/>
                      <a:pt x="261819" y="130910"/>
                    </a:cubicBezTo>
                    <a:lnTo>
                      <a:pt x="261819" y="1262782"/>
                    </a:lnTo>
                    <a:cubicBezTo>
                      <a:pt x="261819" y="1297501"/>
                      <a:pt x="248027" y="1330798"/>
                      <a:pt x="223477" y="1355349"/>
                    </a:cubicBezTo>
                    <a:cubicBezTo>
                      <a:pt x="198926" y="1379899"/>
                      <a:pt x="165629" y="1393691"/>
                      <a:pt x="130910" y="1393691"/>
                    </a:cubicBezTo>
                    <a:lnTo>
                      <a:pt x="130910" y="1393691"/>
                    </a:lnTo>
                    <a:cubicBezTo>
                      <a:pt x="96190" y="1393691"/>
                      <a:pt x="62893" y="1379899"/>
                      <a:pt x="38343" y="1355349"/>
                    </a:cubicBezTo>
                    <a:cubicBezTo>
                      <a:pt x="13792" y="1330798"/>
                      <a:pt x="0" y="1297501"/>
                      <a:pt x="0" y="1262782"/>
                    </a:cubicBezTo>
                    <a:lnTo>
                      <a:pt x="0" y="130910"/>
                    </a:lnTo>
                    <a:cubicBezTo>
                      <a:pt x="0" y="96190"/>
                      <a:pt x="13792" y="62893"/>
                      <a:pt x="38343" y="38343"/>
                    </a:cubicBezTo>
                    <a:cubicBezTo>
                      <a:pt x="62893" y="13792"/>
                      <a:pt x="96190" y="0"/>
                      <a:pt x="13091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171450"/>
                <a:ext cx="261819" cy="1565141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 marL="0" indent="0" lvl="0">
                  <a:lnSpc>
                    <a:spcPts val="484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19793410" y="701402"/>
              <a:ext cx="489108" cy="489108"/>
              <a:chOff x="0" y="0"/>
              <a:chExt cx="812800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2828"/>
                </a:solidFill>
                <a:prstDash val="solid"/>
                <a:miter/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76200" y="-95250"/>
                <a:ext cx="660400" cy="831850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19943300" y="0"/>
              <a:ext cx="189327" cy="1007805"/>
              <a:chOff x="0" y="0"/>
              <a:chExt cx="261819" cy="1393691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261819" cy="1393691"/>
              </a:xfrm>
              <a:custGeom>
                <a:avLst/>
                <a:gdLst/>
                <a:ahLst/>
                <a:cxnLst/>
                <a:rect r="r" b="b" t="t" l="l"/>
                <a:pathLst>
                  <a:path h="1393691" w="261819">
                    <a:moveTo>
                      <a:pt x="130910" y="0"/>
                    </a:moveTo>
                    <a:lnTo>
                      <a:pt x="130910" y="0"/>
                    </a:lnTo>
                    <a:cubicBezTo>
                      <a:pt x="165629" y="0"/>
                      <a:pt x="198926" y="13792"/>
                      <a:pt x="223477" y="38343"/>
                    </a:cubicBezTo>
                    <a:cubicBezTo>
                      <a:pt x="248027" y="62893"/>
                      <a:pt x="261819" y="96190"/>
                      <a:pt x="261819" y="130910"/>
                    </a:cubicBezTo>
                    <a:lnTo>
                      <a:pt x="261819" y="1262782"/>
                    </a:lnTo>
                    <a:cubicBezTo>
                      <a:pt x="261819" y="1297501"/>
                      <a:pt x="248027" y="1330798"/>
                      <a:pt x="223477" y="1355349"/>
                    </a:cubicBezTo>
                    <a:cubicBezTo>
                      <a:pt x="198926" y="1379899"/>
                      <a:pt x="165629" y="1393691"/>
                      <a:pt x="130910" y="1393691"/>
                    </a:cubicBezTo>
                    <a:lnTo>
                      <a:pt x="130910" y="1393691"/>
                    </a:lnTo>
                    <a:cubicBezTo>
                      <a:pt x="96190" y="1393691"/>
                      <a:pt x="62893" y="1379899"/>
                      <a:pt x="38343" y="1355349"/>
                    </a:cubicBezTo>
                    <a:cubicBezTo>
                      <a:pt x="13792" y="1330798"/>
                      <a:pt x="0" y="1297501"/>
                      <a:pt x="0" y="1262782"/>
                    </a:cubicBezTo>
                    <a:lnTo>
                      <a:pt x="0" y="130910"/>
                    </a:lnTo>
                    <a:cubicBezTo>
                      <a:pt x="0" y="96190"/>
                      <a:pt x="13792" y="62893"/>
                      <a:pt x="38343" y="38343"/>
                    </a:cubicBezTo>
                    <a:cubicBezTo>
                      <a:pt x="62893" y="13792"/>
                      <a:pt x="96190" y="0"/>
                      <a:pt x="13091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-171450"/>
                <a:ext cx="261819" cy="1565141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 marL="0" indent="0" lvl="0">
                  <a:lnSpc>
                    <a:spcPts val="4844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Freeform 34" id="34"/>
          <p:cNvSpPr/>
          <p:nvPr/>
        </p:nvSpPr>
        <p:spPr>
          <a:xfrm flipH="false" flipV="false" rot="0">
            <a:off x="16500523" y="1028700"/>
            <a:ext cx="640886" cy="555823"/>
          </a:xfrm>
          <a:custGeom>
            <a:avLst/>
            <a:gdLst/>
            <a:ahLst/>
            <a:cxnLst/>
            <a:rect r="r" b="b" t="t" l="l"/>
            <a:pathLst>
              <a:path h="555823" w="640886">
                <a:moveTo>
                  <a:pt x="0" y="0"/>
                </a:moveTo>
                <a:lnTo>
                  <a:pt x="640886" y="0"/>
                </a:lnTo>
                <a:lnTo>
                  <a:pt x="640886" y="555823"/>
                </a:lnTo>
                <a:lnTo>
                  <a:pt x="0" y="5558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307724">
            <a:off x="16465752" y="1612266"/>
            <a:ext cx="648851" cy="628795"/>
          </a:xfrm>
          <a:custGeom>
            <a:avLst/>
            <a:gdLst/>
            <a:ahLst/>
            <a:cxnLst/>
            <a:rect r="r" b="b" t="t" l="l"/>
            <a:pathLst>
              <a:path h="628795" w="648851">
                <a:moveTo>
                  <a:pt x="0" y="0"/>
                </a:moveTo>
                <a:lnTo>
                  <a:pt x="648850" y="0"/>
                </a:lnTo>
                <a:lnTo>
                  <a:pt x="648850" y="628795"/>
                </a:lnTo>
                <a:lnTo>
                  <a:pt x="0" y="6287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5924437" y="5823857"/>
            <a:ext cx="576086" cy="519525"/>
          </a:xfrm>
          <a:custGeom>
            <a:avLst/>
            <a:gdLst/>
            <a:ahLst/>
            <a:cxnLst/>
            <a:rect r="r" b="b" t="t" l="l"/>
            <a:pathLst>
              <a:path h="519525" w="576086">
                <a:moveTo>
                  <a:pt x="0" y="0"/>
                </a:moveTo>
                <a:lnTo>
                  <a:pt x="576086" y="0"/>
                </a:lnTo>
                <a:lnTo>
                  <a:pt x="576086" y="519525"/>
                </a:lnTo>
                <a:lnTo>
                  <a:pt x="0" y="5195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5379637" y="6655093"/>
            <a:ext cx="2675383" cy="3359499"/>
          </a:xfrm>
          <a:custGeom>
            <a:avLst/>
            <a:gdLst/>
            <a:ahLst/>
            <a:cxnLst/>
            <a:rect r="r" b="b" t="t" l="l"/>
            <a:pathLst>
              <a:path h="3359499" w="2675383">
                <a:moveTo>
                  <a:pt x="0" y="0"/>
                </a:moveTo>
                <a:lnTo>
                  <a:pt x="2675382" y="0"/>
                </a:lnTo>
                <a:lnTo>
                  <a:pt x="2675382" y="3359499"/>
                </a:lnTo>
                <a:lnTo>
                  <a:pt x="0" y="33594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8" id="38"/>
          <p:cNvSpPr txBox="true"/>
          <p:nvPr/>
        </p:nvSpPr>
        <p:spPr>
          <a:xfrm rot="0">
            <a:off x="8179628" y="2050947"/>
            <a:ext cx="115460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4.정리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278915" y="3243217"/>
            <a:ext cx="14956036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3세의 반항과 고집은 독립성과 자아가 발달하는 자연스러운 과정이다.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중요한 것은 억기로 힘으로 누르기보다 공감과 일관된 태도로 지도하는 것이다.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부모의 안정된 반응은 아이의 감정 조절 능력과 사회성 바달에 긍정적인 영향을 준다.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59227" y="648703"/>
            <a:ext cx="16569546" cy="8989594"/>
            <a:chOff x="0" y="0"/>
            <a:chExt cx="22092728" cy="11986126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203200" y="595255"/>
              <a:ext cx="21889528" cy="11390871"/>
              <a:chOff x="0" y="0"/>
              <a:chExt cx="4517361" cy="2350744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517361" cy="2350744"/>
              </a:xfrm>
              <a:custGeom>
                <a:avLst/>
                <a:gdLst/>
                <a:ahLst/>
                <a:cxnLst/>
                <a:rect r="r" b="b" t="t" l="l"/>
                <a:pathLst>
                  <a:path h="2350744" w="4517361">
                    <a:moveTo>
                      <a:pt x="20278" y="0"/>
                    </a:moveTo>
                    <a:lnTo>
                      <a:pt x="4497083" y="0"/>
                    </a:lnTo>
                    <a:cubicBezTo>
                      <a:pt x="4502461" y="0"/>
                      <a:pt x="4507619" y="2136"/>
                      <a:pt x="4511422" y="5939"/>
                    </a:cubicBezTo>
                    <a:cubicBezTo>
                      <a:pt x="4515225" y="9742"/>
                      <a:pt x="4517361" y="14900"/>
                      <a:pt x="4517361" y="20278"/>
                    </a:cubicBezTo>
                    <a:lnTo>
                      <a:pt x="4517361" y="2330466"/>
                    </a:lnTo>
                    <a:cubicBezTo>
                      <a:pt x="4517361" y="2335844"/>
                      <a:pt x="4515225" y="2341002"/>
                      <a:pt x="4511422" y="2344805"/>
                    </a:cubicBezTo>
                    <a:cubicBezTo>
                      <a:pt x="4507619" y="2348608"/>
                      <a:pt x="4502461" y="2350744"/>
                      <a:pt x="4497083" y="2350744"/>
                    </a:cubicBezTo>
                    <a:lnTo>
                      <a:pt x="20278" y="2350744"/>
                    </a:lnTo>
                    <a:cubicBezTo>
                      <a:pt x="9079" y="2350744"/>
                      <a:pt x="0" y="2341665"/>
                      <a:pt x="0" y="2330466"/>
                    </a:cubicBezTo>
                    <a:lnTo>
                      <a:pt x="0" y="20278"/>
                    </a:lnTo>
                    <a:cubicBezTo>
                      <a:pt x="0" y="14900"/>
                      <a:pt x="2136" y="9742"/>
                      <a:pt x="5939" y="5939"/>
                    </a:cubicBezTo>
                    <a:cubicBezTo>
                      <a:pt x="9742" y="2136"/>
                      <a:pt x="14900" y="0"/>
                      <a:pt x="20278" y="0"/>
                    </a:cubicBezTo>
                    <a:close/>
                  </a:path>
                </a:pathLst>
              </a:custGeom>
              <a:solidFill>
                <a:srgbClr val="FFEB76"/>
              </a:solidFill>
              <a:ln w="28575" cap="rnd">
                <a:solidFill>
                  <a:srgbClr val="282828"/>
                </a:solidFill>
                <a:prstDash val="solid"/>
                <a:round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171450"/>
                <a:ext cx="4517361" cy="2522194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0" y="392055"/>
              <a:ext cx="21889528" cy="11390871"/>
              <a:chOff x="0" y="0"/>
              <a:chExt cx="4517361" cy="2350744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4517361" cy="2350744"/>
              </a:xfrm>
              <a:custGeom>
                <a:avLst/>
                <a:gdLst/>
                <a:ahLst/>
                <a:cxnLst/>
                <a:rect r="r" b="b" t="t" l="l"/>
                <a:pathLst>
                  <a:path h="2350744" w="4517361">
                    <a:moveTo>
                      <a:pt x="20278" y="0"/>
                    </a:moveTo>
                    <a:lnTo>
                      <a:pt x="4497083" y="0"/>
                    </a:lnTo>
                    <a:cubicBezTo>
                      <a:pt x="4502461" y="0"/>
                      <a:pt x="4507619" y="2136"/>
                      <a:pt x="4511422" y="5939"/>
                    </a:cubicBezTo>
                    <a:cubicBezTo>
                      <a:pt x="4515225" y="9742"/>
                      <a:pt x="4517361" y="14900"/>
                      <a:pt x="4517361" y="20278"/>
                    </a:cubicBezTo>
                    <a:lnTo>
                      <a:pt x="4517361" y="2330466"/>
                    </a:lnTo>
                    <a:cubicBezTo>
                      <a:pt x="4517361" y="2335844"/>
                      <a:pt x="4515225" y="2341002"/>
                      <a:pt x="4511422" y="2344805"/>
                    </a:cubicBezTo>
                    <a:cubicBezTo>
                      <a:pt x="4507619" y="2348608"/>
                      <a:pt x="4502461" y="2350744"/>
                      <a:pt x="4497083" y="2350744"/>
                    </a:cubicBezTo>
                    <a:lnTo>
                      <a:pt x="20278" y="2350744"/>
                    </a:lnTo>
                    <a:cubicBezTo>
                      <a:pt x="9079" y="2350744"/>
                      <a:pt x="0" y="2341665"/>
                      <a:pt x="0" y="2330466"/>
                    </a:cubicBezTo>
                    <a:lnTo>
                      <a:pt x="0" y="20278"/>
                    </a:lnTo>
                    <a:cubicBezTo>
                      <a:pt x="0" y="14900"/>
                      <a:pt x="2136" y="9742"/>
                      <a:pt x="5939" y="5939"/>
                    </a:cubicBezTo>
                    <a:cubicBezTo>
                      <a:pt x="9742" y="2136"/>
                      <a:pt x="14900" y="0"/>
                      <a:pt x="20278" y="0"/>
                    </a:cubicBezTo>
                    <a:close/>
                  </a:path>
                </a:pathLst>
              </a:custGeom>
              <a:solidFill>
                <a:srgbClr val="F9F9F9"/>
              </a:solidFill>
              <a:ln w="28575" cap="rnd">
                <a:solidFill>
                  <a:srgbClr val="282828"/>
                </a:solidFill>
                <a:prstDash val="solid"/>
                <a:round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171450"/>
                <a:ext cx="4517361" cy="2522194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1607010" y="701402"/>
              <a:ext cx="489108" cy="489108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2828"/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-95250"/>
                <a:ext cx="660400" cy="831850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1756900" y="0"/>
              <a:ext cx="189327" cy="1007805"/>
              <a:chOff x="0" y="0"/>
              <a:chExt cx="261819" cy="1393691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61819" cy="1393691"/>
              </a:xfrm>
              <a:custGeom>
                <a:avLst/>
                <a:gdLst/>
                <a:ahLst/>
                <a:cxnLst/>
                <a:rect r="r" b="b" t="t" l="l"/>
                <a:pathLst>
                  <a:path h="1393691" w="261819">
                    <a:moveTo>
                      <a:pt x="130910" y="0"/>
                    </a:moveTo>
                    <a:lnTo>
                      <a:pt x="130910" y="0"/>
                    </a:lnTo>
                    <a:cubicBezTo>
                      <a:pt x="165629" y="0"/>
                      <a:pt x="198926" y="13792"/>
                      <a:pt x="223477" y="38343"/>
                    </a:cubicBezTo>
                    <a:cubicBezTo>
                      <a:pt x="248027" y="62893"/>
                      <a:pt x="261819" y="96190"/>
                      <a:pt x="261819" y="130910"/>
                    </a:cubicBezTo>
                    <a:lnTo>
                      <a:pt x="261819" y="1262782"/>
                    </a:lnTo>
                    <a:cubicBezTo>
                      <a:pt x="261819" y="1297501"/>
                      <a:pt x="248027" y="1330798"/>
                      <a:pt x="223477" y="1355349"/>
                    </a:cubicBezTo>
                    <a:cubicBezTo>
                      <a:pt x="198926" y="1379899"/>
                      <a:pt x="165629" y="1393691"/>
                      <a:pt x="130910" y="1393691"/>
                    </a:cubicBezTo>
                    <a:lnTo>
                      <a:pt x="130910" y="1393691"/>
                    </a:lnTo>
                    <a:cubicBezTo>
                      <a:pt x="96190" y="1393691"/>
                      <a:pt x="62893" y="1379899"/>
                      <a:pt x="38343" y="1355349"/>
                    </a:cubicBezTo>
                    <a:cubicBezTo>
                      <a:pt x="13792" y="1330798"/>
                      <a:pt x="0" y="1297501"/>
                      <a:pt x="0" y="1262782"/>
                    </a:cubicBezTo>
                    <a:lnTo>
                      <a:pt x="0" y="130910"/>
                    </a:lnTo>
                    <a:cubicBezTo>
                      <a:pt x="0" y="96190"/>
                      <a:pt x="13792" y="62893"/>
                      <a:pt x="38343" y="38343"/>
                    </a:cubicBezTo>
                    <a:cubicBezTo>
                      <a:pt x="62893" y="13792"/>
                      <a:pt x="96190" y="0"/>
                      <a:pt x="13091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171450"/>
                <a:ext cx="261819" cy="1565141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 marL="0" indent="0" lvl="0">
                  <a:lnSpc>
                    <a:spcPts val="484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2346432" y="701402"/>
              <a:ext cx="489108" cy="489108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2828"/>
                </a:solidFill>
                <a:prstDash val="solid"/>
                <a:miter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-95250"/>
                <a:ext cx="660400" cy="831850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2496323" y="0"/>
              <a:ext cx="189327" cy="1007805"/>
              <a:chOff x="0" y="0"/>
              <a:chExt cx="261819" cy="1393691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261819" cy="1393691"/>
              </a:xfrm>
              <a:custGeom>
                <a:avLst/>
                <a:gdLst/>
                <a:ahLst/>
                <a:cxnLst/>
                <a:rect r="r" b="b" t="t" l="l"/>
                <a:pathLst>
                  <a:path h="1393691" w="261819">
                    <a:moveTo>
                      <a:pt x="130910" y="0"/>
                    </a:moveTo>
                    <a:lnTo>
                      <a:pt x="130910" y="0"/>
                    </a:lnTo>
                    <a:cubicBezTo>
                      <a:pt x="165629" y="0"/>
                      <a:pt x="198926" y="13792"/>
                      <a:pt x="223477" y="38343"/>
                    </a:cubicBezTo>
                    <a:cubicBezTo>
                      <a:pt x="248027" y="62893"/>
                      <a:pt x="261819" y="96190"/>
                      <a:pt x="261819" y="130910"/>
                    </a:cubicBezTo>
                    <a:lnTo>
                      <a:pt x="261819" y="1262782"/>
                    </a:lnTo>
                    <a:cubicBezTo>
                      <a:pt x="261819" y="1297501"/>
                      <a:pt x="248027" y="1330798"/>
                      <a:pt x="223477" y="1355349"/>
                    </a:cubicBezTo>
                    <a:cubicBezTo>
                      <a:pt x="198926" y="1379899"/>
                      <a:pt x="165629" y="1393691"/>
                      <a:pt x="130910" y="1393691"/>
                    </a:cubicBezTo>
                    <a:lnTo>
                      <a:pt x="130910" y="1393691"/>
                    </a:lnTo>
                    <a:cubicBezTo>
                      <a:pt x="96190" y="1393691"/>
                      <a:pt x="62893" y="1379899"/>
                      <a:pt x="38343" y="1355349"/>
                    </a:cubicBezTo>
                    <a:cubicBezTo>
                      <a:pt x="13792" y="1330798"/>
                      <a:pt x="0" y="1297501"/>
                      <a:pt x="0" y="1262782"/>
                    </a:cubicBezTo>
                    <a:lnTo>
                      <a:pt x="0" y="130910"/>
                    </a:lnTo>
                    <a:cubicBezTo>
                      <a:pt x="0" y="96190"/>
                      <a:pt x="13792" y="62893"/>
                      <a:pt x="38343" y="38343"/>
                    </a:cubicBezTo>
                    <a:cubicBezTo>
                      <a:pt x="62893" y="13792"/>
                      <a:pt x="96190" y="0"/>
                      <a:pt x="13091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171450"/>
                <a:ext cx="261819" cy="1565141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 marL="0" indent="0" lvl="0">
                  <a:lnSpc>
                    <a:spcPts val="484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0">
              <a:off x="19053988" y="701402"/>
              <a:ext cx="489108" cy="489108"/>
              <a:chOff x="0" y="0"/>
              <a:chExt cx="812800" cy="8128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2828"/>
                </a:solidFill>
                <a:prstDash val="solid"/>
                <a:miter/>
              </a:ln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76200" y="-95250"/>
                <a:ext cx="660400" cy="831850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19203878" y="0"/>
              <a:ext cx="189327" cy="1007805"/>
              <a:chOff x="0" y="0"/>
              <a:chExt cx="261819" cy="1393691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261819" cy="1393691"/>
              </a:xfrm>
              <a:custGeom>
                <a:avLst/>
                <a:gdLst/>
                <a:ahLst/>
                <a:cxnLst/>
                <a:rect r="r" b="b" t="t" l="l"/>
                <a:pathLst>
                  <a:path h="1393691" w="261819">
                    <a:moveTo>
                      <a:pt x="130910" y="0"/>
                    </a:moveTo>
                    <a:lnTo>
                      <a:pt x="130910" y="0"/>
                    </a:lnTo>
                    <a:cubicBezTo>
                      <a:pt x="165629" y="0"/>
                      <a:pt x="198926" y="13792"/>
                      <a:pt x="223477" y="38343"/>
                    </a:cubicBezTo>
                    <a:cubicBezTo>
                      <a:pt x="248027" y="62893"/>
                      <a:pt x="261819" y="96190"/>
                      <a:pt x="261819" y="130910"/>
                    </a:cubicBezTo>
                    <a:lnTo>
                      <a:pt x="261819" y="1262782"/>
                    </a:lnTo>
                    <a:cubicBezTo>
                      <a:pt x="261819" y="1297501"/>
                      <a:pt x="248027" y="1330798"/>
                      <a:pt x="223477" y="1355349"/>
                    </a:cubicBezTo>
                    <a:cubicBezTo>
                      <a:pt x="198926" y="1379899"/>
                      <a:pt x="165629" y="1393691"/>
                      <a:pt x="130910" y="1393691"/>
                    </a:cubicBezTo>
                    <a:lnTo>
                      <a:pt x="130910" y="1393691"/>
                    </a:lnTo>
                    <a:cubicBezTo>
                      <a:pt x="96190" y="1393691"/>
                      <a:pt x="62893" y="1379899"/>
                      <a:pt x="38343" y="1355349"/>
                    </a:cubicBezTo>
                    <a:cubicBezTo>
                      <a:pt x="13792" y="1330798"/>
                      <a:pt x="0" y="1297501"/>
                      <a:pt x="0" y="1262782"/>
                    </a:cubicBezTo>
                    <a:lnTo>
                      <a:pt x="0" y="130910"/>
                    </a:lnTo>
                    <a:cubicBezTo>
                      <a:pt x="0" y="96190"/>
                      <a:pt x="13792" y="62893"/>
                      <a:pt x="38343" y="38343"/>
                    </a:cubicBezTo>
                    <a:cubicBezTo>
                      <a:pt x="62893" y="13792"/>
                      <a:pt x="96190" y="0"/>
                      <a:pt x="13091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0" y="-171450"/>
                <a:ext cx="261819" cy="1565141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 marL="0" indent="0" lvl="0">
                  <a:lnSpc>
                    <a:spcPts val="484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19793410" y="701402"/>
              <a:ext cx="489108" cy="489108"/>
              <a:chOff x="0" y="0"/>
              <a:chExt cx="812800" cy="8128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2828"/>
                </a:solidFill>
                <a:prstDash val="solid"/>
                <a:miter/>
              </a:ln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76200" y="-95250"/>
                <a:ext cx="660400" cy="831850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>
                  <a:lnSpc>
                    <a:spcPts val="4844"/>
                  </a:lnSpc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19943300" y="0"/>
              <a:ext cx="189327" cy="1007805"/>
              <a:chOff x="0" y="0"/>
              <a:chExt cx="261819" cy="1393691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261819" cy="1393691"/>
              </a:xfrm>
              <a:custGeom>
                <a:avLst/>
                <a:gdLst/>
                <a:ahLst/>
                <a:cxnLst/>
                <a:rect r="r" b="b" t="t" l="l"/>
                <a:pathLst>
                  <a:path h="1393691" w="261819">
                    <a:moveTo>
                      <a:pt x="130910" y="0"/>
                    </a:moveTo>
                    <a:lnTo>
                      <a:pt x="130910" y="0"/>
                    </a:lnTo>
                    <a:cubicBezTo>
                      <a:pt x="165629" y="0"/>
                      <a:pt x="198926" y="13792"/>
                      <a:pt x="223477" y="38343"/>
                    </a:cubicBezTo>
                    <a:cubicBezTo>
                      <a:pt x="248027" y="62893"/>
                      <a:pt x="261819" y="96190"/>
                      <a:pt x="261819" y="130910"/>
                    </a:cubicBezTo>
                    <a:lnTo>
                      <a:pt x="261819" y="1262782"/>
                    </a:lnTo>
                    <a:cubicBezTo>
                      <a:pt x="261819" y="1297501"/>
                      <a:pt x="248027" y="1330798"/>
                      <a:pt x="223477" y="1355349"/>
                    </a:cubicBezTo>
                    <a:cubicBezTo>
                      <a:pt x="198926" y="1379899"/>
                      <a:pt x="165629" y="1393691"/>
                      <a:pt x="130910" y="1393691"/>
                    </a:cubicBezTo>
                    <a:lnTo>
                      <a:pt x="130910" y="1393691"/>
                    </a:lnTo>
                    <a:cubicBezTo>
                      <a:pt x="96190" y="1393691"/>
                      <a:pt x="62893" y="1379899"/>
                      <a:pt x="38343" y="1355349"/>
                    </a:cubicBezTo>
                    <a:cubicBezTo>
                      <a:pt x="13792" y="1330798"/>
                      <a:pt x="0" y="1297501"/>
                      <a:pt x="0" y="1262782"/>
                    </a:cubicBezTo>
                    <a:lnTo>
                      <a:pt x="0" y="130910"/>
                    </a:lnTo>
                    <a:cubicBezTo>
                      <a:pt x="0" y="96190"/>
                      <a:pt x="13792" y="62893"/>
                      <a:pt x="38343" y="38343"/>
                    </a:cubicBezTo>
                    <a:cubicBezTo>
                      <a:pt x="62893" y="13792"/>
                      <a:pt x="96190" y="0"/>
                      <a:pt x="13091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0" y="-171450"/>
                <a:ext cx="261819" cy="1565141"/>
              </a:xfrm>
              <a:prstGeom prst="rect">
                <a:avLst/>
              </a:prstGeom>
            </p:spPr>
            <p:txBody>
              <a:bodyPr anchor="ctr" rtlCol="false" tIns="48624" lIns="48624" bIns="48624" rIns="48624"/>
              <a:lstStyle/>
              <a:p>
                <a:pPr algn="ctr" marL="0" indent="0" lvl="0">
                  <a:lnSpc>
                    <a:spcPts val="4844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TextBox 33" id="33"/>
          <p:cNvSpPr txBox="true"/>
          <p:nvPr/>
        </p:nvSpPr>
        <p:spPr>
          <a:xfrm rot="0">
            <a:off x="6266334" y="4274503"/>
            <a:ext cx="5755332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Noto Sans Kr Bold"/>
                <a:ea typeface="Noto Sans Kr Bold"/>
                <a:cs typeface="Noto Sans Kr Bold"/>
                <a:sym typeface="Noto Sans Kr Bold"/>
              </a:rPr>
              <a:t>감사합니다.</a:t>
            </a:r>
          </a:p>
        </p:txBody>
      </p:sp>
      <p:sp>
        <p:nvSpPr>
          <p:cNvPr name="Freeform 34" id="34"/>
          <p:cNvSpPr/>
          <p:nvPr/>
        </p:nvSpPr>
        <p:spPr>
          <a:xfrm flipH="false" flipV="false" rot="0">
            <a:off x="15394524" y="6789078"/>
            <a:ext cx="2675383" cy="3359499"/>
          </a:xfrm>
          <a:custGeom>
            <a:avLst/>
            <a:gdLst/>
            <a:ahLst/>
            <a:cxnLst/>
            <a:rect r="r" b="b" t="t" l="l"/>
            <a:pathLst>
              <a:path h="3359499" w="2675383">
                <a:moveTo>
                  <a:pt x="0" y="0"/>
                </a:moveTo>
                <a:lnTo>
                  <a:pt x="2675382" y="0"/>
                </a:lnTo>
                <a:lnTo>
                  <a:pt x="2675382" y="3359498"/>
                </a:lnTo>
                <a:lnTo>
                  <a:pt x="0" y="3359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DAHKv-K8th4</dc:identifier>
  <dcterms:modified xsi:type="dcterms:W3CDTF">2011-08-01T06:04:30Z</dcterms:modified>
  <cp:revision>1</cp:revision>
  <dc:title>노란색 핑크색 귀여운 캐릭터 어린이 발표 프레젠테이션</dc:title>
</cp:coreProperties>
</file>