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2" autoAdjust="0"/>
    <p:restoredTop sz="94601" autoAdjust="0"/>
  </p:normalViewPr>
  <p:slideViewPr>
    <p:cSldViewPr snapToGrid="0">
      <p:cViewPr varScale="1">
        <p:scale>
          <a:sx n="39" d="100"/>
          <a:sy n="39" d="100"/>
        </p:scale>
        <p:origin x="48" y="1482"/>
      </p:cViewPr>
      <p:guideLst/>
    </p:cSldViewPr>
  </p:slideViewPr>
  <p:outlineViewPr>
    <p:cViewPr>
      <p:scale>
        <a:sx n="33" d="100"/>
        <a:sy n="33" d="100"/>
      </p:scale>
      <p:origin x="0" y="-402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9602E1-F3B6-15FB-D812-1F8A7CEE6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6BC959A-4F5D-5D75-9BFA-4379B51F0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D6C004-FDEB-0D04-E319-5B4372755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C58F00A-A4CA-CD4B-E192-C321736F9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4775662-334B-879F-FF5B-AB4CE1198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46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3E4752-E3AC-5C5E-521E-EF5312DEC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47C7A17-9D7E-7B6B-D724-637F0C984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D6AA4A8-A4A2-E381-7EE1-91831F43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4FE589-9694-50E1-245E-9FCD39B6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E107C2-1E2F-2A32-EBC7-A2DA082A9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856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509455-CD6E-6DA9-DE85-A09915FD4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D700D82-365C-4956-B78F-FC86AD291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097562-BED0-7808-BAAA-4AF63E02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253C39-FAA4-7BA0-A4EF-D49FDA03F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553A1D-84E1-3371-B049-90356A0A2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542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3386F1-340B-A55E-A154-6F4C70964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3BB395B-A8B7-2D2C-51C7-FB22A92E9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7885391-E527-7DA3-FBA4-1E12660F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3CAF9F0-FC23-A3E1-FCA2-9D4DB5923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0B8DCB-B20F-8843-9C5B-90CCA9B1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68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F944B6-2EA8-70F1-0AC2-0DCA078E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CF9FF2-6222-F250-BF50-09D575081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44765C-BEA7-1EB6-4928-36E7B3A08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14898C2-23B2-9FD8-B1DB-13E9059B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C11128-DCD9-F69F-9900-56584DAA9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991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7CB910-AF76-16C4-D7CE-6C28C103B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31BFDA-041A-73A3-7D52-824B48E73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CE93CBC-3652-A898-9110-4AC14BB2A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4DE3B57-0CA9-543C-E436-5E8A8114C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32A076B-980F-2EDA-C64D-3ADEC4CFE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8997B36-2365-B9AD-AA45-0BBEDA6D9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206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723D94-0384-5D1F-2C12-B39A65D53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8496E5-2BD1-B7BC-CCDF-FFE9E0A08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ECF6B90-FF07-9DC4-05A0-F8A5F2B00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2A71EC-4E97-2791-58C3-FABA7E4A86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DE1EB4E-ABF0-8A06-66DA-E8626A871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450814F-2842-EF76-E831-2C439B3A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3158F31-D065-B17E-1FC2-2B4D87F32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47F49B4-7AE7-8D0B-A09A-B531ACC51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319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CDA471-E79D-568A-C40E-6B34937BA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CC2A083-4DA0-8267-EB51-1D4E4151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CB6296-6338-DC00-D186-7402CD03F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1CA4199-0BEE-3518-4B15-07FFF07FA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576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7E6A42D-5836-481B-3AE4-A2CE6E2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1FAA039-4277-D6D3-64AC-855F99929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FCD95D3-1DA0-8607-3B4F-3BDB3F143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17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76AA1A-895D-B589-1904-2A2A42B2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E0D8AE-F328-BDB1-7B1C-403065AF9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3032AA3-CF51-79CA-81EE-F39DCC160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69925EE-EBCA-C2FF-4748-411EEEADC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5B2ECA-7BE4-8875-C0FF-E642F0AD1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7DF7D56-C8B7-DB43-A270-184F3630F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427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1C2678-2098-94BF-0AB2-BE90848D2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6EF436F-8C83-F704-E8DA-68566C492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E2E9CFC-1CF1-D881-3C62-281C408F07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BAB61F8-8943-32B1-D20B-FE7D0336C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7F4E9F4-397D-03B5-7A61-6CD9456AA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5816F2E-E42F-4683-CC4F-6F1F0C205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907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1794A4F-93C9-084E-DB50-4175AE827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B0877B1-BE28-1F83-3D9F-75E1535B9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7255CC1-3949-A52B-5ADA-56DDD96D44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EDD895-2F5F-4419-BD78-EDE49C3A88D2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BC69F09-BDE4-2541-2C3B-589D251B4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068BEF1-CDDE-29E9-9885-466B84276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9F06DC-3330-429B-8C4D-71CB9093CB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605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3F6A2D-FFEC-FD82-DF7F-F3D1C52431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ko-KR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자기 죄로 고통 받는다</a:t>
            </a:r>
            <a:r>
              <a:rPr lang="en-US" altLang="ko-KR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br>
              <a:rPr lang="ko-KR" altLang="ko-KR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endParaRPr lang="ko-KR" altLang="en-US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FE69EA7-0FEA-6A69-9D8A-F89A7C784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16724"/>
            <a:ext cx="9144000" cy="2191109"/>
          </a:xfrm>
        </p:spPr>
        <p:txBody>
          <a:bodyPr>
            <a:normAutofit/>
          </a:bodyPr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애 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3:39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사랑합니다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감사합니다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29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B30B56-DC34-69B5-3727-578FD36C0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473156-6EED-82B3-8997-ACB864177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7:7) “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그런즉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우리가 무슨 말을 하리요 율법이 죄냐 그럴 수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없느니라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율법으로 말미암지 않고는 내가 죄를 알지 못하였으니 곧 율법이 탐내지 말라 하지 아니하였더라면 내가 탐심을 알지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못하였으리라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7:12)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이로 보건대 율법은 거룩하고 계명도 거룩하고 의로우며 선하도다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0175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0006EB-6E3A-E08C-639F-355CFFDF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C3D828E-564D-55B7-93DE-74CE72185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성경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말씀을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어기는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것입니다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즉 성부 하나님과 성자 예수님 말씀을 어기는 것입니다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사울왕이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하나님의 말씀을 불순종하여 죄값으로 버림을 받았습니다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삼상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15:3)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지금 가서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아말렉을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쳐서 그들의 모든 소유를 남기지 말고 진멸하되 남녀와 소아와 젖 먹는 아이와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우양과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낙타와 나귀를 죽이라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하셨나이다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하니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2080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35B981-5FCC-BDCC-7932-483BA48AB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C2E2C6-2727-610D-26B5-4C3E1A4B4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삼상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15:22-23) “[22]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사무엘이 이르되 여호와께서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번제와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다른 제사를 그의 목소리를 청종하는 것을 좋아하심 같이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좋아하시겠나이까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순종이 제사보다 낫고 듣는 것이 숫양의 기름보다 나으니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[23]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이는 거역하는 것은 점치는 죄와 같고 완고한 것은 사신 우상에게 절하는 죄와 같음이라 왕이 여호와의 말씀을 버렸으므로 여호와께서도 왕을 버려 왕이 되지 못하게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하셨나이다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하니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2474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7EDD2E-2160-1250-AF8C-7D66D4F30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E18C74E-8C3D-7796-2539-F3DBFA859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사람은 자기 죄 값을 받는다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아담으로부터 죄가 세상에 들어왔습니다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5:12)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 한 사람으로 말미암아 죄가 세상에 들어오고 죄로 말미암아 사망이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들어왔나니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이와 같이 모든 사람이 죄를 지었으므로 사망이 모든 사람에게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이르렀느니라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6447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243DAF-1558-FA2A-E2AD-3EEF4B845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5D45D66-483D-B459-2F1D-38B0B9FB2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죄의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값은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사망입니다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2:17)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선악을 알게 하는 나무의 열매는 먹지 말라 네가 먹는 날에는 반드시 죽으리라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6:23)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죄의 삯은 사망이요 하나님의 은사는 그리스도 예수 우리 주 안에 있는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영생이니라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4225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FD339C-8DC0-7F67-D85C-B2A336389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67F720D-774D-F299-32BD-E7B2E588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죄</a:t>
            </a:r>
            <a:r>
              <a:rPr lang="ko-KR" altLang="en-US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값으로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하나님나라에서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지워질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수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있습니다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누구든지 죄를 범하면 하나님 나라에서 지워버릴 수 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32:32-33)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그러나 이제 그들의 죄를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사하시옵소서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그렇지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아니하시오면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원하건대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주께서 기록하신 책에서 내 이름을 지워 버려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주옵소서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여호와께서 모세에게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이르시되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누구든지 내게 범죄하면 내가 내 책에서 그를 지워 버리리라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0697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F15EF4-2B6D-6765-6CB0-2A7F555CF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8A51217-B2DC-EFA7-F432-DCD6FA240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어제까지 의롭게 살다가 오늘 죄를 범하고 죽으면 하나님 나라에서 지워질 수 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겔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18:24,26) “[24]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만일 의인이 돌이켜 그 공의에서 떠나 범죄하고 악인이 행하는 모든 가증한 일대로 행하면 살겠느냐 그가 행한 공의로운 일은 하나도 기억함이 되지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아니하리니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그가 그 범한 허물과 그 지은 죄로 죽으리라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[26]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만일 의인이 그 공의를 떠나 죄악을 행하고 그로 말미암아 죽으면 그 행한 죄악으로 말미암아 죽는 것이요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7716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CD77C5-F540-CBE5-5904-793488C7E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0186054-6C51-8928-3386-D1F21A639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세상에서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여러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가지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고난과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고통을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받습니다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미련한 사람은 죄악의 길을 갑니다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107:17)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미련한 자들은 그들의 죄악의 길을 따르고 그들의 악을 범하기 때문에 고난을 받아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670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DA89BE-E820-B9B5-7D45-3203F8329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F74DBF-D6C2-104E-E828-4A1DB07D0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죄를 범하면 하나님에게 징계를 받습니다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7:14)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나는 그에게 아버지가 되고 그는 내게 아들이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되리니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그가 만일 죄를 범하면 내가 사람의 매와 인생의 채찍으로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징계하려니와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잠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11:31)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보라 의인이라도 이 세상에서 보응을 받겠거든 하물며 악인과 죄인이리요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8880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197C10-3BEB-8067-37CE-06C992C36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2A8624-8641-A5BC-D9A0-EAA63BC45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애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1:5)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그의 대적들이 머리가 되고 그의 원수들이 형통함은 그의 죄가 많으므로 여호와께서 그를 곤고하게 하셨음이라 어린 자녀들이 대적에게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사로잡혔도다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겔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7:16)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도망하는 자는 산 위로 피하여 다 각기 자기 죄악 때문에 골짜기의 비둘기들처럼 슬피 울 것이며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165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ECE024-0B77-80A9-C1AA-C73D14BED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D16EF5-A068-E563-121D-7D5D2AC96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본문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애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3:39)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살아 있는 사람은 자기 죄들 때문에 벌을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받나니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어찌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원망하랴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4583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3EAC7F-21D6-CCAE-F960-0CB62C573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0D5F6FD-C0A9-49AF-9878-80C7E0DD6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자기 죄값이 자녀에게 까지 내려 갑니다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20:5) “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그것들에게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절하지 말며 그것들을 섬기지 말라 나 네 하나님 여호와는 질투하는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하나님인즉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나를 미워하는 자의 죄를 갚되 아버지로부터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아들에게로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삼사 대까지 이르게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하거니와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9930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2ED3C3-6900-9C86-35CF-D9650E590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8BFBBB-DD98-7FA1-DA53-CDC28C1C6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&lt;신 28장에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말씀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하신대로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벌을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주십니다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.&gt;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신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28:37-46) “[37]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여호와께서 너를 끌어 가시는 모든 민족 중에서 네가 놀람과 속담과 비방거리가 될 것이라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[38]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네가 많은 종자를 들에 뿌릴지라도 메뚜기가 먹으므로 거둘 것이 적을 것이며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[39]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네가 포도원을 심고 가꿀지라도 벌레가 먹으므로 포도를 따지 못하고 포도주를 마시지 못할 것이며</a:t>
            </a: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9434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679B4A-7715-1735-C1FA-CA0ABEB9A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8F4598C-E94C-72A9-E963-2558FAB03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[40]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 모든 경내에 감람나무가 있을지라도 그 열매가 떨어지므로 그 기름을 네 몸에 바르지 못할 것이며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[41]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네가 자녀를 낳을지라도 그들이 포로가 되므로 너와 함께 있지 못할 것이며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[42]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 모든 나무와 토지 소산은 메뚜기가 먹을 것이며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[43]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너의 중에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우거하는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이방인은 점점 높아져서 네 위에 뛰어나고 너는 점점 낮아질 것이며</a:t>
            </a: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4197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F9C308-CAC4-CF10-BEA9-02667066E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A21755-1DA6-CFA2-99E1-1704B4274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9462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[44]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그는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꾸어줄지라도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너는 그에게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꾸어주지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못하리니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그는 머리가 되고 너는 꼬리가 될 것이라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[45]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네가 네 하나님 여호와의 말씀을 청종하지 아니하고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명령하신 그의 명령과 규례를 지키지 아니하므로 이 모든 저주가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와서 너를 따르고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이르러 마침내 너를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멸하리니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[46]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 모든 저주가 너와 네 자손에게 영원히 있어서 표징과 훈계가 되리라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03568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4E2D7-99B1-F283-393D-EFF7D62D6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B6B329-84E2-8476-496E-AD2CFAC0E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216"/>
            <a:ext cx="10515600" cy="5546784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죄로 고통을 받은 사람</a:t>
            </a: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사울 왕의 불순종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삼상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3:13)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그의 집을 영원토록 심판하겠다고 그에게 말한 것은 그가 아는 죄악 때문이니 이는 그가 자기의 아들들이 저주를 자청하되 금하지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아니하였음이니라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삼상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3:14)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 내가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엘리의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집에 대하여 맹세하기를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엘리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집의 죄악은 제물로나 예물로나 영원히 속죄함을 받지 못하리라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하였노라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하셨더라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9274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FFC2AF-A1F9-C6A2-644B-DB7DCB5C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BD02CE-B64F-7D1D-CE9E-B9D86CA21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여로보암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왕의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죄값</a:t>
            </a:r>
            <a:endParaRPr lang="en-US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왕상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13:34)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 일이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여로보암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집에 죄가 되어 그 집이 땅 위에서 끊어져 멸망하게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되니라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5573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413E14-C180-BCA2-6ABA-6FE374EFA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EEEA59-81BD-4776-A9CA-72B901F3F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죄를 미워하고 짓지 않아야 합니다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자신이 죄 때문에 고난과 고통과 사망을 당한다는 것을 알고 죄를 미워해야 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죄를 지으려는 욕심이 생기면 즉시 물리쳐야 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1:15)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욕심이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잉태한즉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죄를 낳고 죄가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장성한즉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사망을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낳느니라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9821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15C346-DF2F-FF86-9C28-63D797531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5524D7-5F77-CD82-F1AA-F4E8E64F2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죄를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지으면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즉시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회개해야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4:7)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불법이 사함을 받고 죄가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가리어짐을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받는 사람들은 복이 있고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11972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754EF9-CFBD-23F8-78A0-97D613397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406C8A-46E5-2E5A-0BE6-B152112E2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결론 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3:4)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죄를 짓는 자마다 불법을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행하나니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죄는 불법이라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마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7:23)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 때에 내가 그들에게 밝히 말하되 내가 너희를 도무지 알지 못하니 불법을 행하는 자들아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내게서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떠나가라 하리라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하나님은 죄를 지은 사람에게 벌을 주십니다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그러니 우리는 죄를 짓지 않아야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23151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33224F-F0F6-6D15-4E85-D7DD29740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1A89DE-AB55-08F1-3D69-87D78F8D7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죄를 지을 때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‘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 죄값을 내가 받는다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’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라는 생각을 해야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마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12:36)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너희에게 이르노니 사람이 무슨 무익한 말을 하든지 심판 날에 이에 대하여 심문을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받으리니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욕심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거짓말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교만으로 인한 죄도 벌을 받습니다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266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EDD283-D0C3-447A-A64F-83937BAD0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E725C4-286B-7591-A71E-585E7DC99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8473"/>
          </a:xfrm>
        </p:spPr>
        <p:txBody>
          <a:bodyPr/>
          <a:lstStyle/>
          <a:p>
            <a:pPr fontAlgn="base"/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하나님은 사람들에게 말씀합니다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모든 사람은 자기 죄로 벌을 받아 고난과 고통을 받는다고 말씀합니다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그런데 사람은 이 말씀을 믿지 않고 죄를 짓고 살면서 안 짓는 것처럼 하기도하고 죄를 지었어도 들키지 않으면 벌을 받지 않는다고 생각합니다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이런 착각이 자신의 인생을 망쳐버립니다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4895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3DD6ED-5664-9915-D45E-7F87D5A26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5A68D5-D2F5-01B6-53BF-6175AD067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9462"/>
          </a:xfrm>
        </p:spPr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현재의 고난은 자기 죄값입니다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 아무도 원망하시면 안 되고 자기 죄를 깨닫게 해 달라고 기도하고 회개 기도를 매일 하면 자신의 잘못을 고쳐야 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그러면 용서받으시고 살길이 열립니다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겔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18:21,22) “[21]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그러나 악인이 만일 그가 행한 모든 죄에서 돌이켜 떠나 내 모든 율례를 지키고 정의와 공의를 행하면 반드시 살고 죽지 아니할 것이라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[22]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 범죄한 것이 하나도 기억함이 되지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아니하리니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그가 행한 공의로 살리라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15841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571E18-4D99-E935-DE1B-1C795DE34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D4470B-DEC5-DA09-CBEB-1A07970C5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죄에서 돌이키지 않는 것은 회개가 아닙니다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 돌이키고 새사람이 되어야 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골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3:8-10) “[8]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이제는 너희가 이 모든 것을 벗어 버리라 곧 분함과 노여움과 악의와 비방과 너희 입의 부끄러운 말이라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[9]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너희가 서로 거짓말을 하지 말라 옛 사람과 그 행위를 벗어 버리고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[10]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새 사람을 입었으니 이는 자기를 창조하신 이의 형상을 따라 지식에까지 새롭게 하심을 입은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자니라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16682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43ADA4-F943-33E2-3680-1AF9A2607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F96D1B-B475-EDB8-C85A-97DA2BABB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죄를 고치지 않으면 죄값으로 고난과 고통받다가 </a:t>
            </a:r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영벌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받는 곳으로 갑니다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모두가 죄 사함 받고 영생 얻으시기를 축원합니다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할렐루야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!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304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4E8D91-B19D-6C85-9191-0A5710F3F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14E694D-4D89-3619-7551-6B9342FD6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하와와 아담은 죄가 무엇인지도 몰랐습니다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그래서 하나님의 말씀을 지키지 않았습니다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 죄값으로 벌을 받았습니다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천국과 비슷한 에덴에서 쫓겨났습니다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영혼과 육체가 죽게 되었습니다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9207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D264AC-CFC1-5777-1C4C-3431AB33F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355998-71AB-E1EA-B8D6-E6C9C183B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남자는 죽도록 일을 해야 먹고 살게 되었습니다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여자는 해산의 수고를 하고 남자의 다스림을 받게 되었습니다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그 후손도 같은 벌을 받게 되었습니다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아무도 모르는 것 같은 죄를 지은 사람이 벌을 받는 것입니다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73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8FA15E-C9D8-E0DB-268F-73B8FC7CF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297F60-4E82-FFCE-1241-62AB8A8CE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lvl="0"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죄는 무엇인가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?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창조주 하나님이 하신 말씀을 어기는 것입니다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이것을 불순종이라고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하나님이 하라 하는 것은 해야 하고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하지 말라고 한 것은 안 해야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이것을 반대로 하는 것을 죄라고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6582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497A98-5C96-D1D3-ADB3-35D635426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BF549A-DA63-CCD4-6B07-8735B53D5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814203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모세의 불순종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20:7-12) “[7]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여호와께서 모세에게 말씀하여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이르시되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[8]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지팡이를 가지고 네 형 아론과 함께 회중을 모으고 그들의 목전에서 너희는 반석에게 명령하여 물을 내라 하라 네가 그 반석이 물을 내게 하여 회중과 그들의 짐승에게 마시게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할지니라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[9]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모세가 그 명령대로 여호와 앞에서 지팡이를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잡으니라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[10]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모세와 아론이 회중을 그 반석 앞에 모으고 모세가 그들에게 이르되 반역한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너희여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들으라 우리가 너희를 위하여 이 반석에서 물을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내랴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하고 </a:t>
            </a: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3890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F20118-16C0-E80A-34D6-C3A1AF982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FE0128-14F9-759B-28E8-A85C66149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3417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[11]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모세가 그의 손을 들어 그의 지팡이로 반석을 두 번 치니 물이 많이 솟아나오므로 회중과 그들의 짐승이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마시니라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[12]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여호와께서 모세와 아론에게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이르시되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너희가 나를 믿지 아니하고 이스라엘 자손의 목전에서 내 거룩함을 나타내지 아니한 고로 너희는 이 회중을 내가 그들에게 준 땅으로 인도하여 들이지 못하리라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3846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138BF6-7847-6D0B-2627-15AFCC7BC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BC9EB41-1FED-D4A1-5D53-1876DDD17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십계명을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어기는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것입니다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율법을 어기는 것입니다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3:20)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 율법의 행위로 그의 앞에 의롭다 하심을 얻을 육체가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없나니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율법으로는 죄를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깨달음이니라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3436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1462</Words>
  <Application>Microsoft Office PowerPoint</Application>
  <PresentationFormat>와이드스크린</PresentationFormat>
  <Paragraphs>100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6" baseType="lpstr">
      <vt:lpstr>HY헤드라인M</vt:lpstr>
      <vt:lpstr>맑은 고딕</vt:lpstr>
      <vt:lpstr>Arial</vt:lpstr>
      <vt:lpstr>Office 테마</vt:lpstr>
      <vt:lpstr>자기 죄로 고통 받는다.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형님 흥부</dc:creator>
  <cp:lastModifiedBy>형님 흥부</cp:lastModifiedBy>
  <cp:revision>1</cp:revision>
  <dcterms:created xsi:type="dcterms:W3CDTF">2026-06-20T11:35:59Z</dcterms:created>
  <dcterms:modified xsi:type="dcterms:W3CDTF">2026-06-20T12:00:03Z</dcterms:modified>
</cp:coreProperties>
</file>