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42" autoAdjust="0"/>
    <p:restoredTop sz="94601" autoAdjust="0"/>
  </p:normalViewPr>
  <p:slideViewPr>
    <p:cSldViewPr snapToGrid="0">
      <p:cViewPr varScale="1">
        <p:scale>
          <a:sx n="55" d="100"/>
          <a:sy n="55" d="100"/>
        </p:scale>
        <p:origin x="102" y="1146"/>
      </p:cViewPr>
      <p:guideLst/>
    </p:cSldViewPr>
  </p:slideViewPr>
  <p:outlineViewPr>
    <p:cViewPr>
      <p:scale>
        <a:sx n="33" d="100"/>
        <a:sy n="33" d="100"/>
      </p:scale>
      <p:origin x="0" y="-20502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2992B75-DA8E-6991-868B-DFBACF5A7A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8D219C04-EEA8-317C-71FD-B8D73DBBAF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B7A68E3-627A-7706-F809-863E97BC8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06CB6-DD4A-496E-8F27-4A1359D636D2}" type="datetimeFigureOut">
              <a:rPr lang="ko-KR" altLang="en-US" smtClean="0"/>
              <a:t>2026-06-07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3D16DF-E090-6C83-6092-C5610C34C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A677A9E-0FE7-130D-47A6-0D84B8357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F9DF4-D6A4-4FFC-A2C3-CAD4F48262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56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8D390D-C274-8EC1-E71C-9D928BDA5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EE53992-41B0-879D-0D9C-4FA230365D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83643E8-EBD5-84DB-128B-BC69080EC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06CB6-DD4A-496E-8F27-4A1359D636D2}" type="datetimeFigureOut">
              <a:rPr lang="ko-KR" altLang="en-US" smtClean="0"/>
              <a:t>2026-06-07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29622C5-8257-BAA6-2C16-D4380EC97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3282414-AC06-6BD6-183B-40B0C0F8C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F9DF4-D6A4-4FFC-A2C3-CAD4F48262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85094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2BC40111-5B68-0F6B-C90D-05C3EAAE37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8772B11-52A9-1409-2537-D1DF72D29B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252AED2-AF66-0EC1-8C28-10C00762C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06CB6-DD4A-496E-8F27-4A1359D636D2}" type="datetimeFigureOut">
              <a:rPr lang="ko-KR" altLang="en-US" smtClean="0"/>
              <a:t>2026-06-07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9AAA2F-4863-930C-2FA3-46BC98E9B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15981EC-685A-60D3-916E-3F7BD394D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F9DF4-D6A4-4FFC-A2C3-CAD4F48262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6234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A51B933-0DF5-9F5B-4252-C22588115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FB5CAD4-153D-E2BD-8B73-ACA89F21E5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8236228-2E7C-F395-322F-5BA4C57C2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06CB6-DD4A-496E-8F27-4A1359D636D2}" type="datetimeFigureOut">
              <a:rPr lang="ko-KR" altLang="en-US" smtClean="0"/>
              <a:t>2026-06-07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4AC77BA-C6A9-C0AB-5572-ABAAE1468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FDB0DE1-B7A9-9B9F-0AEF-AF2160C08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F9DF4-D6A4-4FFC-A2C3-CAD4F48262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1088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2D8F44D-EC2F-B849-A63E-68442C450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3E28954-0B23-2D42-D524-702811AAA3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92A69C-C3FE-84DC-E632-A88A864AC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06CB6-DD4A-496E-8F27-4A1359D636D2}" type="datetimeFigureOut">
              <a:rPr lang="ko-KR" altLang="en-US" smtClean="0"/>
              <a:t>2026-06-07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F93ECDC-F910-1A1F-42A7-9CFEE9062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2ADC48C-5B73-6BE4-1541-5709140C4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F9DF4-D6A4-4FFC-A2C3-CAD4F48262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74262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5B4DCE7-803E-93F5-5F2F-088D1A5D2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B1420A8-7866-160A-5AB4-799CE765F1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EE0FBE4-38E8-C42A-DB21-CFCA15C7BD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0B0CD72-7370-F688-D4BC-C3A56BF9A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06CB6-DD4A-496E-8F27-4A1359D636D2}" type="datetimeFigureOut">
              <a:rPr lang="ko-KR" altLang="en-US" smtClean="0"/>
              <a:t>2026-06-07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0D216C6-453A-89F3-CCEC-9341C8880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DA554A9-3907-C50C-26A5-D7C5EC7F6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F9DF4-D6A4-4FFC-A2C3-CAD4F48262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3793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0E41FF6-4E90-A7ED-1CAC-7FAD1DD4F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CA0D3F5-9C7D-DC32-2B85-AD361C1D8E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A89B90A7-6653-AF1F-3F0B-13A38E2617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9A3FF8D5-3DE7-015E-06BE-320CAF28A4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08D86F7-45C8-A3CC-C733-7A0976992E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95D213B-A8DF-0428-9E00-3C069BF2E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06CB6-DD4A-496E-8F27-4A1359D636D2}" type="datetimeFigureOut">
              <a:rPr lang="ko-KR" altLang="en-US" smtClean="0"/>
              <a:t>2026-06-07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1625F6B5-CE73-4434-F66F-74C0D3875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A3B6EC4-EE3E-DE98-8751-A64823E38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F9DF4-D6A4-4FFC-A2C3-CAD4F48262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9963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ED3BF3-6EF9-0634-5525-5309AFB0F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991E821D-C9CC-5CF6-3EE7-23B70F940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06CB6-DD4A-496E-8F27-4A1359D636D2}" type="datetimeFigureOut">
              <a:rPr lang="ko-KR" altLang="en-US" smtClean="0"/>
              <a:t>2026-06-07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87976A9-4674-4FEB-EA5E-FC1534AAA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C650F382-A8B1-F764-1882-B6B11472E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F9DF4-D6A4-4FFC-A2C3-CAD4F48262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9637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4D673611-BEAF-24DF-AC68-FD7504976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06CB6-DD4A-496E-8F27-4A1359D636D2}" type="datetimeFigureOut">
              <a:rPr lang="ko-KR" altLang="en-US" smtClean="0"/>
              <a:t>2026-06-07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B7A4CB8-B27C-0C9A-4D02-ACCE18C34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041EE207-9A48-CBF1-A31A-73B43D1AF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F9DF4-D6A4-4FFC-A2C3-CAD4F48262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5515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0C311A3-2267-167D-EF99-D6F986346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92C8701-159F-A803-A608-C20B1D8154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ED81B5B5-B5F1-142C-AA17-F5F8748CE5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F6A5809-5B8E-FA52-B471-7CBCBB449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06CB6-DD4A-496E-8F27-4A1359D636D2}" type="datetimeFigureOut">
              <a:rPr lang="ko-KR" altLang="en-US" smtClean="0"/>
              <a:t>2026-06-07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0ADACA6-0120-AB00-92D3-C18108DAE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8239C63-6477-0296-8BCB-EE76A0270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F9DF4-D6A4-4FFC-A2C3-CAD4F48262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9622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C1DBD79-AA97-5AD9-9EA7-7A193076B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211EDA89-E671-9DC0-5D95-5A358F6723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3670E0C-D33A-E136-30DA-EE6691AF7F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7B0B07E-0AD8-4F86-49E3-C8DF38EFA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06CB6-DD4A-496E-8F27-4A1359D636D2}" type="datetimeFigureOut">
              <a:rPr lang="ko-KR" altLang="en-US" smtClean="0"/>
              <a:t>2026-06-07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F3DCFD0-275D-38ED-AAE0-B6E2DB5C1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56295A9-54B5-30CE-864B-0A307ACB3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F9DF4-D6A4-4FFC-A2C3-CAD4F48262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24890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0000"/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37C6D65-627C-4F97-1041-5D912F501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84479F4-A2EB-834D-440F-47A57CB3D2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128986E-7B94-662B-0087-87AC446338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306CB6-DD4A-496E-8F27-4A1359D636D2}" type="datetimeFigureOut">
              <a:rPr lang="ko-KR" altLang="en-US" smtClean="0"/>
              <a:t>2026-06-07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C1092F5-1CD1-380A-9E44-C106254D38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7DB6B79-B567-B9FD-FF13-6745239975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0F9DF4-D6A4-4FFC-A2C3-CAD4F482622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1516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5A069B7-1BEC-C996-EE81-45156D8217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55762"/>
          </a:xfrm>
        </p:spPr>
        <p:txBody>
          <a:bodyPr/>
          <a:lstStyle/>
          <a:p>
            <a:r>
              <a:rPr lang="ko-KR" altLang="ko-KR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인생 문제 기도로 해결</a:t>
            </a:r>
            <a:b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</a:br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0FEA48A8-77FF-7907-4CFA-B0AD836E10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13208"/>
            <a:ext cx="9144000" cy="2122098"/>
          </a:xfrm>
        </p:spPr>
        <p:txBody>
          <a:bodyPr>
            <a:normAutofit/>
          </a:bodyPr>
          <a:lstStyle/>
          <a:p>
            <a:pPr fontAlgn="base"/>
            <a:r>
              <a:rPr lang="ko-KR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사 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38:1-6</a:t>
            </a:r>
            <a:endParaRPr lang="ko-KR" altLang="ko-KR" sz="3200" dirty="0">
              <a:solidFill>
                <a:srgbClr val="0070C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하나님 사랑합니다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solidFill>
                <a:srgbClr val="0070C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하나님 감사합니다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solidFill>
                <a:srgbClr val="0070C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240833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BB1025E-01F4-8BC6-C7B5-35A51C345F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7465FAE-5C03-FDD5-479A-2A54A38093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3, </a:t>
            </a:r>
            <a:r>
              <a:rPr lang="ko-KR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하나님의 말씀을 믿고 기도한 사람들</a:t>
            </a:r>
          </a:p>
          <a:p>
            <a:pPr fontAlgn="base"/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1)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야곱의 기도</a:t>
            </a: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에서로 </a:t>
            </a:r>
            <a:r>
              <a:rPr lang="ko-KR" altLang="ko-KR" sz="3200" dirty="0" err="1">
                <a:latin typeface="HY헤드라인M" panose="02030600000101010101" pitchFamily="18" charset="-127"/>
                <a:ea typeface="HY헤드라인M" panose="02030600000101010101" pitchFamily="18" charset="-127"/>
              </a:rPr>
              <a:t>부터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 생명을 구하는 기도</a:t>
            </a:r>
          </a:p>
          <a:p>
            <a:pPr fontAlgn="base"/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2)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여호수아의 기도</a:t>
            </a: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여리고 성을 무너뜨리는 기도</a:t>
            </a:r>
          </a:p>
          <a:p>
            <a:pPr fontAlgn="base"/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3) </a:t>
            </a:r>
            <a:r>
              <a:rPr lang="ko-KR" altLang="ko-KR" sz="3200" dirty="0" err="1">
                <a:latin typeface="HY헤드라인M" panose="02030600000101010101" pitchFamily="18" charset="-127"/>
                <a:ea typeface="HY헤드라인M" panose="02030600000101010101" pitchFamily="18" charset="-127"/>
              </a:rPr>
              <a:t>기드온의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 기도</a:t>
            </a: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미디안과 전쟁에서 이기는 기도</a:t>
            </a: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329493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34B6A11-2296-BBAA-FB4C-F8DB7B059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BA5FA39-36E6-8907-C447-8F039B443B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4)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다윗의 기도</a:t>
            </a: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도망자 신세에서 기도</a:t>
            </a:r>
          </a:p>
          <a:p>
            <a:pPr fontAlgn="base"/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5) </a:t>
            </a:r>
            <a:r>
              <a:rPr lang="ko-KR" altLang="ko-KR" sz="3200" dirty="0" err="1">
                <a:latin typeface="HY헤드라인M" panose="02030600000101010101" pitchFamily="18" charset="-127"/>
                <a:ea typeface="HY헤드라인M" panose="02030600000101010101" pitchFamily="18" charset="-127"/>
              </a:rPr>
              <a:t>히스기야의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 기도</a:t>
            </a: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죽을병에서 기도</a:t>
            </a: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성도님도 기도하면 기적을 경험하게 됩니다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59110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61A7768-FD2A-C385-11EC-E078E784E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26AD74C-E313-0D93-313B-9AE6510C13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4. </a:t>
            </a:r>
            <a:r>
              <a:rPr lang="ko-KR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하나님을 믿어도 기도 안 한 사람</a:t>
            </a:r>
          </a:p>
          <a:p>
            <a:pPr fontAlgn="base"/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1)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아무것도 받지 못한다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구하지 않았는데 받을 수 없다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621837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82E4683-501B-3323-8D61-A2EA4A044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1808247-EE85-D091-018A-33CCEB8AD7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/>
          <a:lstStyle/>
          <a:p>
            <a:pPr fontAlgn="base"/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2)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기도 안 하는 죄짓는 것이다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눅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21:36)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이러므로 너희는 장차 올 이 모든 일을 능히 피하고 인자 앞에 서도록 항상 기도하며 깨어 있으라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하시니라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살전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5:17)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쉬지 말고 기도하라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삼상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12:23)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나는 너희를 위하여 기도하기를 쉬는 죄를 여호와 앞에 결단코 범하지 아니하고 선하고 의로운 길을 너희에게 가르칠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것인즉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701610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A5166AA-1F89-55B2-DEB8-761A5CD93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4DA4320-8811-4428-A073-02B1E797FD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3)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하나님을 신뢰하지 않는 것이다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하나님을 믿지 못하기 때문에 기도 안 하는 것이 된다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4)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마귀는 기도하지 못하게 한다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즉 마귀에게 지는 것이다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92427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75B4B59-F102-B3AC-7273-0EAD65CC2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D04D731-77DE-5F9B-7B48-D36498298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48906"/>
            <a:ext cx="10515600" cy="5745192"/>
          </a:xfrm>
        </p:spPr>
        <p:txBody>
          <a:bodyPr>
            <a:noAutofit/>
          </a:bodyPr>
          <a:lstStyle/>
          <a:p>
            <a:pPr fontAlgn="base"/>
            <a:r>
              <a:rPr lang="en-US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&lt;</a:t>
            </a:r>
            <a:r>
              <a:rPr lang="ko-KR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결론</a:t>
            </a:r>
            <a:r>
              <a:rPr lang="en-US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&gt;</a:t>
            </a:r>
            <a:endParaRPr lang="ko-KR" altLang="ko-KR" sz="3200" dirty="0">
              <a:solidFill>
                <a:srgbClr val="7030A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기도는 어려운 일이다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처음에는 억지로 시간을 정하고 기도해야 한다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기도가 습관이 되면 즐겁고 행복하다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기도가 생활이 된 사람은 마귀를 이긴 것이다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기도 많이 하는 사람은 하나님이 자신과 함께 하는 것을 느낀다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기도하는 사람은 수많은 고난을 하나님의 도우심으로 해결한다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141326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BAF29AC-1814-7421-AE2B-9DBD487C7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6F77C65-FF2E-69F6-4389-2E2EB7C7D9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6709"/>
            <a:ext cx="10515600" cy="5216166"/>
          </a:xfrm>
        </p:spPr>
        <p:txBody>
          <a:bodyPr>
            <a:normAutofit/>
          </a:bodyPr>
          <a:lstStyle/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그래서 하나님은 문제 해결의 방법으로 기도하라고 하신다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교회 와서 기도하시고 주무시고 새벽기도회 참석하시고 출근하십시오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자신의 영이 살고 육신의 문제가 해결되는 길입니다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요삼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1:2)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사랑하는 자여 네 영혼이 잘됨 같이 네가 범사에 잘되고 강건하기를 내가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간구하노라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할렐루야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!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50779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A9012C-5150-6F69-F930-E6F1807E7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3EAD0A5-EF7F-E6B2-A689-6205040211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4"/>
            <a:ext cx="10515600" cy="6492875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en-US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&lt;</a:t>
            </a:r>
            <a:r>
              <a:rPr lang="ko-KR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본문</a:t>
            </a:r>
            <a:r>
              <a:rPr lang="en-US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&gt;</a:t>
            </a:r>
            <a:endParaRPr lang="ko-KR" altLang="ko-KR" sz="3200" dirty="0">
              <a:solidFill>
                <a:srgbClr val="7030A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사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38:1-6) “[1] 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그 때에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히스기야가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병들어 죽게 되니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아모스의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아들 선지자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이사야가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나아가 그에게 이르되 여호와께서 이같이 말씀하시기를 너는 네 집에 유언하라 네가 죽고 살지 못하리라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하셨나이다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하니</a:t>
            </a: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[2]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히스기야가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얼굴을 벽으로 향하고 여호와께 기도하여</a:t>
            </a: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[3] 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이르되 여호와여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구하오니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내가 주 앞에서 진실과 전심으로 행하며 주의 목전에서 선하게 행한 것을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기억하옵소서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하고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히스기야가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심히 통곡하니</a:t>
            </a: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[4] 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이에 여호와의 말씀이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이사야에게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임하여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이르시되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[5] 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너는 가서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히스기야에게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이르기를 네 조상 다윗의 하나님 여호와께서 이같이 말씀하시기를 내가 네 기도를 들었고 네 눈물을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보았노라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내가 네 수한에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십오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년을 더하고</a:t>
            </a: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[6] 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너와 이 성을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앗수르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왕의 손에서 건져내겠고 내가 또 이 성을 보호하리라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3567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31F36D1-8DE4-E337-02F0-65DB6A533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A37CD65-D635-527E-1BBD-7ADD947DD9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9458"/>
            <a:ext cx="10515600" cy="5469146"/>
          </a:xfrm>
        </p:spPr>
        <p:txBody>
          <a:bodyPr>
            <a:normAutofit/>
          </a:bodyPr>
          <a:lstStyle/>
          <a:p>
            <a:pPr fontAlgn="base"/>
            <a:r>
              <a:rPr lang="ko-KR" altLang="ko-KR" sz="320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살</a:t>
            </a:r>
            <a:r>
              <a:rPr lang="ko-KR" altLang="en-US" sz="320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면서</a:t>
            </a:r>
            <a:r>
              <a:rPr lang="ko-KR" altLang="ko-KR" sz="320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ko-KR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일어나는 인생의 문제를 어떻게 해결합니까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?</a:t>
            </a:r>
            <a:endParaRPr lang="ko-KR" altLang="ko-KR" sz="3200" dirty="0">
              <a:solidFill>
                <a:srgbClr val="0070C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하나님 믿기 전에는 자신이 해결했습니다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그러나 자신이 해결할 수 없는 일이 있습니다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어떻게 </a:t>
            </a:r>
            <a:r>
              <a:rPr lang="ko-KR" altLang="ko-KR" sz="3200" dirty="0" err="1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하시</a:t>
            </a:r>
            <a:r>
              <a:rPr lang="ko-KR" altLang="en-US" sz="3200" dirty="0" err="1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럽</a:t>
            </a:r>
            <a:r>
              <a:rPr lang="ko-KR" altLang="ko-KR" sz="3200" dirty="0" err="1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니까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?</a:t>
            </a:r>
            <a:endParaRPr lang="ko-KR" altLang="ko-KR" sz="3200" dirty="0">
              <a:solidFill>
                <a:srgbClr val="0070C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하나님 믿고는 하나님의 도우심으로 해결해야 합니다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사람이 하나님께 도와 달라고 하는 것이 기도입니다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그래서 하나님을 믿는 사람은 기도합니다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성도님은 매일 기도하십니까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?</a:t>
            </a:r>
            <a:endParaRPr lang="ko-KR" altLang="ko-KR" sz="3200" dirty="0">
              <a:solidFill>
                <a:srgbClr val="0070C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19971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40FE56E-65C7-155B-7448-B6D0AD06C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215B7FB-725B-B3DA-DB31-A623898AFA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/>
          <a:lstStyle/>
          <a:p>
            <a:pPr fontAlgn="base"/>
            <a:r>
              <a:rPr lang="en-US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1. </a:t>
            </a:r>
            <a:r>
              <a:rPr lang="ko-KR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하나님은 도움을 요청하라고 말씀합니다</a:t>
            </a:r>
            <a:r>
              <a:rPr lang="en-US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solidFill>
                <a:srgbClr val="7030A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1)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환난 날에 부르짖으라고 합니다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대하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20:9)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만일 재앙이나 난리나 견책이나 전염병이나 기근이 우리에게 임하면 주의 이름이 이 성전에 있으니 우리가 이 성전 앞과 주 앞에 서서 이 환난 가운데에서 주께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부르짖은즉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들으시고 구원하시리라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하였나이다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시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34:6)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이 곤고한 자가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부르짖으매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여호와께서 들으시고 그의 모든 환난에서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구원하셨도다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06065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5585C73-2C86-206E-0660-E6045992E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B0A82F4-D318-47E7-C2B7-8BB2657C4C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2)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일용할 양식도 기도하라고 합니다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마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6:11)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오늘 우리에게 일용할 양식을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주시옵고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3)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귀신들린 것도 기도하라고 합니다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막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9:29) “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이르시되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기도 외에 다른 것으로는 이런 종류가 나갈 수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없느니라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하시니라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50936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0B4DFD8-F892-11D0-D935-085ED1AC0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25D6510-345C-0B34-EE98-410C8A54D2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/>
          <a:lstStyle/>
          <a:p>
            <a:pPr fontAlgn="base"/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4)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성령 받는 것도 구하면 주신다고 하셨다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눅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11:13)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너희가 악할지라도 좋은 것을 자식에게 줄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줄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알거든 하물며 너희 하늘 아버지께서 구하는 자에게 성령을 주시지 않겠느냐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하시니라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5)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하나님 나라도 구하면 주신다고 합니다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마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6:33) “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그런즉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너희는 먼저 그의 나라와 그의 의를 구하라 그리하면 이 모든 것을 너희에게 더하시리라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64587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BED137F-11AD-4A08-D3B7-021F816E7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FE54E8-0881-6A45-022A-BF1B8F160B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6)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무엇이든지 구하라고 하셨다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눅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11:9)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내가 또 너희에게 이르노니 구하라 그러면 너희에게 주실 것이요 찾으라 그러면 찾아낼 것이요 문을 두드리라 그러면 너희에게 열릴 것이니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136386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68F98C5-D86F-1628-D8CF-DA29D6E69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71F8F87-543E-8836-BC3A-2DBD87862E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55940"/>
            <a:ext cx="10515600" cy="5486400"/>
          </a:xfrm>
        </p:spPr>
        <p:txBody>
          <a:bodyPr>
            <a:normAutofit/>
          </a:bodyPr>
          <a:lstStyle/>
          <a:p>
            <a:pPr fontAlgn="base"/>
            <a:r>
              <a:rPr lang="en-US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2. </a:t>
            </a:r>
            <a:r>
              <a:rPr lang="ko-KR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기도는 하나님 말씀을 믿는 신앙 행위다</a:t>
            </a:r>
            <a:r>
              <a:rPr lang="en-US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solidFill>
                <a:srgbClr val="7030A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1)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사람은 자신이 믿는 것에 도움을 요청한다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사람이 믿는 것 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;-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자신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,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부모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,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배우자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,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자녀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,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형제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,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돈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,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권력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,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직책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,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등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2)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사람을 믿는 사람은 사람에게 도움을 요청한다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시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22:11)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나를 멀리 하지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마옵소서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환난이 가까우나 도울 자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없나이다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시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146:3)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귀인들을 의지하지 말며 도울 힘이 없는 인생도 의지하지 말지니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399669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CD06124-FCB7-C0CB-DB95-AF5082415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A14D373-2EBB-7EF2-D039-A1DC73D3D4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55940"/>
            <a:ext cx="10515600" cy="5702059"/>
          </a:xfrm>
        </p:spPr>
        <p:txBody>
          <a:bodyPr>
            <a:normAutofit/>
          </a:bodyPr>
          <a:lstStyle/>
          <a:p>
            <a:pPr fontAlgn="base"/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3)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하나님을 믿는 사람은 하나님께 도움을 요청한다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렘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17:7)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그러나 무릇 여호와를 의지하며 여호와를 의뢰하는 그 사람은 복을 받을 것이라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이것이 믿음이다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4)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기도를 안 하는 사람은 하나님의 도움을 바라지 않는 것이다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약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4:2)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너희는 욕심을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내어도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얻지 못하여 살인하며 시기하여도 능히 취하지 못하므로 다투고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싸우는도다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너희가 얻지 못함은 구하지 아니하기 때문이요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524215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777</Words>
  <Application>Microsoft Office PowerPoint</Application>
  <PresentationFormat>와이드스크린</PresentationFormat>
  <Paragraphs>79</Paragraphs>
  <Slides>16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20" baseType="lpstr">
      <vt:lpstr>HY헤드라인M</vt:lpstr>
      <vt:lpstr>맑은 고딕</vt:lpstr>
      <vt:lpstr>Arial</vt:lpstr>
      <vt:lpstr>Office 테마</vt:lpstr>
      <vt:lpstr>인생 문제 기도로 해결 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인생 문제 기도로 해결 </dc:title>
  <dc:creator>형님 흥부</dc:creator>
  <cp:lastModifiedBy>hj041004@gmail.com</cp:lastModifiedBy>
  <cp:revision>2</cp:revision>
  <dcterms:created xsi:type="dcterms:W3CDTF">2026-06-06T09:52:12Z</dcterms:created>
  <dcterms:modified xsi:type="dcterms:W3CDTF">2026-06-06T23:44:17Z</dcterms:modified>
</cp:coreProperties>
</file>