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4601" autoAdjust="0"/>
  </p:normalViewPr>
  <p:slideViewPr>
    <p:cSldViewPr snapToGrid="0">
      <p:cViewPr varScale="1">
        <p:scale>
          <a:sx n="39" d="100"/>
          <a:sy n="39" d="100"/>
        </p:scale>
        <p:origin x="48" y="1482"/>
      </p:cViewPr>
      <p:guideLst/>
    </p:cSldViewPr>
  </p:slideViewPr>
  <p:outlineViewPr>
    <p:cViewPr>
      <p:scale>
        <a:sx n="33" d="100"/>
        <a:sy n="33" d="100"/>
      </p:scale>
      <p:origin x="0" y="-1098"/>
    </p:cViewPr>
  </p:outlineViewPr>
  <p:notesTextViewPr>
    <p:cViewPr>
      <p:scale>
        <a:sx n="3" d="2"/>
        <a:sy n="3" d="2"/>
      </p:scale>
      <p:origin x="-6" y="-1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B86F64-F4AE-D76B-E61A-83984CEB09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3AE1C56-36A6-66E1-5F3E-0E50F6831D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93B918-7AC5-4C03-9D5E-1581212E1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CDE71F-DF1F-DA4D-7FA0-DDC2BD2D7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820EE2-E239-32A1-F3B7-AAF4D638A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436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C7DA6E-BF56-E4D6-924F-E9EDC1F3D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5DC88B-B54D-686E-A756-E1A7922B7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2DD081E-F949-04EA-7E52-2A858989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EF48C2C-6B02-5D37-050C-6CF0ABB5F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16453D5-1A4F-B202-A5E2-B84976175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6035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532CF48-E33B-6260-C337-0453FE4E4D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0CDF42F-EEFD-6230-7542-1AF4937C6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B52A1FC-0605-6CA9-B23C-8BB1AC70E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59CAC8-F9C3-E978-49DF-C4A59735B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558BAA-E4B7-812C-8FB5-8DE1006EA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721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8459C5-88A6-3B8C-DE37-63162DF280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8ADDB40-F98E-AAD4-932D-3BD2334D8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AA46AEE-4CBF-D311-AD6A-ADA771BB9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D56409-F82E-620B-B170-560F603C5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19812BC-42FE-10B0-1DE2-23409E596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4222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A8703B-531F-A221-39B7-246608634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A0FC26-8B4D-8165-158E-2ADF54993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F9E7EA-FC2A-348A-47C3-25861BEB3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BB2B8FD-46F1-5408-6CEE-46E20367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C2CB5C-74F6-7D8F-D0E2-2DDB4A6B8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194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34AD95-9C2C-38DD-68DD-633BB3048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559BB6-D207-94CF-9948-E2537E46D8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ECD4C19-EAF1-C836-8E79-A3F33A505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7B70284-7E2C-DBD3-31A9-F97C85251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93CC8F-22AF-A1F2-C9A9-0586DCE9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A813EB-BC4B-2CB0-66DB-4F743602B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9858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15751A-E6D0-A332-CFE3-A736A76A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DAC0700-D1E1-0B7E-59FD-AE1911210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E0B1C71-91F7-41D7-956E-3E8B3B41C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87B3CB7-6FF5-8785-7386-FDC91E97A7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00CFF04-7A4F-4416-EF4C-C7837F682C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CFB921B9-ABCC-0B64-62EF-5A588943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BD2AB086-0D73-029C-C566-D83545E70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DAB70C5-924E-30B8-FEA1-208129D99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308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99326E0-41AD-B49E-29A3-374C00354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CC37EBC-6624-E0B7-5CE7-A009FCF0F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8124D21-11B0-5AB6-5F24-507A05455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4561123-A41D-ED80-19C4-0BCC9E741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0223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B57E8E-F315-FFDF-1016-B196E7E4D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113E23C-92CA-1860-3140-65424070E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6698848-3B72-1DFC-DEC4-E9647EB5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811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1817FA-E516-F5A3-9FEE-0F43E76C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A0F4DD7-386B-58E2-AF78-15D529693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558EC6A-1B48-C909-71C2-DEA1C29520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2EF35F-2C31-D0FB-C138-5634F4CCA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6975438-B266-DB72-499B-8841F7669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82070FC-BB29-1C95-3D7C-BE4D2D3F9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967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52541E-14E8-9811-7641-705B0AC82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3E99818-950F-35A0-1998-642E04016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BFF05BE-E1FE-7836-F2CE-A633D09C4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DE3608-3888-272C-A392-69151EC84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D89B79-34F1-4607-DD15-804713E12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399FA0-301F-2FB5-B1B7-4CB065726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475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25DBED4-0826-3525-0119-4B94BA3E7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580BD4-CE8F-85E3-79CA-166C10171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CE6C64-57E4-81BA-F8E4-F447D88FB0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991038-F7AC-4067-AECF-74AAE063ADD1}" type="datetimeFigureOut">
              <a:rPr lang="ko-KR" altLang="en-US" smtClean="0"/>
              <a:t>2026-06-13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8E159A-E36A-F53D-2104-BF2EEC205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115229C-6075-0A43-7973-90ED74973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9BDEA9-F300-4412-A255-608BC0F162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468711-31E5-163D-F5D5-30659C8675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예수님 사랑하면 </a:t>
            </a:r>
            <a:br>
              <a:rPr lang="en-US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r>
              <a:rPr lang="ko-KR" altLang="ko-KR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계명을 지켜라</a:t>
            </a:r>
            <a:b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</a:br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700B8A-16BE-6718-7B2A-B6F0F9244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82550"/>
            <a:ext cx="9144000" cy="1518249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 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14:15-24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사랑합니다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799830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3D0F74B-7D00-5330-C47A-6AEC93080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5B5A20-1783-BD17-C44D-E936DEDF4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51220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정리하면 이웃 사랑하라는 계명은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부모를 공경하라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6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살인하지 말라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7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간음하지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8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도둑질하지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9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거짓증거 하지 말라</a:t>
            </a: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10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이웃의 것을 탐하지 말라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7100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047355-A554-29E7-BBC0-575C7232D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481015-0A5A-6316-A71C-B1D518C087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이웃 사랑에서 어떤 계명부터 지켜야 할까요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?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열 번째 계명 이웃의 것을 탐하지 말라는 것부터 지켜야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모든 죄는 탐심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욕심에서부터 시작됩니다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탐심을 이기지 못하면 변질되거나 마귀의 종이 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자기의 영혼을 마귀에게 주는 것입니다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9998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BAE95B-3BE1-B883-2827-BBDC2172A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01B67F-9778-C0FC-19A5-C6F35FF45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마귀와 악령과 귀신은 탐심과 거짓을 사용한다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하와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탐심과 거짓에 넘어갔다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가인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더 사랑받고 싶은 욕심에 살인하였다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롯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세상 것 탐심에 망하였다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야곱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탐심에 죽게 되어 외삼촌 집으로 피신했다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가룟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유다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돈 욕심에 예수님 배신했다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64856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946C5D-C8E6-F9D5-202F-88A881DCF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2E42EC-2CA8-D02A-281F-F6AA238F43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215"/>
            <a:ext cx="10515600" cy="4865748"/>
          </a:xfrm>
        </p:spPr>
        <p:txBody>
          <a:bodyPr/>
          <a:lstStyle/>
          <a:p>
            <a:pPr fontAlgn="base"/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아나니아와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삽비라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돈 욕심에 죽었다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행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5:5,10) “[5]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아나니아가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 말을 듣고 엎드러져 혼이 떠나니 이 일을 듣는 사람이 다 크게 두려워하더라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[10]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곧 그가 베드로의 발 앞에 엎드러져 혼이 떠나는지라 젊은 사람들이 들어와 죽은 것을 보고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메어다가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그의 남편 곁에 장사하니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딤전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6:10)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돈을 사랑함이 일만 악의 뿌리가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되나니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이것을 탐내는 자들은 미혹을 받아 믿음에서 떠나 많은 근심으로써 자기를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찔렀도다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71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8BE98C-DB56-FB86-BE1D-441AB770E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6D7B62D-600F-4A13-D775-9F57FF35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457"/>
            <a:ext cx="10515600" cy="4917506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성령 받은 사람은 탐심과 욕심에 넘어가지 않는다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아브라함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한 번도 욕심부린 적이 없다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주신대로 살았다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26:4-5) “[4]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 자손을 하늘의 별과 같이 번성하게 하며 이 모든 땅을 네 자손에게 주리니 네 자손으로 말미암아 천하 만민이 복을 받으리라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[5]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이는 아브라함이 내 말을 순종하고 내 명령과 내 계명과 내 율례와 내 법도를 지켰음이라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40636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B207550-F0D4-6B2C-93EF-066DA954A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7264AE3-4022-CE9C-435D-46CD7FCBD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9457"/>
            <a:ext cx="10515600" cy="4917506"/>
          </a:xfrm>
        </p:spPr>
        <p:txBody>
          <a:bodyPr/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이삭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주신대로 살았다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거부가 되었다고 기록되었다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26:12-13) “[12]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이삭이 그 땅에서 농사하여 그 해에 백 배나 얻었고 여호와께서 복을 주시므로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[13]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사람이 창대하고 왕성하여 마침내 거부가 되어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요셉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고난 중에도 하나님을 믿고 주신 환경대로 살았다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41:41) “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바로가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또 요셉에게 이르되 내가 너를 애굽 온 땅의 총리가 되게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하노라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하고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971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78FCB-285E-3A61-7FD0-CB7779A64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DAAF058-EA35-DC3E-94F7-FB23169F3E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674030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다니엘 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: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고난 중에도 하나님을 믿고 욕심부리지 않고 주신대로 살았다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단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2:48)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왕이 이에 다니엘을 높여 귀한 선물을 많이 주며 그를 세워 바벨론 온 지방을 다스리게 하며 또 바벨론 모든 지혜자의 어른을 삼았으며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복은 하나님 주신 복을 받아야 근심이 없고 평안하고 행복하다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자기 힘으로 복을 받으려는 사람은 얻기도 어렵고 얻어도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블행하다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4:2)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너희는 욕심을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내어도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얻지 못하여 살인하며 시기하여도 능히 취하지 못하므로 다투고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싸우는도다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460786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FB73C4-7E1E-9C15-83A9-AA2E77402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83412C-CCBD-17A8-1062-1C6198993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7585"/>
            <a:ext cx="10515600" cy="5659378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제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계명 네 이웃의 것을 탐하지 </a:t>
            </a:r>
            <a:r>
              <a:rPr lang="ko-KR" altLang="ko-KR" sz="3200" dirty="0" err="1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말라를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어길 때 일어나는 일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우상 숭배의 죄를 짓는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골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3:5)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땅에 있는 지체를 죽이라 곧 음란과 부정과 사욕과 악한 정욕과 탐심이니 탐심은 우상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숭배니라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하나님이 노하시고 치신다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57:17)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그의 탐심의 죄악으로 말미암아 내가 노하여 그를 쳤으며 또 내 얼굴을 가리고 노하였으나 그가 아직도 패역하여 자기 마음의 길로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걸어가도다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04776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07B512-C68D-80A4-DDD0-990A51C33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1536637-4582-A264-35E3-E70E9A114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7917"/>
            <a:ext cx="10515600" cy="5474958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배반한다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시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10:3)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악인은 그의 마음의 욕심을 자랑하며 탐욕을 부리는 자는 여호와를 배반하여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멸시하나이다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욕심부리는 자는 저 사람은 나를 배반할 성품을 </a:t>
            </a:r>
            <a:r>
              <a:rPr lang="ko-KR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가진자라고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생각한다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시험 들고 파멸과 멸망에 빠진다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딤전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6:9)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부하려 하는 자들은 시험과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올무와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여러 가지 어리석고 해로운 욕심에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떨어지나니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곧 사람으로 파멸과 멸망에 빠지게 하는 것이라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6555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538BA9-6F62-F8A6-253C-E8403E939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4D2645-EAAF-377E-C0F3-C178D265D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3411"/>
            <a:ext cx="10515600" cy="5193552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마귀의 자녀가 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8:44)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너희는 너희 아비 마귀에게서 났으니 너희 아비의 욕심대로 너희도 행하고자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하느니라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그는 처음부터 살인한 자요 진리가 그 속에 없으므로 진리에 서지 못하고 거짓을 말할 때마다 제 것으로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말하나니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이는 그가 거짓말쟁이요 거짓의 아비가 되었음이라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6)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신앙생활 성공하지 못하는 것은 욕심 때문이다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막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4:19)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세상의 염려와 재물의 유혹과 기타 욕심이 들어와 말씀을 막아 결실하지 못하게 되는 자요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103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6EA20C-37AB-2D34-4EEE-203EDC40E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20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29BE42-0C46-BEF1-8732-9F625C1F26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3298" y="224288"/>
            <a:ext cx="11593902" cy="6633712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20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20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본문</a:t>
            </a:r>
            <a:r>
              <a:rPr lang="en-US" altLang="ko-KR" sz="20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20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 </a:t>
            </a:r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14:15-24) “[15]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너희가 나를 사랑하면 나의 계명을 지키리라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[16]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아버지께 구하겠으니 그가 또 다른 보혜사를 너희에게 주사 영원토록 너희와 함께 있게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하리니</a:t>
            </a:r>
            <a:endParaRPr lang="ko-KR" altLang="ko-KR" sz="20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[17]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그는 진리의 영이라 세상은 능히 그를 받지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못하나니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이는 그를 보지도 못하고 알지도 못함이라 그러나 너희는 그를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아나니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그는 너희와 함께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거하심이요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또 너희 속에 계시겠음이라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[18]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너희를 고아와 같이 버려두지 아니하고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너희에게로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오리라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[19]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조금 있으면 세상은 다시 나를 보지 못할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것이로되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너희는 나를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보리니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이는 내가 살아 있고 너희도 살아 있겠음이라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[20]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 날에는 내가 아버지 안에</a:t>
            </a:r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너희가 내 안에</a:t>
            </a:r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너희 안에 있는 것을 너희가 알리라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[21]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나의 계명을 지키는 자라야 나를 사랑하는 자니 나를 사랑하는 자는 내 아버지께 사랑을 받을 것이요 나도 그를 사랑하여 그에게 나를 나타내리라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[22]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가룟인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아닌 유다가 이르되 주여 어찌하여 자기를 우리에게는 나타내시고 세상에는 아니하려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하시나이까</a:t>
            </a:r>
            <a:endParaRPr lang="ko-KR" altLang="ko-KR" sz="20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[23]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예수께서 대답하여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사람이 나를 사랑하면 내 말을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지키리니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내 아버지께서 그를 사랑하실 것이요 우리가 그에게 가서 거처를 그와 함께 하리라</a:t>
            </a:r>
          </a:p>
          <a:p>
            <a:pPr fontAlgn="base"/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[24] 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나를 사랑하지 아니하는 자는 내 말을 지키지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아니하나니</a:t>
            </a:r>
            <a:r>
              <a:rPr lang="ko-KR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너희가 듣는 말은 내 말이 아니요 나를 보내신 아버지의 </a:t>
            </a:r>
            <a:r>
              <a:rPr lang="ko-KR" altLang="ko-KR" sz="20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말씀이니라</a:t>
            </a:r>
            <a:r>
              <a:rPr lang="en-US" altLang="ko-KR" sz="20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20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20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37438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5299FB-DC32-3A6B-4CE6-5E82639FA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EE78E6A-E67C-F458-83F1-C175DBBCE7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7)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욕심은 자신의 영혼을 둘째 사망에 들어가게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약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1:15)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욕심이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잉태한즉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죄를 낳고 죄가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장성한즉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사망을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낳느니라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탐심은 거짓과 함께 많이 사용한다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악령에게 속지 않아야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1446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75D93F-92E4-D128-24CA-4D3C1895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FC0720-B34E-831E-F68B-3A3947A94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4838"/>
            <a:ext cx="10515600" cy="6142007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&lt;</a:t>
            </a:r>
            <a:r>
              <a:rPr lang="ko-KR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결론</a:t>
            </a:r>
            <a:r>
              <a:rPr lang="en-US" altLang="ko-KR" sz="3200" dirty="0">
                <a:solidFill>
                  <a:srgbClr val="7030A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&gt;</a:t>
            </a:r>
            <a:endParaRPr lang="ko-KR" altLang="ko-KR" sz="3200" dirty="0">
              <a:solidFill>
                <a:srgbClr val="7030A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 믿기 전에는 욕심이 많은 사람이었다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엡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2:3)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전에는 우리도 다 그 가운데서 우리 육체의 욕심을 따라 지내며 육체와 마음의 원하는 것을 하여 다른 이들과 같이 본질상 진노의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자녀이었더니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엡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4:22)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너희는 유혹의 욕심을 따라 썩어져 가는 구습을 따르는 옛 사람을 벗어 버리고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마음에 일어나는 탐심을 물리쳐야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눅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12:15)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그들에게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이르시되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삼가 모든 탐심을 물리치라 사람의 생명이 그 소유의 넉넉한 데 있지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아니하니라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하시고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8565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3181F-B956-D59C-1D37-24B9AE694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404E891-39DF-965C-E569-D2BAB45BCE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탐심을 십자가에 못 박아버려야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5:24)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그리스도 예수의 사람들은 육체와 함께 그 정욕과 탐심을 십자가에 못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박았느니라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성령 하나님의 지배를 받아 살아야 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갈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5:16)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이르노니 너희는 성령을 따라 행하라 그리하면 육체의 욕심을 이루지 아니하리라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1722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20BFCC-3DCC-7654-9539-17AF5965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660D6D1-A2E4-89FE-C5C7-A29EBA3880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 사랑한다면 이웃 사랑의 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10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계명부터 지켜야 인정받습니다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하나님께 인정받아야 상과 복도 받습니다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모두가 계명을 지켜 하나님께 사랑받기를 축원합니다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할렐루야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!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1920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4F1CEE-AA27-15F3-400C-8C10896B0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B7C73B5-35FB-1EA4-74C3-F693DFB19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예수님이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나를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사랑하면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나의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계명을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지키라고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합니다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예수님이 말씀하시는 계명은 두 가지가 있습니다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첫째는 십계명입니다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둘째는 이웃 사랑입니다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2715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1C12BC-A1C8-F164-0330-A876F8008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BF9DF06-B16A-5478-8EE3-66FF40247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109"/>
            <a:ext cx="10515600" cy="3985854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13:34)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새 계명을 너희에게 주노니 서로 사랑하라 내가 너희를 사랑한 것 같이 너희도 서로 사랑하라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서로 사랑하라는 계명이 구약의 율법을 무시하고 이것만 지키라는 것으로 해석하는 사람이 있습니다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그것은 성도 전체를 모르고 한 구절만 알고 하는 말씀입니다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44867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4C30AB6-C846-B666-9DFD-882EADF66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39C933F-1F03-9597-AE1C-B756C6C58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721"/>
            <a:ext cx="10515600" cy="5331124"/>
          </a:xfrm>
        </p:spPr>
        <p:txBody>
          <a:bodyPr>
            <a:normAutofit/>
          </a:bodyPr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서로 사랑하라는 계명에 대하여 사도 요한이 재해석을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구약 옛 계명에 있는 말씀이라는 것이다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요이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1:5)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부녀여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내가 이제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구하노니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서로 사랑하자 이는 새 계명 같이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네게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쓰는 것이 아니요 처음부터 우리가 가진 것이라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요일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2:7)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사랑하는 자들아 내가 새 계명을 너희에게 쓰는 것이 아니라 너희가 처음부터 가진 옛 계명이니 이 옛 계명은 너희가 들은 바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말씀이거니와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2250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2EBBD6-2EFB-554B-D8C1-19A19BA15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E910878-FE0B-01D2-27FA-7771290E1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그리고 예수님이 또 알려 줍니다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첫째는 하나님 사랑 둘째는 이웃 사랑이라는 것입니다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막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12:31) “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둘째는 이것이니 네 이웃을 네 자신과 같이 사랑하라 하신 것이라 이보다 더 큰 계명이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없느니라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1408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29F444-F0E6-0873-77B3-BE32977D2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451AED-25D3-4226-6FBB-D7CE2547A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사도 바울이 설명을 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이웃 사랑하라는 말씀이 살인하지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간음하지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도둑질하지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탐내지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다른 계명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거짓증거 하지 말라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부모를 공경하라는 것도 들어 있다는 것입니다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롬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13:9-10) “[9]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간음하지 말라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살인하지 말라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도둑질하지 말라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,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탐내지 말라 한 것과 그 외에 다른 계명이 있을지라도 네 이웃을 네 자신과 같이 사랑하라 하신 그 말씀 가운데 다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들었느니라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1636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334659-2177-E4C6-3C93-4E50E2680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0B9B1D-C806-DAA8-B6F7-0F2D29E2A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/>
          <a:lstStyle/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[10]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사랑은 이웃에게 악을 행하지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그러므로 사랑은 율법의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완성이니라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 이웃 사랑하라는 것은 이웃에게 악을 행하지 말라는 뜻이라고 말씀합니다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이웃에게 악을 행하거나 해를 준 사랑은 이웃을 사랑하라는 계명을 어긴 죄를 범한 것입니다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pPr fontAlgn="base"/>
            <a:r>
              <a:rPr lang="ko-KR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이런 사람은 회개하고 고쳐야 용서받습니다</a:t>
            </a:r>
            <a:r>
              <a:rPr lang="en-US" altLang="ko-KR" sz="3200" dirty="0">
                <a:solidFill>
                  <a:srgbClr val="0070C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ko-KR" sz="3200" dirty="0">
              <a:solidFill>
                <a:srgbClr val="0070C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63220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EE298FD-5DCB-4889-4B13-3729CF05D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AE9A1C-732D-67C0-0DE9-B2DF06738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114"/>
            <a:ext cx="10515600" cy="5934974"/>
          </a:xfrm>
        </p:spPr>
        <p:txBody>
          <a:bodyPr>
            <a:normAutofit/>
          </a:bodyPr>
          <a:lstStyle/>
          <a:p>
            <a:pPr fontAlgn="base"/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그러므로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예수님을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사랑한다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하나님을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사랑한다고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말씀하시면서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이웃에게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피해를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준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사람은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거짓말하는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 </a:t>
            </a:r>
            <a:r>
              <a:rPr lang="en-US" altLang="ko-KR" sz="3200" dirty="0" err="1">
                <a:latin typeface="HY헤드라인M" panose="02030600000101010101" pitchFamily="18" charset="-127"/>
                <a:ea typeface="HY헤드라인M" panose="02030600000101010101" pitchFamily="18" charset="-127"/>
              </a:rPr>
              <a:t>사람입니다</a:t>
            </a:r>
            <a:r>
              <a:rPr lang="en-US" altLang="ko-KR" sz="32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요 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14:15,21,24) “[15]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너희가 나를 사랑하면 나의 계명을 지키리라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[21]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나의 계명을 지키는 자라야 나를 사랑하는 자니 나를 사랑하는 자는 내 아버지께 사랑을 받을 것이요 나도 그를 사랑하여 그에게 나를 나타내리라</a:t>
            </a:r>
          </a:p>
          <a:p>
            <a:pPr fontAlgn="base"/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[24] 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나를 사랑하지 아니하는 자는 내 말을 지키지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아니하나니</a:t>
            </a:r>
            <a:r>
              <a:rPr lang="ko-KR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 너희가 듣는 말은 내 말이 아니요 나를 보내신 아버지의 </a:t>
            </a:r>
            <a:r>
              <a:rPr lang="ko-KR" altLang="ko-KR" sz="3200" dirty="0" err="1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말씀이니라</a:t>
            </a:r>
            <a:r>
              <a:rPr lang="en-US" altLang="ko-KR" sz="3200" dirty="0">
                <a:solidFill>
                  <a:srgbClr val="C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”</a:t>
            </a:r>
            <a:endParaRPr lang="ko-KR" altLang="ko-KR" sz="3200" dirty="0">
              <a:solidFill>
                <a:srgbClr val="C00000"/>
              </a:solidFill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  <a:p>
            <a:endParaRPr lang="ko-KR" altLang="en-US" sz="32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1862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1384</Words>
  <Application>Microsoft Office PowerPoint</Application>
  <PresentationFormat>와이드스크린</PresentationFormat>
  <Paragraphs>103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HY헤드라인M</vt:lpstr>
      <vt:lpstr>맑은 고딕</vt:lpstr>
      <vt:lpstr>Arial</vt:lpstr>
      <vt:lpstr>Office 테마</vt:lpstr>
      <vt:lpstr>예수님 사랑하면  계명을 지켜라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형님 흥부</dc:creator>
  <cp:lastModifiedBy>형님 흥부</cp:lastModifiedBy>
  <cp:revision>1</cp:revision>
  <dcterms:created xsi:type="dcterms:W3CDTF">2026-06-13T11:55:23Z</dcterms:created>
  <dcterms:modified xsi:type="dcterms:W3CDTF">2026-06-13T12:16:20Z</dcterms:modified>
</cp:coreProperties>
</file>