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FDF"/>
    <a:srgbClr val="224673"/>
    <a:srgbClr val="D2A5EA"/>
    <a:srgbClr val="3975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B18AC9-531E-4ACA-B2EE-A20C8C43BC6E}" v="506" dt="2025-06-26T07:33:08.7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2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YANG LEE" userId="2642359018f3b131" providerId="LiveId" clId="{2CB18AC9-531E-4ACA-B2EE-A20C8C43BC6E}"/>
    <pc:docChg chg="undo custSel addSld delSld modSld sldOrd modMainMaster">
      <pc:chgData name="SOYANG LEE" userId="2642359018f3b131" providerId="LiveId" clId="{2CB18AC9-531E-4ACA-B2EE-A20C8C43BC6E}" dt="2025-06-26T07:33:12.306" v="2700" actId="20577"/>
      <pc:docMkLst>
        <pc:docMk/>
      </pc:docMkLst>
      <pc:sldChg chg="modSp mod">
        <pc:chgData name="SOYANG LEE" userId="2642359018f3b131" providerId="LiveId" clId="{2CB18AC9-531E-4ACA-B2EE-A20C8C43BC6E}" dt="2025-06-25T13:34:06.384" v="61" actId="1076"/>
        <pc:sldMkLst>
          <pc:docMk/>
          <pc:sldMk cId="4024491825" sldId="257"/>
        </pc:sldMkLst>
        <pc:spChg chg="mod">
          <ac:chgData name="SOYANG LEE" userId="2642359018f3b131" providerId="LiveId" clId="{2CB18AC9-531E-4ACA-B2EE-A20C8C43BC6E}" dt="2025-06-25T13:33:52.356" v="58" actId="403"/>
          <ac:spMkLst>
            <pc:docMk/>
            <pc:sldMk cId="4024491825" sldId="257"/>
            <ac:spMk id="2" creationId="{A413487B-27FA-B9D7-11C5-57932B97F741}"/>
          </ac:spMkLst>
        </pc:spChg>
        <pc:spChg chg="mod">
          <ac:chgData name="SOYANG LEE" userId="2642359018f3b131" providerId="LiveId" clId="{2CB18AC9-531E-4ACA-B2EE-A20C8C43BC6E}" dt="2025-06-25T13:34:06.384" v="61" actId="1076"/>
          <ac:spMkLst>
            <pc:docMk/>
            <pc:sldMk cId="4024491825" sldId="257"/>
            <ac:spMk id="3" creationId="{D776411C-5844-91B5-F9FA-2534D6A9E51C}"/>
          </ac:spMkLst>
        </pc:spChg>
        <pc:spChg chg="mod">
          <ac:chgData name="SOYANG LEE" userId="2642359018f3b131" providerId="LiveId" clId="{2CB18AC9-531E-4ACA-B2EE-A20C8C43BC6E}" dt="2025-06-25T13:33:54.746" v="59" actId="403"/>
          <ac:spMkLst>
            <pc:docMk/>
            <pc:sldMk cId="4024491825" sldId="257"/>
            <ac:spMk id="4" creationId="{396D1D84-762A-9BCE-3BF2-9BE7A383935C}"/>
          </ac:spMkLst>
        </pc:spChg>
        <pc:spChg chg="mod">
          <ac:chgData name="SOYANG LEE" userId="2642359018f3b131" providerId="LiveId" clId="{2CB18AC9-531E-4ACA-B2EE-A20C8C43BC6E}" dt="2025-06-25T13:34:06.384" v="61" actId="1076"/>
          <ac:spMkLst>
            <pc:docMk/>
            <pc:sldMk cId="4024491825" sldId="257"/>
            <ac:spMk id="5" creationId="{4A954304-05B3-7D5E-8E6C-D2E71F6359A6}"/>
          </ac:spMkLst>
        </pc:spChg>
        <pc:spChg chg="mod">
          <ac:chgData name="SOYANG LEE" userId="2642359018f3b131" providerId="LiveId" clId="{2CB18AC9-531E-4ACA-B2EE-A20C8C43BC6E}" dt="2025-06-25T13:33:59.107" v="60" actId="403"/>
          <ac:spMkLst>
            <pc:docMk/>
            <pc:sldMk cId="4024491825" sldId="257"/>
            <ac:spMk id="6" creationId="{35D2D271-4223-F4F9-202D-89187C720479}"/>
          </ac:spMkLst>
        </pc:spChg>
        <pc:spChg chg="mod">
          <ac:chgData name="SOYANG LEE" userId="2642359018f3b131" providerId="LiveId" clId="{2CB18AC9-531E-4ACA-B2EE-A20C8C43BC6E}" dt="2025-06-25T13:34:06.384" v="61" actId="1076"/>
          <ac:spMkLst>
            <pc:docMk/>
            <pc:sldMk cId="4024491825" sldId="257"/>
            <ac:spMk id="7" creationId="{0C33A9C0-594D-820A-F26D-8430825583DB}"/>
          </ac:spMkLst>
        </pc:spChg>
        <pc:spChg chg="mod">
          <ac:chgData name="SOYANG LEE" userId="2642359018f3b131" providerId="LiveId" clId="{2CB18AC9-531E-4ACA-B2EE-A20C8C43BC6E}" dt="2025-06-25T13:33:59.107" v="60" actId="403"/>
          <ac:spMkLst>
            <pc:docMk/>
            <pc:sldMk cId="4024491825" sldId="257"/>
            <ac:spMk id="8" creationId="{7CC4FD49-745D-EF9A-BC71-A74010E82A37}"/>
          </ac:spMkLst>
        </pc:spChg>
        <pc:spChg chg="mod">
          <ac:chgData name="SOYANG LEE" userId="2642359018f3b131" providerId="LiveId" clId="{2CB18AC9-531E-4ACA-B2EE-A20C8C43BC6E}" dt="2025-06-25T13:34:06.384" v="61" actId="1076"/>
          <ac:spMkLst>
            <pc:docMk/>
            <pc:sldMk cId="4024491825" sldId="257"/>
            <ac:spMk id="9" creationId="{E57A6683-DFF4-DD1A-6031-866A4F4726C6}"/>
          </ac:spMkLst>
        </pc:spChg>
      </pc:sldChg>
      <pc:sldChg chg="addSp modSp mod">
        <pc:chgData name="SOYANG LEE" userId="2642359018f3b131" providerId="LiveId" clId="{2CB18AC9-531E-4ACA-B2EE-A20C8C43BC6E}" dt="2025-06-25T14:00:00.620" v="185" actId="404"/>
        <pc:sldMkLst>
          <pc:docMk/>
          <pc:sldMk cId="3470078243" sldId="258"/>
        </pc:sldMkLst>
        <pc:spChg chg="mod">
          <ac:chgData name="SOYANG LEE" userId="2642359018f3b131" providerId="LiveId" clId="{2CB18AC9-531E-4ACA-B2EE-A20C8C43BC6E}" dt="2025-06-25T13:32:56.877" v="5"/>
          <ac:spMkLst>
            <pc:docMk/>
            <pc:sldMk cId="3470078243" sldId="258"/>
            <ac:spMk id="2" creationId="{5ADD74A7-AB4A-9E35-1464-31D07B953080}"/>
          </ac:spMkLst>
        </pc:spChg>
        <pc:spChg chg="mod">
          <ac:chgData name="SOYANG LEE" userId="2642359018f3b131" providerId="LiveId" clId="{2CB18AC9-531E-4ACA-B2EE-A20C8C43BC6E}" dt="2025-06-25T13:32:59.665" v="6" actId="1076"/>
          <ac:spMkLst>
            <pc:docMk/>
            <pc:sldMk cId="3470078243" sldId="258"/>
            <ac:spMk id="3" creationId="{130DC7B3-6304-4C52-F993-9CC3A350671B}"/>
          </ac:spMkLst>
        </pc:spChg>
        <pc:spChg chg="add mod">
          <ac:chgData name="SOYANG LEE" userId="2642359018f3b131" providerId="LiveId" clId="{2CB18AC9-531E-4ACA-B2EE-A20C8C43BC6E}" dt="2025-06-25T14:00:00.620" v="185" actId="404"/>
          <ac:spMkLst>
            <pc:docMk/>
            <pc:sldMk cId="3470078243" sldId="258"/>
            <ac:spMk id="7" creationId="{B4E34DEF-8E85-33C5-5DC8-C5DC5F2917DB}"/>
          </ac:spMkLst>
        </pc:spChg>
        <pc:spChg chg="add mod">
          <ac:chgData name="SOYANG LEE" userId="2642359018f3b131" providerId="LiveId" clId="{2CB18AC9-531E-4ACA-B2EE-A20C8C43BC6E}" dt="2025-06-25T13:37:35.788" v="140" actId="1035"/>
          <ac:spMkLst>
            <pc:docMk/>
            <pc:sldMk cId="3470078243" sldId="258"/>
            <ac:spMk id="8" creationId="{26A19A5B-4340-4068-F86F-45E503ACE3A6}"/>
          </ac:spMkLst>
        </pc:spChg>
        <pc:spChg chg="add mod">
          <ac:chgData name="SOYANG LEE" userId="2642359018f3b131" providerId="LiveId" clId="{2CB18AC9-531E-4ACA-B2EE-A20C8C43BC6E}" dt="2025-06-25T13:36:57.359" v="101" actId="164"/>
          <ac:spMkLst>
            <pc:docMk/>
            <pc:sldMk cId="3470078243" sldId="258"/>
            <ac:spMk id="9" creationId="{53313AD7-E314-7841-1DCD-8C9D84F4A827}"/>
          </ac:spMkLst>
        </pc:spChg>
        <pc:spChg chg="mod">
          <ac:chgData name="SOYANG LEE" userId="2642359018f3b131" providerId="LiveId" clId="{2CB18AC9-531E-4ACA-B2EE-A20C8C43BC6E}" dt="2025-06-25T13:37:38.452" v="141" actId="1035"/>
          <ac:spMkLst>
            <pc:docMk/>
            <pc:sldMk cId="3470078243" sldId="258"/>
            <ac:spMk id="12" creationId="{370A76DE-994A-2E22-248D-3A12F721E56E}"/>
          </ac:spMkLst>
        </pc:spChg>
        <pc:spChg chg="mod">
          <ac:chgData name="SOYANG LEE" userId="2642359018f3b131" providerId="LiveId" clId="{2CB18AC9-531E-4ACA-B2EE-A20C8C43BC6E}" dt="2025-06-25T13:37:22.376" v="107"/>
          <ac:spMkLst>
            <pc:docMk/>
            <pc:sldMk cId="3470078243" sldId="258"/>
            <ac:spMk id="13" creationId="{449FF14D-16B2-EC50-880E-C0A5D8F97A81}"/>
          </ac:spMkLst>
        </pc:spChg>
        <pc:spChg chg="mod">
          <ac:chgData name="SOYANG LEE" userId="2642359018f3b131" providerId="LiveId" clId="{2CB18AC9-531E-4ACA-B2EE-A20C8C43BC6E}" dt="2025-06-25T13:58:52.084" v="153" actId="20577"/>
          <ac:spMkLst>
            <pc:docMk/>
            <pc:sldMk cId="3470078243" sldId="258"/>
            <ac:spMk id="15" creationId="{2D2431D2-3A36-4016-99D7-F4680E62DCD2}"/>
          </ac:spMkLst>
        </pc:spChg>
        <pc:spChg chg="mod">
          <ac:chgData name="SOYANG LEE" userId="2642359018f3b131" providerId="LiveId" clId="{2CB18AC9-531E-4ACA-B2EE-A20C8C43BC6E}" dt="2025-06-25T13:58:50.303" v="144"/>
          <ac:spMkLst>
            <pc:docMk/>
            <pc:sldMk cId="3470078243" sldId="258"/>
            <ac:spMk id="16" creationId="{08EA1E30-2D2D-93FF-BF60-D5206E9DED52}"/>
          </ac:spMkLst>
        </pc:spChg>
        <pc:spChg chg="add mod">
          <ac:chgData name="SOYANG LEE" userId="2642359018f3b131" providerId="LiveId" clId="{2CB18AC9-531E-4ACA-B2EE-A20C8C43BC6E}" dt="2025-06-25T13:59:22.576" v="176" actId="14100"/>
          <ac:spMkLst>
            <pc:docMk/>
            <pc:sldMk cId="3470078243" sldId="258"/>
            <ac:spMk id="17" creationId="{711C919C-F270-11C5-247C-D135505D38B2}"/>
          </ac:spMkLst>
        </pc:spChg>
        <pc:grpChg chg="add mod">
          <ac:chgData name="SOYANG LEE" userId="2642359018f3b131" providerId="LiveId" clId="{2CB18AC9-531E-4ACA-B2EE-A20C8C43BC6E}" dt="2025-06-25T13:37:05.943" v="102" actId="1076"/>
          <ac:grpSpMkLst>
            <pc:docMk/>
            <pc:sldMk cId="3470078243" sldId="258"/>
            <ac:grpSpMk id="10" creationId="{3B2F1CF2-0E30-2793-718F-FF9D4DD14377}"/>
          </ac:grpSpMkLst>
        </pc:grpChg>
        <pc:grpChg chg="add mod">
          <ac:chgData name="SOYANG LEE" userId="2642359018f3b131" providerId="LiveId" clId="{2CB18AC9-531E-4ACA-B2EE-A20C8C43BC6E}" dt="2025-06-25T13:58:40.015" v="142" actId="1076"/>
          <ac:grpSpMkLst>
            <pc:docMk/>
            <pc:sldMk cId="3470078243" sldId="258"/>
            <ac:grpSpMk id="11" creationId="{E544B876-91B0-395D-EA27-21A0AA37152A}"/>
          </ac:grpSpMkLst>
        </pc:grpChg>
        <pc:grpChg chg="add mod">
          <ac:chgData name="SOYANG LEE" userId="2642359018f3b131" providerId="LiveId" clId="{2CB18AC9-531E-4ACA-B2EE-A20C8C43BC6E}" dt="2025-06-25T13:58:50.303" v="144"/>
          <ac:grpSpMkLst>
            <pc:docMk/>
            <pc:sldMk cId="3470078243" sldId="258"/>
            <ac:grpSpMk id="14" creationId="{3916C36A-3649-831B-9C12-1066277410EB}"/>
          </ac:grpSpMkLst>
        </pc:grpChg>
      </pc:sldChg>
      <pc:sldChg chg="addSp delSp modSp add mod">
        <pc:chgData name="SOYANG LEE" userId="2642359018f3b131" providerId="LiveId" clId="{2CB18AC9-531E-4ACA-B2EE-A20C8C43BC6E}" dt="2025-06-26T05:59:44.451" v="416" actId="1076"/>
        <pc:sldMkLst>
          <pc:docMk/>
          <pc:sldMk cId="1563452301" sldId="259"/>
        </pc:sldMkLst>
        <pc:spChg chg="mod">
          <ac:chgData name="SOYANG LEE" userId="2642359018f3b131" providerId="LiveId" clId="{2CB18AC9-531E-4ACA-B2EE-A20C8C43BC6E}" dt="2025-06-25T14:00:02.924" v="186" actId="404"/>
          <ac:spMkLst>
            <pc:docMk/>
            <pc:sldMk cId="1563452301" sldId="259"/>
            <ac:spMk id="7" creationId="{721640C9-B1EE-DC9A-403D-790167BAB9CE}"/>
          </ac:spMkLst>
        </pc:spChg>
        <pc:spChg chg="del">
          <ac:chgData name="SOYANG LEE" userId="2642359018f3b131" providerId="LiveId" clId="{2CB18AC9-531E-4ACA-B2EE-A20C8C43BC6E}" dt="2025-06-25T14:02:31.849" v="262" actId="478"/>
          <ac:spMkLst>
            <pc:docMk/>
            <pc:sldMk cId="1563452301" sldId="259"/>
            <ac:spMk id="17" creationId="{B706A6C9-6E1C-D1DB-35D5-C9E89F9CE1DB}"/>
          </ac:spMkLst>
        </pc:spChg>
        <pc:grpChg chg="del">
          <ac:chgData name="SOYANG LEE" userId="2642359018f3b131" providerId="LiveId" clId="{2CB18AC9-531E-4ACA-B2EE-A20C8C43BC6E}" dt="2025-06-25T14:02:31.849" v="262" actId="478"/>
          <ac:grpSpMkLst>
            <pc:docMk/>
            <pc:sldMk cId="1563452301" sldId="259"/>
            <ac:grpSpMk id="10" creationId="{37EB043B-46B7-E62D-B6C8-0BB70EEEDF8F}"/>
          </ac:grpSpMkLst>
        </pc:grpChg>
        <pc:grpChg chg="del">
          <ac:chgData name="SOYANG LEE" userId="2642359018f3b131" providerId="LiveId" clId="{2CB18AC9-531E-4ACA-B2EE-A20C8C43BC6E}" dt="2025-06-25T14:02:31.849" v="262" actId="478"/>
          <ac:grpSpMkLst>
            <pc:docMk/>
            <pc:sldMk cId="1563452301" sldId="259"/>
            <ac:grpSpMk id="11" creationId="{85308594-F03B-D60E-4918-CAB8A8CB8292}"/>
          </ac:grpSpMkLst>
        </pc:grpChg>
        <pc:grpChg chg="del">
          <ac:chgData name="SOYANG LEE" userId="2642359018f3b131" providerId="LiveId" clId="{2CB18AC9-531E-4ACA-B2EE-A20C8C43BC6E}" dt="2025-06-25T14:02:31.849" v="262" actId="478"/>
          <ac:grpSpMkLst>
            <pc:docMk/>
            <pc:sldMk cId="1563452301" sldId="259"/>
            <ac:grpSpMk id="14" creationId="{28217363-28AD-16A9-4AA5-9C594C8D2642}"/>
          </ac:grpSpMkLst>
        </pc:grpChg>
        <pc:graphicFrameChg chg="add mod modGraphic">
          <ac:chgData name="SOYANG LEE" userId="2642359018f3b131" providerId="LiveId" clId="{2CB18AC9-531E-4ACA-B2EE-A20C8C43BC6E}" dt="2025-06-26T05:59:44.451" v="416" actId="1076"/>
          <ac:graphicFrameMkLst>
            <pc:docMk/>
            <pc:sldMk cId="1563452301" sldId="259"/>
            <ac:graphicFrameMk id="4" creationId="{90F818E3-C9E5-5D2F-3147-A4ED31BA55C8}"/>
          </ac:graphicFrameMkLst>
        </pc:graphicFrameChg>
      </pc:sldChg>
      <pc:sldChg chg="addSp delSp modSp add mod">
        <pc:chgData name="SOYANG LEE" userId="2642359018f3b131" providerId="LiveId" clId="{2CB18AC9-531E-4ACA-B2EE-A20C8C43BC6E}" dt="2025-06-26T06:01:59.570" v="473" actId="1035"/>
        <pc:sldMkLst>
          <pc:docMk/>
          <pc:sldMk cId="1200334192" sldId="260"/>
        </pc:sldMkLst>
        <pc:spChg chg="mod">
          <ac:chgData name="SOYANG LEE" userId="2642359018f3b131" providerId="LiveId" clId="{2CB18AC9-531E-4ACA-B2EE-A20C8C43BC6E}" dt="2025-06-25T14:33:01.894" v="392" actId="115"/>
          <ac:spMkLst>
            <pc:docMk/>
            <pc:sldMk cId="1200334192" sldId="260"/>
            <ac:spMk id="6" creationId="{2A1BB6D2-164A-3103-A002-B6B22F81D949}"/>
          </ac:spMkLst>
        </pc:spChg>
        <pc:spChg chg="mod">
          <ac:chgData name="SOYANG LEE" userId="2642359018f3b131" providerId="LiveId" clId="{2CB18AC9-531E-4ACA-B2EE-A20C8C43BC6E}" dt="2025-06-25T14:32:13.705" v="386"/>
          <ac:spMkLst>
            <pc:docMk/>
            <pc:sldMk cId="1200334192" sldId="260"/>
            <ac:spMk id="7" creationId="{8650F7D2-BF5C-D86E-D7D4-A0619A609448}"/>
          </ac:spMkLst>
        </pc:spChg>
        <pc:spChg chg="mod">
          <ac:chgData name="SOYANG LEE" userId="2642359018f3b131" providerId="LiveId" clId="{2CB18AC9-531E-4ACA-B2EE-A20C8C43BC6E}" dt="2025-06-25T14:32:48.826" v="388"/>
          <ac:spMkLst>
            <pc:docMk/>
            <pc:sldMk cId="1200334192" sldId="260"/>
            <ac:spMk id="8" creationId="{C6A2A40B-ED62-B426-0CDF-888690DDBEE0}"/>
          </ac:spMkLst>
        </pc:spChg>
        <pc:spChg chg="add mod">
          <ac:chgData name="SOYANG LEE" userId="2642359018f3b131" providerId="LiveId" clId="{2CB18AC9-531E-4ACA-B2EE-A20C8C43BC6E}" dt="2025-06-26T06:00:00.398" v="420"/>
          <ac:spMkLst>
            <pc:docMk/>
            <pc:sldMk cId="1200334192" sldId="260"/>
            <ac:spMk id="9" creationId="{D64E1F1D-7F83-B2C1-83C3-B1A3DE9B1B83}"/>
          </ac:spMkLst>
        </pc:spChg>
        <pc:spChg chg="mod">
          <ac:chgData name="SOYANG LEE" userId="2642359018f3b131" providerId="LiveId" clId="{2CB18AC9-531E-4ACA-B2EE-A20C8C43BC6E}" dt="2025-06-26T06:01:54.787" v="468" actId="947"/>
          <ac:spMkLst>
            <pc:docMk/>
            <pc:sldMk cId="1200334192" sldId="260"/>
            <ac:spMk id="11" creationId="{621E7022-DD08-A38C-EAB4-1C94D1141C9F}"/>
          </ac:spMkLst>
        </pc:spChg>
        <pc:spChg chg="mod">
          <ac:chgData name="SOYANG LEE" userId="2642359018f3b131" providerId="LiveId" clId="{2CB18AC9-531E-4ACA-B2EE-A20C8C43BC6E}" dt="2025-06-26T06:01:22.184" v="456" actId="123"/>
          <ac:spMkLst>
            <pc:docMk/>
            <pc:sldMk cId="1200334192" sldId="260"/>
            <ac:spMk id="12" creationId="{985DBD97-0095-E78C-11F5-C2C19425E6EF}"/>
          </ac:spMkLst>
        </pc:spChg>
        <pc:spChg chg="mod">
          <ac:chgData name="SOYANG LEE" userId="2642359018f3b131" providerId="LiveId" clId="{2CB18AC9-531E-4ACA-B2EE-A20C8C43BC6E}" dt="2025-06-26T06:01:32.451" v="464"/>
          <ac:spMkLst>
            <pc:docMk/>
            <pc:sldMk cId="1200334192" sldId="260"/>
            <ac:spMk id="13" creationId="{BECD9E09-1B36-C242-1C84-85D6DFB5AEBA}"/>
          </ac:spMkLst>
        </pc:spChg>
        <pc:spChg chg="mod">
          <ac:chgData name="SOYANG LEE" userId="2642359018f3b131" providerId="LiveId" clId="{2CB18AC9-531E-4ACA-B2EE-A20C8C43BC6E}" dt="2025-06-26T06:01:30.268" v="458"/>
          <ac:spMkLst>
            <pc:docMk/>
            <pc:sldMk cId="1200334192" sldId="260"/>
            <ac:spMk id="14" creationId="{0DBB6374-13AF-E99A-13A1-222C466FEC58}"/>
          </ac:spMkLst>
        </pc:spChg>
        <pc:grpChg chg="add mod">
          <ac:chgData name="SOYANG LEE" userId="2642359018f3b131" providerId="LiveId" clId="{2CB18AC9-531E-4ACA-B2EE-A20C8C43BC6E}" dt="2025-06-26T06:01:59.570" v="473" actId="1035"/>
          <ac:grpSpMkLst>
            <pc:docMk/>
            <pc:sldMk cId="1200334192" sldId="260"/>
            <ac:grpSpMk id="4" creationId="{05FA853A-0C4D-8FB8-77AF-B35C6B2647DE}"/>
          </ac:grpSpMkLst>
        </pc:grpChg>
        <pc:grpChg chg="add mod">
          <ac:chgData name="SOYANG LEE" userId="2642359018f3b131" providerId="LiveId" clId="{2CB18AC9-531E-4ACA-B2EE-A20C8C43BC6E}" dt="2025-06-25T14:32:50.364" v="389" actId="1076"/>
          <ac:grpSpMkLst>
            <pc:docMk/>
            <pc:sldMk cId="1200334192" sldId="260"/>
            <ac:grpSpMk id="5" creationId="{F94B6074-EE2A-6006-5D03-8BF5E0BBC291}"/>
          </ac:grpSpMkLst>
        </pc:grpChg>
        <pc:grpChg chg="add mod">
          <ac:chgData name="SOYANG LEE" userId="2642359018f3b131" providerId="LiveId" clId="{2CB18AC9-531E-4ACA-B2EE-A20C8C43BC6E}" dt="2025-06-26T06:00:38.117" v="422"/>
          <ac:grpSpMkLst>
            <pc:docMk/>
            <pc:sldMk cId="1200334192" sldId="260"/>
            <ac:grpSpMk id="10" creationId="{0921F61D-83F8-125F-2B4E-5A9A2EFD0AF5}"/>
          </ac:grpSpMkLst>
        </pc:grpChg>
        <pc:graphicFrameChg chg="del">
          <ac:chgData name="SOYANG LEE" userId="2642359018f3b131" providerId="LiveId" clId="{2CB18AC9-531E-4ACA-B2EE-A20C8C43BC6E}" dt="2025-06-25T14:32:46.058" v="387" actId="478"/>
          <ac:graphicFrameMkLst>
            <pc:docMk/>
            <pc:sldMk cId="1200334192" sldId="260"/>
            <ac:graphicFrameMk id="4" creationId="{5D0380E2-F748-4944-596F-017DB7736F81}"/>
          </ac:graphicFrameMkLst>
        </pc:graphicFrameChg>
      </pc:sldChg>
      <pc:sldChg chg="addSp delSp modSp add mod">
        <pc:chgData name="SOYANG LEE" userId="2642359018f3b131" providerId="LiveId" clId="{2CB18AC9-531E-4ACA-B2EE-A20C8C43BC6E}" dt="2025-06-26T06:06:02.928" v="559" actId="1076"/>
        <pc:sldMkLst>
          <pc:docMk/>
          <pc:sldMk cId="497805654" sldId="261"/>
        </pc:sldMkLst>
        <pc:spChg chg="mod">
          <ac:chgData name="SOYANG LEE" userId="2642359018f3b131" providerId="LiveId" clId="{2CB18AC9-531E-4ACA-B2EE-A20C8C43BC6E}" dt="2025-06-26T06:02:24.188" v="475"/>
          <ac:spMkLst>
            <pc:docMk/>
            <pc:sldMk cId="497805654" sldId="261"/>
            <ac:spMk id="7" creationId="{2615278D-0590-2A39-D007-D47E22BAF7B6}"/>
          </ac:spMkLst>
        </pc:spChg>
        <pc:spChg chg="del">
          <ac:chgData name="SOYANG LEE" userId="2642359018f3b131" providerId="LiveId" clId="{2CB18AC9-531E-4ACA-B2EE-A20C8C43BC6E}" dt="2025-06-26T06:02:25.387" v="476" actId="478"/>
          <ac:spMkLst>
            <pc:docMk/>
            <pc:sldMk cId="497805654" sldId="261"/>
            <ac:spMk id="9" creationId="{5FE4A477-AABC-853F-81E4-24BFE4E99840}"/>
          </ac:spMkLst>
        </pc:spChg>
        <pc:spChg chg="mod">
          <ac:chgData name="SOYANG LEE" userId="2642359018f3b131" providerId="LiveId" clId="{2CB18AC9-531E-4ACA-B2EE-A20C8C43BC6E}" dt="2025-06-26T06:05:43.037" v="551" actId="20577"/>
          <ac:spMkLst>
            <pc:docMk/>
            <pc:sldMk cId="497805654" sldId="261"/>
            <ac:spMk id="17" creationId="{9BBF7D0D-64B5-2393-4233-8BA4F9DF44EF}"/>
          </ac:spMkLst>
        </pc:spChg>
        <pc:spChg chg="mod">
          <ac:chgData name="SOYANG LEE" userId="2642359018f3b131" providerId="LiveId" clId="{2CB18AC9-531E-4ACA-B2EE-A20C8C43BC6E}" dt="2025-06-26T06:05:40.620" v="550"/>
          <ac:spMkLst>
            <pc:docMk/>
            <pc:sldMk cId="497805654" sldId="261"/>
            <ac:spMk id="18" creationId="{7D173002-98CC-34F3-C863-990E0EB020D1}"/>
          </ac:spMkLst>
        </pc:spChg>
        <pc:grpChg chg="del">
          <ac:chgData name="SOYANG LEE" userId="2642359018f3b131" providerId="LiveId" clId="{2CB18AC9-531E-4ACA-B2EE-A20C8C43BC6E}" dt="2025-06-26T06:02:25.387" v="476" actId="478"/>
          <ac:grpSpMkLst>
            <pc:docMk/>
            <pc:sldMk cId="497805654" sldId="261"/>
            <ac:grpSpMk id="4" creationId="{38E94885-EB30-66DB-5F28-9971AC3C082E}"/>
          </ac:grpSpMkLst>
        </pc:grpChg>
        <pc:grpChg chg="del">
          <ac:chgData name="SOYANG LEE" userId="2642359018f3b131" providerId="LiveId" clId="{2CB18AC9-531E-4ACA-B2EE-A20C8C43BC6E}" dt="2025-06-26T06:02:27.216" v="477" actId="478"/>
          <ac:grpSpMkLst>
            <pc:docMk/>
            <pc:sldMk cId="497805654" sldId="261"/>
            <ac:grpSpMk id="5" creationId="{3B28639C-0570-59BA-7137-3FB6774B40CA}"/>
          </ac:grpSpMkLst>
        </pc:grpChg>
        <pc:grpChg chg="del">
          <ac:chgData name="SOYANG LEE" userId="2642359018f3b131" providerId="LiveId" clId="{2CB18AC9-531E-4ACA-B2EE-A20C8C43BC6E}" dt="2025-06-26T06:02:25.387" v="476" actId="478"/>
          <ac:grpSpMkLst>
            <pc:docMk/>
            <pc:sldMk cId="497805654" sldId="261"/>
            <ac:grpSpMk id="10" creationId="{31AC4E0D-45C0-749F-099F-339E50BF577A}"/>
          </ac:grpSpMkLst>
        </pc:grpChg>
        <pc:grpChg chg="add mod">
          <ac:chgData name="SOYANG LEE" userId="2642359018f3b131" providerId="LiveId" clId="{2CB18AC9-531E-4ACA-B2EE-A20C8C43BC6E}" dt="2025-06-26T06:06:02.928" v="559" actId="1076"/>
          <ac:grpSpMkLst>
            <pc:docMk/>
            <pc:sldMk cId="497805654" sldId="261"/>
            <ac:grpSpMk id="16" creationId="{FC09F90E-F8AB-6B4D-D141-FBDBF92AA999}"/>
          </ac:grpSpMkLst>
        </pc:grpChg>
        <pc:graphicFrameChg chg="add mod modGraphic">
          <ac:chgData name="SOYANG LEE" userId="2642359018f3b131" providerId="LiveId" clId="{2CB18AC9-531E-4ACA-B2EE-A20C8C43BC6E}" dt="2025-06-26T06:06:00.026" v="558" actId="14734"/>
          <ac:graphicFrameMkLst>
            <pc:docMk/>
            <pc:sldMk cId="497805654" sldId="261"/>
            <ac:graphicFrameMk id="15" creationId="{222BC24D-1F2D-5B6A-B2CC-ECF9BF14D621}"/>
          </ac:graphicFrameMkLst>
        </pc:graphicFrameChg>
      </pc:sldChg>
      <pc:sldChg chg="modSp add mod">
        <pc:chgData name="SOYANG LEE" userId="2642359018f3b131" providerId="LiveId" clId="{2CB18AC9-531E-4ACA-B2EE-A20C8C43BC6E}" dt="2025-06-26T06:08:11.180" v="624" actId="20577"/>
        <pc:sldMkLst>
          <pc:docMk/>
          <pc:sldMk cId="67468626" sldId="262"/>
        </pc:sldMkLst>
        <pc:spChg chg="mod">
          <ac:chgData name="SOYANG LEE" userId="2642359018f3b131" providerId="LiveId" clId="{2CB18AC9-531E-4ACA-B2EE-A20C8C43BC6E}" dt="2025-06-26T06:06:08.172" v="561"/>
          <ac:spMkLst>
            <pc:docMk/>
            <pc:sldMk cId="67468626" sldId="262"/>
            <ac:spMk id="7" creationId="{B909752C-1A62-C9EA-8C2A-BE0C632B56D7}"/>
          </ac:spMkLst>
        </pc:spChg>
        <pc:spChg chg="mod">
          <ac:chgData name="SOYANG LEE" userId="2642359018f3b131" providerId="LiveId" clId="{2CB18AC9-531E-4ACA-B2EE-A20C8C43BC6E}" dt="2025-06-26T06:06:57.249" v="587" actId="20577"/>
          <ac:spMkLst>
            <pc:docMk/>
            <pc:sldMk cId="67468626" sldId="262"/>
            <ac:spMk id="17" creationId="{611F9023-54A7-9E4E-1756-4B87860A8BB1}"/>
          </ac:spMkLst>
        </pc:spChg>
        <pc:spChg chg="mod">
          <ac:chgData name="SOYANG LEE" userId="2642359018f3b131" providerId="LiveId" clId="{2CB18AC9-531E-4ACA-B2EE-A20C8C43BC6E}" dt="2025-06-26T06:06:49.484" v="564"/>
          <ac:spMkLst>
            <pc:docMk/>
            <pc:sldMk cId="67468626" sldId="262"/>
            <ac:spMk id="18" creationId="{019BDB34-79D4-0D4A-4104-39679D4EF0E5}"/>
          </ac:spMkLst>
        </pc:spChg>
        <pc:grpChg chg="mod">
          <ac:chgData name="SOYANG LEE" userId="2642359018f3b131" providerId="LiveId" clId="{2CB18AC9-531E-4ACA-B2EE-A20C8C43BC6E}" dt="2025-06-26T06:06:49.484" v="564"/>
          <ac:grpSpMkLst>
            <pc:docMk/>
            <pc:sldMk cId="67468626" sldId="262"/>
            <ac:grpSpMk id="16" creationId="{5AABADB8-E76B-36ED-68A1-58395C745792}"/>
          </ac:grpSpMkLst>
        </pc:grpChg>
        <pc:graphicFrameChg chg="mod modGraphic">
          <ac:chgData name="SOYANG LEE" userId="2642359018f3b131" providerId="LiveId" clId="{2CB18AC9-531E-4ACA-B2EE-A20C8C43BC6E}" dt="2025-06-26T06:08:11.180" v="624" actId="20577"/>
          <ac:graphicFrameMkLst>
            <pc:docMk/>
            <pc:sldMk cId="67468626" sldId="262"/>
            <ac:graphicFrameMk id="15" creationId="{9F71F8BF-D27F-808D-ADB9-B9ED99F0DD25}"/>
          </ac:graphicFrameMkLst>
        </pc:graphicFrameChg>
      </pc:sldChg>
      <pc:sldChg chg="addSp delSp modSp add mod">
        <pc:chgData name="SOYANG LEE" userId="2642359018f3b131" providerId="LiveId" clId="{2CB18AC9-531E-4ACA-B2EE-A20C8C43BC6E}" dt="2025-06-26T06:10:04.004" v="672" actId="20577"/>
        <pc:sldMkLst>
          <pc:docMk/>
          <pc:sldMk cId="655079723" sldId="263"/>
        </pc:sldMkLst>
        <pc:spChg chg="mod">
          <ac:chgData name="SOYANG LEE" userId="2642359018f3b131" providerId="LiveId" clId="{2CB18AC9-531E-4ACA-B2EE-A20C8C43BC6E}" dt="2025-06-26T06:08:50.568" v="632"/>
          <ac:spMkLst>
            <pc:docMk/>
            <pc:sldMk cId="655079723" sldId="263"/>
            <ac:spMk id="5" creationId="{6C54DC60-51E3-3109-D938-314C5FD653F6}"/>
          </ac:spMkLst>
        </pc:spChg>
        <pc:spChg chg="mod">
          <ac:chgData name="SOYANG LEE" userId="2642359018f3b131" providerId="LiveId" clId="{2CB18AC9-531E-4ACA-B2EE-A20C8C43BC6E}" dt="2025-06-26T06:08:49.834" v="631" actId="571"/>
          <ac:spMkLst>
            <pc:docMk/>
            <pc:sldMk cId="655079723" sldId="263"/>
            <ac:spMk id="6" creationId="{83CDFE43-76C7-1ED5-3860-1E4DA1749B86}"/>
          </ac:spMkLst>
        </pc:spChg>
        <pc:spChg chg="mod">
          <ac:chgData name="SOYANG LEE" userId="2642359018f3b131" providerId="LiveId" clId="{2CB18AC9-531E-4ACA-B2EE-A20C8C43BC6E}" dt="2025-06-26T06:08:19.825" v="626"/>
          <ac:spMkLst>
            <pc:docMk/>
            <pc:sldMk cId="655079723" sldId="263"/>
            <ac:spMk id="7" creationId="{BAAD864D-5B5B-A91C-DD9A-9E181DB0AEC3}"/>
          </ac:spMkLst>
        </pc:spChg>
        <pc:spChg chg="add mod">
          <ac:chgData name="SOYANG LEE" userId="2642359018f3b131" providerId="LiveId" clId="{2CB18AC9-531E-4ACA-B2EE-A20C8C43BC6E}" dt="2025-06-26T06:09:35.551" v="667" actId="113"/>
          <ac:spMkLst>
            <pc:docMk/>
            <pc:sldMk cId="655079723" sldId="263"/>
            <ac:spMk id="8" creationId="{87181F6A-C4AD-BAC2-718D-B31DCC320DB6}"/>
          </ac:spMkLst>
        </pc:spChg>
        <pc:spChg chg="mod">
          <ac:chgData name="SOYANG LEE" userId="2642359018f3b131" providerId="LiveId" clId="{2CB18AC9-531E-4ACA-B2EE-A20C8C43BC6E}" dt="2025-06-26T06:09:21.181" v="664"/>
          <ac:spMkLst>
            <pc:docMk/>
            <pc:sldMk cId="655079723" sldId="263"/>
            <ac:spMk id="10" creationId="{8EFAFA0A-338D-4BBB-8131-A385282F387E}"/>
          </ac:spMkLst>
        </pc:spChg>
        <pc:spChg chg="mod">
          <ac:chgData name="SOYANG LEE" userId="2642359018f3b131" providerId="LiveId" clId="{2CB18AC9-531E-4ACA-B2EE-A20C8C43BC6E}" dt="2025-06-26T06:09:18.663" v="656" actId="571"/>
          <ac:spMkLst>
            <pc:docMk/>
            <pc:sldMk cId="655079723" sldId="263"/>
            <ac:spMk id="11" creationId="{AAE45C0A-EF9C-EA54-8E10-9AE08454C8BC}"/>
          </ac:spMkLst>
        </pc:spChg>
        <pc:spChg chg="mod">
          <ac:chgData name="SOYANG LEE" userId="2642359018f3b131" providerId="LiveId" clId="{2CB18AC9-531E-4ACA-B2EE-A20C8C43BC6E}" dt="2025-06-26T06:10:04.004" v="672" actId="20577"/>
          <ac:spMkLst>
            <pc:docMk/>
            <pc:sldMk cId="655079723" sldId="263"/>
            <ac:spMk id="13" creationId="{3E1DE0E6-FA1C-827B-F3CB-F83066D062C1}"/>
          </ac:spMkLst>
        </pc:spChg>
        <pc:spChg chg="mod">
          <ac:chgData name="SOYANG LEE" userId="2642359018f3b131" providerId="LiveId" clId="{2CB18AC9-531E-4ACA-B2EE-A20C8C43BC6E}" dt="2025-06-26T06:10:00.032" v="669"/>
          <ac:spMkLst>
            <pc:docMk/>
            <pc:sldMk cId="655079723" sldId="263"/>
            <ac:spMk id="14" creationId="{622F46A2-D5AA-2C38-AB8D-F7D9BA09F6AD}"/>
          </ac:spMkLst>
        </pc:spChg>
        <pc:spChg chg="mod">
          <ac:chgData name="SOYANG LEE" userId="2642359018f3b131" providerId="LiveId" clId="{2CB18AC9-531E-4ACA-B2EE-A20C8C43BC6E}" dt="2025-06-26T06:08:29.738" v="629" actId="20577"/>
          <ac:spMkLst>
            <pc:docMk/>
            <pc:sldMk cId="655079723" sldId="263"/>
            <ac:spMk id="17" creationId="{C1B9ED96-D0C6-357D-3A2E-79CF2295D353}"/>
          </ac:spMkLst>
        </pc:spChg>
        <pc:grpChg chg="add mod">
          <ac:chgData name="SOYANG LEE" userId="2642359018f3b131" providerId="LiveId" clId="{2CB18AC9-531E-4ACA-B2EE-A20C8C43BC6E}" dt="2025-06-26T06:08:49.834" v="631" actId="571"/>
          <ac:grpSpMkLst>
            <pc:docMk/>
            <pc:sldMk cId="655079723" sldId="263"/>
            <ac:grpSpMk id="4" creationId="{6227CFC3-5BD1-6CAD-A3D4-317A93C0A0F5}"/>
          </ac:grpSpMkLst>
        </pc:grpChg>
        <pc:grpChg chg="add mod">
          <ac:chgData name="SOYANG LEE" userId="2642359018f3b131" providerId="LiveId" clId="{2CB18AC9-531E-4ACA-B2EE-A20C8C43BC6E}" dt="2025-06-26T06:09:25.178" v="666" actId="1076"/>
          <ac:grpSpMkLst>
            <pc:docMk/>
            <pc:sldMk cId="655079723" sldId="263"/>
            <ac:grpSpMk id="9" creationId="{05DE2AAE-9EC3-415F-1436-F47D17DCF285}"/>
          </ac:grpSpMkLst>
        </pc:grpChg>
        <pc:grpChg chg="add mod">
          <ac:chgData name="SOYANG LEE" userId="2642359018f3b131" providerId="LiveId" clId="{2CB18AC9-531E-4ACA-B2EE-A20C8C43BC6E}" dt="2025-06-26T06:10:00.032" v="669"/>
          <ac:grpSpMkLst>
            <pc:docMk/>
            <pc:sldMk cId="655079723" sldId="263"/>
            <ac:grpSpMk id="12" creationId="{8BDE05A8-AE9E-10D1-639B-7E324BD360E9}"/>
          </ac:grpSpMkLst>
        </pc:grpChg>
        <pc:graphicFrameChg chg="del">
          <ac:chgData name="SOYANG LEE" userId="2642359018f3b131" providerId="LiveId" clId="{2CB18AC9-531E-4ACA-B2EE-A20C8C43BC6E}" dt="2025-06-26T06:08:30.721" v="630" actId="478"/>
          <ac:graphicFrameMkLst>
            <pc:docMk/>
            <pc:sldMk cId="655079723" sldId="263"/>
            <ac:graphicFrameMk id="15" creationId="{2BB8BFE9-69EE-C1C8-4287-DDACB03DAC43}"/>
          </ac:graphicFrameMkLst>
        </pc:graphicFrameChg>
      </pc:sldChg>
      <pc:sldChg chg="addSp delSp modSp add mod">
        <pc:chgData name="SOYANG LEE" userId="2642359018f3b131" providerId="LiveId" clId="{2CB18AC9-531E-4ACA-B2EE-A20C8C43BC6E}" dt="2025-06-26T06:13:40.688" v="722" actId="20577"/>
        <pc:sldMkLst>
          <pc:docMk/>
          <pc:sldMk cId="2500292618" sldId="264"/>
        </pc:sldMkLst>
        <pc:spChg chg="del">
          <ac:chgData name="SOYANG LEE" userId="2642359018f3b131" providerId="LiveId" clId="{2CB18AC9-531E-4ACA-B2EE-A20C8C43BC6E}" dt="2025-06-26T06:10:25.070" v="681" actId="478"/>
          <ac:spMkLst>
            <pc:docMk/>
            <pc:sldMk cId="2500292618" sldId="264"/>
            <ac:spMk id="8" creationId="{2F35AA40-9D9D-3EBA-7597-A7767C5948DC}"/>
          </ac:spMkLst>
        </pc:spChg>
        <pc:spChg chg="add mod">
          <ac:chgData name="SOYANG LEE" userId="2642359018f3b131" providerId="LiveId" clId="{2CB18AC9-531E-4ACA-B2EE-A20C8C43BC6E}" dt="2025-06-26T06:13:23.122" v="716" actId="14100"/>
          <ac:spMkLst>
            <pc:docMk/>
            <pc:sldMk cId="2500292618" sldId="264"/>
            <ac:spMk id="15" creationId="{637371FC-D421-9A1F-59F3-2D0946BED7CF}"/>
          </ac:spMkLst>
        </pc:spChg>
        <pc:spChg chg="mod">
          <ac:chgData name="SOYANG LEE" userId="2642359018f3b131" providerId="LiveId" clId="{2CB18AC9-531E-4ACA-B2EE-A20C8C43BC6E}" dt="2025-06-26T06:10:21.303" v="680"/>
          <ac:spMkLst>
            <pc:docMk/>
            <pc:sldMk cId="2500292618" sldId="264"/>
            <ac:spMk id="17" creationId="{767A7D65-44A4-C123-6E15-0A33EA39B47D}"/>
          </ac:spMkLst>
        </pc:spChg>
        <pc:spChg chg="add mod">
          <ac:chgData name="SOYANG LEE" userId="2642359018f3b131" providerId="LiveId" clId="{2CB18AC9-531E-4ACA-B2EE-A20C8C43BC6E}" dt="2025-06-26T06:13:23.122" v="716" actId="14100"/>
          <ac:spMkLst>
            <pc:docMk/>
            <pc:sldMk cId="2500292618" sldId="264"/>
            <ac:spMk id="19" creationId="{1AF17E04-B711-2E3D-851F-696B35CEC34A}"/>
          </ac:spMkLst>
        </pc:spChg>
        <pc:spChg chg="add mod">
          <ac:chgData name="SOYANG LEE" userId="2642359018f3b131" providerId="LiveId" clId="{2CB18AC9-531E-4ACA-B2EE-A20C8C43BC6E}" dt="2025-06-26T06:13:23.122" v="716" actId="14100"/>
          <ac:spMkLst>
            <pc:docMk/>
            <pc:sldMk cId="2500292618" sldId="264"/>
            <ac:spMk id="20" creationId="{6327D2B2-FE05-632C-F465-AA4B463BA6DC}"/>
          </ac:spMkLst>
        </pc:spChg>
        <pc:spChg chg="add mod">
          <ac:chgData name="SOYANG LEE" userId="2642359018f3b131" providerId="LiveId" clId="{2CB18AC9-531E-4ACA-B2EE-A20C8C43BC6E}" dt="2025-06-26T06:13:25.828" v="717" actId="1076"/>
          <ac:spMkLst>
            <pc:docMk/>
            <pc:sldMk cId="2500292618" sldId="264"/>
            <ac:spMk id="21" creationId="{558C484C-1C11-6811-382A-09CED2E67006}"/>
          </ac:spMkLst>
        </pc:spChg>
        <pc:spChg chg="mod">
          <ac:chgData name="SOYANG LEE" userId="2642359018f3b131" providerId="LiveId" clId="{2CB18AC9-531E-4ACA-B2EE-A20C8C43BC6E}" dt="2025-06-26T06:12:13.094" v="700"/>
          <ac:spMkLst>
            <pc:docMk/>
            <pc:sldMk cId="2500292618" sldId="264"/>
            <ac:spMk id="23" creationId="{C574EEA9-6FC3-F5F8-E3C9-E702B0EDE57F}"/>
          </ac:spMkLst>
        </pc:spChg>
        <pc:spChg chg="mod">
          <ac:chgData name="SOYANG LEE" userId="2642359018f3b131" providerId="LiveId" clId="{2CB18AC9-531E-4ACA-B2EE-A20C8C43BC6E}" dt="2025-06-26T06:11:24.955" v="698" actId="571"/>
          <ac:spMkLst>
            <pc:docMk/>
            <pc:sldMk cId="2500292618" sldId="264"/>
            <ac:spMk id="24" creationId="{DB89087F-1EAE-38A2-A852-27771EEB47D7}"/>
          </ac:spMkLst>
        </pc:spChg>
        <pc:spChg chg="mod">
          <ac:chgData name="SOYANG LEE" userId="2642359018f3b131" providerId="LiveId" clId="{2CB18AC9-531E-4ACA-B2EE-A20C8C43BC6E}" dt="2025-06-26T06:12:21.555" v="704" actId="20577"/>
          <ac:spMkLst>
            <pc:docMk/>
            <pc:sldMk cId="2500292618" sldId="264"/>
            <ac:spMk id="26" creationId="{E5D963C8-1A0C-7E69-3B92-26E6A77A4E8B}"/>
          </ac:spMkLst>
        </pc:spChg>
        <pc:spChg chg="mod">
          <ac:chgData name="SOYANG LEE" userId="2642359018f3b131" providerId="LiveId" clId="{2CB18AC9-531E-4ACA-B2EE-A20C8C43BC6E}" dt="2025-06-26T06:12:19.742" v="702"/>
          <ac:spMkLst>
            <pc:docMk/>
            <pc:sldMk cId="2500292618" sldId="264"/>
            <ac:spMk id="27" creationId="{16C7E0EA-5A56-479F-1D44-BDE910F36466}"/>
          </ac:spMkLst>
        </pc:spChg>
        <pc:spChg chg="mod">
          <ac:chgData name="SOYANG LEE" userId="2642359018f3b131" providerId="LiveId" clId="{2CB18AC9-531E-4ACA-B2EE-A20C8C43BC6E}" dt="2025-06-26T06:12:31.047" v="709" actId="20577"/>
          <ac:spMkLst>
            <pc:docMk/>
            <pc:sldMk cId="2500292618" sldId="264"/>
            <ac:spMk id="29" creationId="{858DBF21-ECCE-B942-4D3E-2D3AE0D1A83D}"/>
          </ac:spMkLst>
        </pc:spChg>
        <pc:spChg chg="mod">
          <ac:chgData name="SOYANG LEE" userId="2642359018f3b131" providerId="LiveId" clId="{2CB18AC9-531E-4ACA-B2EE-A20C8C43BC6E}" dt="2025-06-26T06:12:28.369" v="706"/>
          <ac:spMkLst>
            <pc:docMk/>
            <pc:sldMk cId="2500292618" sldId="264"/>
            <ac:spMk id="30" creationId="{B31E2F2B-6178-9FD0-F42E-92D7ADF7F85C}"/>
          </ac:spMkLst>
        </pc:spChg>
        <pc:spChg chg="mod">
          <ac:chgData name="SOYANG LEE" userId="2642359018f3b131" providerId="LiveId" clId="{2CB18AC9-531E-4ACA-B2EE-A20C8C43BC6E}" dt="2025-06-26T06:12:55.649" v="711"/>
          <ac:spMkLst>
            <pc:docMk/>
            <pc:sldMk cId="2500292618" sldId="264"/>
            <ac:spMk id="32" creationId="{7F7E145E-FF04-6765-83FC-649DD5529328}"/>
          </ac:spMkLst>
        </pc:spChg>
        <pc:spChg chg="mod">
          <ac:chgData name="SOYANG LEE" userId="2642359018f3b131" providerId="LiveId" clId="{2CB18AC9-531E-4ACA-B2EE-A20C8C43BC6E}" dt="2025-06-26T06:12:54.916" v="710" actId="571"/>
          <ac:spMkLst>
            <pc:docMk/>
            <pc:sldMk cId="2500292618" sldId="264"/>
            <ac:spMk id="33" creationId="{81C88A88-86F6-6332-2061-ACB5A795F6D8}"/>
          </ac:spMkLst>
        </pc:spChg>
        <pc:spChg chg="mod">
          <ac:chgData name="SOYANG LEE" userId="2642359018f3b131" providerId="LiveId" clId="{2CB18AC9-531E-4ACA-B2EE-A20C8C43BC6E}" dt="2025-06-26T06:13:40.688" v="722" actId="20577"/>
          <ac:spMkLst>
            <pc:docMk/>
            <pc:sldMk cId="2500292618" sldId="264"/>
            <ac:spMk id="35" creationId="{1E96F37D-DDEF-EAF8-D321-F50CDEC39CDF}"/>
          </ac:spMkLst>
        </pc:spChg>
        <pc:spChg chg="mod">
          <ac:chgData name="SOYANG LEE" userId="2642359018f3b131" providerId="LiveId" clId="{2CB18AC9-531E-4ACA-B2EE-A20C8C43BC6E}" dt="2025-06-26T06:13:37.979" v="720"/>
          <ac:spMkLst>
            <pc:docMk/>
            <pc:sldMk cId="2500292618" sldId="264"/>
            <ac:spMk id="36" creationId="{5CD36C66-A205-FBB0-D584-6C9B89F544A9}"/>
          </ac:spMkLst>
        </pc:spChg>
        <pc:grpChg chg="del">
          <ac:chgData name="SOYANG LEE" userId="2642359018f3b131" providerId="LiveId" clId="{2CB18AC9-531E-4ACA-B2EE-A20C8C43BC6E}" dt="2025-06-26T06:10:25.070" v="681" actId="478"/>
          <ac:grpSpMkLst>
            <pc:docMk/>
            <pc:sldMk cId="2500292618" sldId="264"/>
            <ac:grpSpMk id="4" creationId="{485AC614-2FA8-AE48-C8C2-359977DF2D79}"/>
          </ac:grpSpMkLst>
        </pc:grpChg>
        <pc:grpChg chg="del">
          <ac:chgData name="SOYANG LEE" userId="2642359018f3b131" providerId="LiveId" clId="{2CB18AC9-531E-4ACA-B2EE-A20C8C43BC6E}" dt="2025-06-26T06:10:25.070" v="681" actId="478"/>
          <ac:grpSpMkLst>
            <pc:docMk/>
            <pc:sldMk cId="2500292618" sldId="264"/>
            <ac:grpSpMk id="9" creationId="{12695E36-7853-B312-34E9-6A0BFF0D6F44}"/>
          </ac:grpSpMkLst>
        </pc:grpChg>
        <pc:grpChg chg="del">
          <ac:chgData name="SOYANG LEE" userId="2642359018f3b131" providerId="LiveId" clId="{2CB18AC9-531E-4ACA-B2EE-A20C8C43BC6E}" dt="2025-06-26T06:10:25.070" v="681" actId="478"/>
          <ac:grpSpMkLst>
            <pc:docMk/>
            <pc:sldMk cId="2500292618" sldId="264"/>
            <ac:grpSpMk id="12" creationId="{008F9A2A-694E-C6D8-781F-4D589651F2CF}"/>
          </ac:grpSpMkLst>
        </pc:grpChg>
        <pc:grpChg chg="add mod">
          <ac:chgData name="SOYANG LEE" userId="2642359018f3b131" providerId="LiveId" clId="{2CB18AC9-531E-4ACA-B2EE-A20C8C43BC6E}" dt="2025-06-26T06:13:25.828" v="717" actId="1076"/>
          <ac:grpSpMkLst>
            <pc:docMk/>
            <pc:sldMk cId="2500292618" sldId="264"/>
            <ac:grpSpMk id="22" creationId="{A50E988B-1D6D-83A1-336F-D32A855CAF07}"/>
          </ac:grpSpMkLst>
        </pc:grpChg>
        <pc:grpChg chg="add mod">
          <ac:chgData name="SOYANG LEE" userId="2642359018f3b131" providerId="LiveId" clId="{2CB18AC9-531E-4ACA-B2EE-A20C8C43BC6E}" dt="2025-06-26T06:13:30.003" v="718" actId="1076"/>
          <ac:grpSpMkLst>
            <pc:docMk/>
            <pc:sldMk cId="2500292618" sldId="264"/>
            <ac:grpSpMk id="25" creationId="{365E636F-479A-AFFC-5C4D-C6D9AB1D1D8C}"/>
          </ac:grpSpMkLst>
        </pc:grpChg>
        <pc:grpChg chg="add mod">
          <ac:chgData name="SOYANG LEE" userId="2642359018f3b131" providerId="LiveId" clId="{2CB18AC9-531E-4ACA-B2EE-A20C8C43BC6E}" dt="2025-06-26T06:13:30.003" v="718" actId="1076"/>
          <ac:grpSpMkLst>
            <pc:docMk/>
            <pc:sldMk cId="2500292618" sldId="264"/>
            <ac:grpSpMk id="28" creationId="{F5724896-42F8-CE39-8910-D57C07F7FFB5}"/>
          </ac:grpSpMkLst>
        </pc:grpChg>
        <pc:grpChg chg="add mod">
          <ac:chgData name="SOYANG LEE" userId="2642359018f3b131" providerId="LiveId" clId="{2CB18AC9-531E-4ACA-B2EE-A20C8C43BC6E}" dt="2025-06-26T06:13:30.003" v="718" actId="1076"/>
          <ac:grpSpMkLst>
            <pc:docMk/>
            <pc:sldMk cId="2500292618" sldId="264"/>
            <ac:grpSpMk id="31" creationId="{7FC0F14A-C8F7-F4C9-00A6-017A43D4DCC8}"/>
          </ac:grpSpMkLst>
        </pc:grpChg>
        <pc:grpChg chg="add mod">
          <ac:chgData name="SOYANG LEE" userId="2642359018f3b131" providerId="LiveId" clId="{2CB18AC9-531E-4ACA-B2EE-A20C8C43BC6E}" dt="2025-06-26T06:13:37.979" v="720"/>
          <ac:grpSpMkLst>
            <pc:docMk/>
            <pc:sldMk cId="2500292618" sldId="264"/>
            <ac:grpSpMk id="34" creationId="{6E0FB927-D3E7-0232-CCC8-809690C40834}"/>
          </ac:grpSpMkLst>
        </pc:grpChg>
      </pc:sldChg>
      <pc:sldChg chg="addSp delSp modSp add mod">
        <pc:chgData name="SOYANG LEE" userId="2642359018f3b131" providerId="LiveId" clId="{2CB18AC9-531E-4ACA-B2EE-A20C8C43BC6E}" dt="2025-06-26T06:48:52.380" v="1325" actId="478"/>
        <pc:sldMkLst>
          <pc:docMk/>
          <pc:sldMk cId="3509224631" sldId="265"/>
        </pc:sldMkLst>
        <pc:spChg chg="mod">
          <ac:chgData name="SOYANG LEE" userId="2642359018f3b131" providerId="LiveId" clId="{2CB18AC9-531E-4ACA-B2EE-A20C8C43BC6E}" dt="2025-06-26T06:16:02.161" v="779" actId="20577"/>
          <ac:spMkLst>
            <pc:docMk/>
            <pc:sldMk cId="3509224631" sldId="265"/>
            <ac:spMk id="5" creationId="{940B4732-0BB0-C7EC-11C7-5A541F56EF92}"/>
          </ac:spMkLst>
        </pc:spChg>
        <pc:spChg chg="mod">
          <ac:chgData name="SOYANG LEE" userId="2642359018f3b131" providerId="LiveId" clId="{2CB18AC9-531E-4ACA-B2EE-A20C8C43BC6E}" dt="2025-06-26T06:15:29.744" v="764"/>
          <ac:spMkLst>
            <pc:docMk/>
            <pc:sldMk cId="3509224631" sldId="265"/>
            <ac:spMk id="6" creationId="{68395C45-AC76-1C78-B67E-FB31CB4E1F4F}"/>
          </ac:spMkLst>
        </pc:spChg>
        <pc:spChg chg="mod">
          <ac:chgData name="SOYANG LEE" userId="2642359018f3b131" providerId="LiveId" clId="{2CB18AC9-531E-4ACA-B2EE-A20C8C43BC6E}" dt="2025-06-26T06:13:48.414" v="724"/>
          <ac:spMkLst>
            <pc:docMk/>
            <pc:sldMk cId="3509224631" sldId="265"/>
            <ac:spMk id="7" creationId="{AC49F949-C350-B39F-80F2-914B5F5926F1}"/>
          </ac:spMkLst>
        </pc:spChg>
        <pc:spChg chg="mod">
          <ac:chgData name="SOYANG LEE" userId="2642359018f3b131" providerId="LiveId" clId="{2CB18AC9-531E-4ACA-B2EE-A20C8C43BC6E}" dt="2025-06-26T06:15:55.775" v="778"/>
          <ac:spMkLst>
            <pc:docMk/>
            <pc:sldMk cId="3509224631" sldId="265"/>
            <ac:spMk id="9" creationId="{A82657BC-C6DE-EC48-B2E0-E8B2593C5F03}"/>
          </ac:spMkLst>
        </pc:spChg>
        <pc:spChg chg="mod">
          <ac:chgData name="SOYANG LEE" userId="2642359018f3b131" providerId="LiveId" clId="{2CB18AC9-531E-4ACA-B2EE-A20C8C43BC6E}" dt="2025-06-26T06:15:49.459" v="767" actId="571"/>
          <ac:spMkLst>
            <pc:docMk/>
            <pc:sldMk cId="3509224631" sldId="265"/>
            <ac:spMk id="10" creationId="{FCE8B587-B3F2-8DBB-70F8-106B27F47E71}"/>
          </ac:spMkLst>
        </pc:spChg>
        <pc:spChg chg="add mod">
          <ac:chgData name="SOYANG LEE" userId="2642359018f3b131" providerId="LiveId" clId="{2CB18AC9-531E-4ACA-B2EE-A20C8C43BC6E}" dt="2025-06-26T06:48:50.989" v="1324" actId="14100"/>
          <ac:spMkLst>
            <pc:docMk/>
            <pc:sldMk cId="3509224631" sldId="265"/>
            <ac:spMk id="11" creationId="{AD575F2C-0D47-EC3B-0702-91573B85F4BB}"/>
          </ac:spMkLst>
        </pc:spChg>
        <pc:spChg chg="mod">
          <ac:chgData name="SOYANG LEE" userId="2642359018f3b131" providerId="LiveId" clId="{2CB18AC9-531E-4ACA-B2EE-A20C8C43BC6E}" dt="2025-06-26T06:18:58.736" v="834" actId="20577"/>
          <ac:spMkLst>
            <pc:docMk/>
            <pc:sldMk cId="3509224631" sldId="265"/>
            <ac:spMk id="13" creationId="{2A27C0EC-A68F-E7EA-2CC5-A7B7742A6F2B}"/>
          </ac:spMkLst>
        </pc:spChg>
        <pc:spChg chg="mod">
          <ac:chgData name="SOYANG LEE" userId="2642359018f3b131" providerId="LiveId" clId="{2CB18AC9-531E-4ACA-B2EE-A20C8C43BC6E}" dt="2025-06-26T06:18:55.705" v="831"/>
          <ac:spMkLst>
            <pc:docMk/>
            <pc:sldMk cId="3509224631" sldId="265"/>
            <ac:spMk id="14" creationId="{B94BDE64-09BB-7598-6D9A-60508E056112}"/>
          </ac:spMkLst>
        </pc:spChg>
        <pc:spChg chg="mod">
          <ac:chgData name="SOYANG LEE" userId="2642359018f3b131" providerId="LiveId" clId="{2CB18AC9-531E-4ACA-B2EE-A20C8C43BC6E}" dt="2025-06-26T06:48:46.397" v="1322" actId="14100"/>
          <ac:spMkLst>
            <pc:docMk/>
            <pc:sldMk cId="3509224631" sldId="265"/>
            <ac:spMk id="15" creationId="{ACA6507B-92E9-7006-D7B2-3F27DA149C23}"/>
          </ac:spMkLst>
        </pc:spChg>
        <pc:spChg chg="del">
          <ac:chgData name="SOYANG LEE" userId="2642359018f3b131" providerId="LiveId" clId="{2CB18AC9-531E-4ACA-B2EE-A20C8C43BC6E}" dt="2025-06-26T06:14:05.354" v="727" actId="478"/>
          <ac:spMkLst>
            <pc:docMk/>
            <pc:sldMk cId="3509224631" sldId="265"/>
            <ac:spMk id="19" creationId="{DDFE56EA-6BB3-6245-DA67-30D07BF7140D}"/>
          </ac:spMkLst>
        </pc:spChg>
        <pc:spChg chg="del">
          <ac:chgData name="SOYANG LEE" userId="2642359018f3b131" providerId="LiveId" clId="{2CB18AC9-531E-4ACA-B2EE-A20C8C43BC6E}" dt="2025-06-26T06:14:05.678" v="728" actId="478"/>
          <ac:spMkLst>
            <pc:docMk/>
            <pc:sldMk cId="3509224631" sldId="265"/>
            <ac:spMk id="20" creationId="{4F19DCE2-3C40-70C3-E5A7-F93E26A7F6EF}"/>
          </ac:spMkLst>
        </pc:spChg>
        <pc:spChg chg="del">
          <ac:chgData name="SOYANG LEE" userId="2642359018f3b131" providerId="LiveId" clId="{2CB18AC9-531E-4ACA-B2EE-A20C8C43BC6E}" dt="2025-06-26T06:14:03.490" v="726" actId="478"/>
          <ac:spMkLst>
            <pc:docMk/>
            <pc:sldMk cId="3509224631" sldId="265"/>
            <ac:spMk id="21" creationId="{9BE20E6A-B33D-A497-FC89-BC1F4A64C24B}"/>
          </ac:spMkLst>
        </pc:spChg>
        <pc:spChg chg="mod">
          <ac:chgData name="SOYANG LEE" userId="2642359018f3b131" providerId="LiveId" clId="{2CB18AC9-531E-4ACA-B2EE-A20C8C43BC6E}" dt="2025-06-26T06:18:26.635" v="827"/>
          <ac:spMkLst>
            <pc:docMk/>
            <pc:sldMk cId="3509224631" sldId="265"/>
            <ac:spMk id="29" creationId="{2F70F21D-F825-FF63-B3F8-A38A18B756D2}"/>
          </ac:spMkLst>
        </pc:spChg>
        <pc:spChg chg="mod">
          <ac:chgData name="SOYANG LEE" userId="2642359018f3b131" providerId="LiveId" clId="{2CB18AC9-531E-4ACA-B2EE-A20C8C43BC6E}" dt="2025-06-26T06:18:21.576" v="810"/>
          <ac:spMkLst>
            <pc:docMk/>
            <pc:sldMk cId="3509224631" sldId="265"/>
            <ac:spMk id="30" creationId="{49705F6E-6DD0-2AEA-2C07-EE79FC5E8EDC}"/>
          </ac:spMkLst>
        </pc:spChg>
        <pc:spChg chg="mod">
          <ac:chgData name="SOYANG LEE" userId="2642359018f3b131" providerId="LiveId" clId="{2CB18AC9-531E-4ACA-B2EE-A20C8C43BC6E}" dt="2025-06-26T06:17:44.734" v="801" actId="20577"/>
          <ac:spMkLst>
            <pc:docMk/>
            <pc:sldMk cId="3509224631" sldId="265"/>
            <ac:spMk id="38" creationId="{8B00B444-C329-2CE0-847E-01195E9E4487}"/>
          </ac:spMkLst>
        </pc:spChg>
        <pc:spChg chg="mod">
          <ac:chgData name="SOYANG LEE" userId="2642359018f3b131" providerId="LiveId" clId="{2CB18AC9-531E-4ACA-B2EE-A20C8C43BC6E}" dt="2025-06-26T06:17:41.957" v="799"/>
          <ac:spMkLst>
            <pc:docMk/>
            <pc:sldMk cId="3509224631" sldId="265"/>
            <ac:spMk id="39" creationId="{FACDF933-1EC6-42DF-A1E7-92905E483031}"/>
          </ac:spMkLst>
        </pc:spChg>
        <pc:spChg chg="mod">
          <ac:chgData name="SOYANG LEE" userId="2642359018f3b131" providerId="LiveId" clId="{2CB18AC9-531E-4ACA-B2EE-A20C8C43BC6E}" dt="2025-06-26T06:16:17.980" v="781" actId="571"/>
          <ac:spMkLst>
            <pc:docMk/>
            <pc:sldMk cId="3509224631" sldId="265"/>
            <ac:spMk id="41" creationId="{A22D2D30-5755-5401-2227-A16FD873BD2C}"/>
          </ac:spMkLst>
        </pc:spChg>
        <pc:spChg chg="mod">
          <ac:chgData name="SOYANG LEE" userId="2642359018f3b131" providerId="LiveId" clId="{2CB18AC9-531E-4ACA-B2EE-A20C8C43BC6E}" dt="2025-06-26T06:16:17.980" v="781" actId="571"/>
          <ac:spMkLst>
            <pc:docMk/>
            <pc:sldMk cId="3509224631" sldId="265"/>
            <ac:spMk id="42" creationId="{59CB7802-348C-0FA5-C066-3DC3401DD726}"/>
          </ac:spMkLst>
        </pc:spChg>
        <pc:spChg chg="mod">
          <ac:chgData name="SOYANG LEE" userId="2642359018f3b131" providerId="LiveId" clId="{2CB18AC9-531E-4ACA-B2EE-A20C8C43BC6E}" dt="2025-06-26T06:19:10.125" v="837" actId="20577"/>
          <ac:spMkLst>
            <pc:docMk/>
            <pc:sldMk cId="3509224631" sldId="265"/>
            <ac:spMk id="44" creationId="{51EC6ECB-72B2-A177-2271-1C6714CD633B}"/>
          </ac:spMkLst>
        </pc:spChg>
        <pc:spChg chg="mod">
          <ac:chgData name="SOYANG LEE" userId="2642359018f3b131" providerId="LiveId" clId="{2CB18AC9-531E-4ACA-B2EE-A20C8C43BC6E}" dt="2025-06-26T06:19:08.868" v="836"/>
          <ac:spMkLst>
            <pc:docMk/>
            <pc:sldMk cId="3509224631" sldId="265"/>
            <ac:spMk id="45" creationId="{7990BA3E-95B0-0147-31B4-F29F4025C57C}"/>
          </ac:spMkLst>
        </pc:spChg>
        <pc:spChg chg="add del mod">
          <ac:chgData name="SOYANG LEE" userId="2642359018f3b131" providerId="LiveId" clId="{2CB18AC9-531E-4ACA-B2EE-A20C8C43BC6E}" dt="2025-06-26T06:48:52.380" v="1325" actId="478"/>
          <ac:spMkLst>
            <pc:docMk/>
            <pc:sldMk cId="3509224631" sldId="265"/>
            <ac:spMk id="46" creationId="{99330232-4953-F636-EBCF-517475643593}"/>
          </ac:spMkLst>
        </pc:spChg>
        <pc:grpChg chg="add del mod">
          <ac:chgData name="SOYANG LEE" userId="2642359018f3b131" providerId="LiveId" clId="{2CB18AC9-531E-4ACA-B2EE-A20C8C43BC6E}" dt="2025-06-26T06:18:22.691" v="811" actId="478"/>
          <ac:grpSpMkLst>
            <pc:docMk/>
            <pc:sldMk cId="3509224631" sldId="265"/>
            <ac:grpSpMk id="4" creationId="{21D1341D-240F-E1F3-BAA1-99A640755461}"/>
          </ac:grpSpMkLst>
        </pc:grpChg>
        <pc:grpChg chg="add del mod">
          <ac:chgData name="SOYANG LEE" userId="2642359018f3b131" providerId="LiveId" clId="{2CB18AC9-531E-4ACA-B2EE-A20C8C43BC6E}" dt="2025-06-26T06:18:23.071" v="812" actId="478"/>
          <ac:grpSpMkLst>
            <pc:docMk/>
            <pc:sldMk cId="3509224631" sldId="265"/>
            <ac:grpSpMk id="8" creationId="{1F4290D0-F303-996D-FF4A-920DED18B702}"/>
          </ac:grpSpMkLst>
        </pc:grpChg>
        <pc:grpChg chg="add mod">
          <ac:chgData name="SOYANG LEE" userId="2642359018f3b131" providerId="LiveId" clId="{2CB18AC9-531E-4ACA-B2EE-A20C8C43BC6E}" dt="2025-06-26T06:18:55.705" v="831"/>
          <ac:grpSpMkLst>
            <pc:docMk/>
            <pc:sldMk cId="3509224631" sldId="265"/>
            <ac:grpSpMk id="12" creationId="{DE1FE8EF-C21E-4903-9F90-846B0E409D3C}"/>
          </ac:grpSpMkLst>
        </pc:grpChg>
        <pc:grpChg chg="del">
          <ac:chgData name="SOYANG LEE" userId="2642359018f3b131" providerId="LiveId" clId="{2CB18AC9-531E-4ACA-B2EE-A20C8C43BC6E}" dt="2025-06-26T06:14:01.821" v="725" actId="478"/>
          <ac:grpSpMkLst>
            <pc:docMk/>
            <pc:sldMk cId="3509224631" sldId="265"/>
            <ac:grpSpMk id="16" creationId="{944371C1-13AD-A811-1E0E-A25B0C06ED4E}"/>
          </ac:grpSpMkLst>
        </pc:grpChg>
        <pc:grpChg chg="del">
          <ac:chgData name="SOYANG LEE" userId="2642359018f3b131" providerId="LiveId" clId="{2CB18AC9-531E-4ACA-B2EE-A20C8C43BC6E}" dt="2025-06-26T06:14:03.490" v="726" actId="478"/>
          <ac:grpSpMkLst>
            <pc:docMk/>
            <pc:sldMk cId="3509224631" sldId="265"/>
            <ac:grpSpMk id="22" creationId="{1FA95580-8265-CF27-DDA9-0892E6295B95}"/>
          </ac:grpSpMkLst>
        </pc:grpChg>
        <pc:grpChg chg="del">
          <ac:chgData name="SOYANG LEE" userId="2642359018f3b131" providerId="LiveId" clId="{2CB18AC9-531E-4ACA-B2EE-A20C8C43BC6E}" dt="2025-06-26T06:14:03.490" v="726" actId="478"/>
          <ac:grpSpMkLst>
            <pc:docMk/>
            <pc:sldMk cId="3509224631" sldId="265"/>
            <ac:grpSpMk id="25" creationId="{76C80DF2-2BD1-B3EB-3771-AC790D08462F}"/>
          </ac:grpSpMkLst>
        </pc:grpChg>
        <pc:grpChg chg="mod">
          <ac:chgData name="SOYANG LEE" userId="2642359018f3b131" providerId="LiveId" clId="{2CB18AC9-531E-4ACA-B2EE-A20C8C43BC6E}" dt="2025-06-26T06:18:21.576" v="810"/>
          <ac:grpSpMkLst>
            <pc:docMk/>
            <pc:sldMk cId="3509224631" sldId="265"/>
            <ac:grpSpMk id="28" creationId="{6C13CEDD-ECBE-3ACF-A4FA-5AE797FF8B18}"/>
          </ac:grpSpMkLst>
        </pc:grpChg>
        <pc:grpChg chg="del">
          <ac:chgData name="SOYANG LEE" userId="2642359018f3b131" providerId="LiveId" clId="{2CB18AC9-531E-4ACA-B2EE-A20C8C43BC6E}" dt="2025-06-26T06:14:56.456" v="761" actId="478"/>
          <ac:grpSpMkLst>
            <pc:docMk/>
            <pc:sldMk cId="3509224631" sldId="265"/>
            <ac:grpSpMk id="31" creationId="{8C94582A-2951-755D-8ABD-A7C2E9E78EBC}"/>
          </ac:grpSpMkLst>
        </pc:grpChg>
        <pc:grpChg chg="del">
          <ac:chgData name="SOYANG LEE" userId="2642359018f3b131" providerId="LiveId" clId="{2CB18AC9-531E-4ACA-B2EE-A20C8C43BC6E}" dt="2025-06-26T06:14:56.456" v="761" actId="478"/>
          <ac:grpSpMkLst>
            <pc:docMk/>
            <pc:sldMk cId="3509224631" sldId="265"/>
            <ac:grpSpMk id="34" creationId="{2A085221-3974-D84F-5E15-5AF67376BBD6}"/>
          </ac:grpSpMkLst>
        </pc:grpChg>
        <pc:grpChg chg="add del mod">
          <ac:chgData name="SOYANG LEE" userId="2642359018f3b131" providerId="LiveId" clId="{2CB18AC9-531E-4ACA-B2EE-A20C8C43BC6E}" dt="2025-06-26T06:18:56.929" v="832" actId="478"/>
          <ac:grpSpMkLst>
            <pc:docMk/>
            <pc:sldMk cId="3509224631" sldId="265"/>
            <ac:grpSpMk id="37" creationId="{FDC0750D-3F47-5AD4-49EF-F8BF2BF9BF4F}"/>
          </ac:grpSpMkLst>
        </pc:grpChg>
        <pc:grpChg chg="add del mod">
          <ac:chgData name="SOYANG LEE" userId="2642359018f3b131" providerId="LiveId" clId="{2CB18AC9-531E-4ACA-B2EE-A20C8C43BC6E}" dt="2025-06-26T06:17:43.297" v="800" actId="478"/>
          <ac:grpSpMkLst>
            <pc:docMk/>
            <pc:sldMk cId="3509224631" sldId="265"/>
            <ac:grpSpMk id="40" creationId="{B23F5E25-ACC3-28A0-E458-199DF2C87F28}"/>
          </ac:grpSpMkLst>
        </pc:grpChg>
        <pc:grpChg chg="add mod">
          <ac:chgData name="SOYANG LEE" userId="2642359018f3b131" providerId="LiveId" clId="{2CB18AC9-531E-4ACA-B2EE-A20C8C43BC6E}" dt="2025-06-26T06:19:08.868" v="836"/>
          <ac:grpSpMkLst>
            <pc:docMk/>
            <pc:sldMk cId="3509224631" sldId="265"/>
            <ac:grpSpMk id="43" creationId="{32FB8127-FC02-712E-DE33-D06B3EF31F2D}"/>
          </ac:grpSpMkLst>
        </pc:grpChg>
      </pc:sldChg>
      <pc:sldChg chg="addSp delSp modSp add mod ord">
        <pc:chgData name="SOYANG LEE" userId="2642359018f3b131" providerId="LiveId" clId="{2CB18AC9-531E-4ACA-B2EE-A20C8C43BC6E}" dt="2025-06-26T06:49:03.525" v="1330" actId="478"/>
        <pc:sldMkLst>
          <pc:docMk/>
          <pc:sldMk cId="1145652632" sldId="266"/>
        </pc:sldMkLst>
        <pc:spChg chg="mod">
          <ac:chgData name="SOYANG LEE" userId="2642359018f3b131" providerId="LiveId" clId="{2CB18AC9-531E-4ACA-B2EE-A20C8C43BC6E}" dt="2025-06-26T06:49:01.094" v="1329" actId="14100"/>
          <ac:spMkLst>
            <pc:docMk/>
            <pc:sldMk cId="1145652632" sldId="266"/>
            <ac:spMk id="11" creationId="{49F048FA-4DB2-CCF9-96A0-8D32F0FCBC59}"/>
          </ac:spMkLst>
        </pc:spChg>
        <pc:spChg chg="mod">
          <ac:chgData name="SOYANG LEE" userId="2642359018f3b131" providerId="LiveId" clId="{2CB18AC9-531E-4ACA-B2EE-A20C8C43BC6E}" dt="2025-06-26T06:48:58.526" v="1328" actId="14100"/>
          <ac:spMkLst>
            <pc:docMk/>
            <pc:sldMk cId="1145652632" sldId="266"/>
            <ac:spMk id="15" creationId="{A0D569EC-FDFF-43C0-3425-6FD176CA9342}"/>
          </ac:spMkLst>
        </pc:spChg>
        <pc:spChg chg="add del mod">
          <ac:chgData name="SOYANG LEE" userId="2642359018f3b131" providerId="LiveId" clId="{2CB18AC9-531E-4ACA-B2EE-A20C8C43BC6E}" dt="2025-06-26T06:49:03.525" v="1330" actId="478"/>
          <ac:spMkLst>
            <pc:docMk/>
            <pc:sldMk cId="1145652632" sldId="266"/>
            <ac:spMk id="16" creationId="{5ADD65E5-8A43-91E2-AF04-8DBA41EFEB79}"/>
          </ac:spMkLst>
        </pc:spChg>
      </pc:sldChg>
      <pc:sldChg chg="addSp delSp modSp add mod">
        <pc:chgData name="SOYANG LEE" userId="2642359018f3b131" providerId="LiveId" clId="{2CB18AC9-531E-4ACA-B2EE-A20C8C43BC6E}" dt="2025-06-26T06:48:41.218" v="1319" actId="478"/>
        <pc:sldMkLst>
          <pc:docMk/>
          <pc:sldMk cId="3325757472" sldId="267"/>
        </pc:sldMkLst>
        <pc:spChg chg="mod">
          <ac:chgData name="SOYANG LEE" userId="2642359018f3b131" providerId="LiveId" clId="{2CB18AC9-531E-4ACA-B2EE-A20C8C43BC6E}" dt="2025-06-26T06:19:49.674" v="848" actId="20577"/>
          <ac:spMkLst>
            <pc:docMk/>
            <pc:sldMk cId="3325757472" sldId="267"/>
            <ac:spMk id="5" creationId="{5791DA27-13E9-8DDE-564D-2551A76BD6F6}"/>
          </ac:spMkLst>
        </pc:spChg>
        <pc:spChg chg="mod">
          <ac:chgData name="SOYANG LEE" userId="2642359018f3b131" providerId="LiveId" clId="{2CB18AC9-531E-4ACA-B2EE-A20C8C43BC6E}" dt="2025-06-26T06:19:48.262" v="847"/>
          <ac:spMkLst>
            <pc:docMk/>
            <pc:sldMk cId="3325757472" sldId="267"/>
            <ac:spMk id="6" creationId="{368B59E1-7B28-699F-9C04-2B2E8B046D94}"/>
          </ac:spMkLst>
        </pc:spChg>
        <pc:spChg chg="mod">
          <ac:chgData name="SOYANG LEE" userId="2642359018f3b131" providerId="LiveId" clId="{2CB18AC9-531E-4ACA-B2EE-A20C8C43BC6E}" dt="2025-06-26T06:20:09.714" v="852" actId="20577"/>
          <ac:spMkLst>
            <pc:docMk/>
            <pc:sldMk cId="3325757472" sldId="267"/>
            <ac:spMk id="9" creationId="{0A4DAA03-D5A9-3549-A3D3-3827EAA2C8C9}"/>
          </ac:spMkLst>
        </pc:spChg>
        <pc:spChg chg="mod">
          <ac:chgData name="SOYANG LEE" userId="2642359018f3b131" providerId="LiveId" clId="{2CB18AC9-531E-4ACA-B2EE-A20C8C43BC6E}" dt="2025-06-26T06:20:06.828" v="850"/>
          <ac:spMkLst>
            <pc:docMk/>
            <pc:sldMk cId="3325757472" sldId="267"/>
            <ac:spMk id="10" creationId="{0017F625-7CE7-F227-50D3-FA6EF98433F6}"/>
          </ac:spMkLst>
        </pc:spChg>
        <pc:spChg chg="del">
          <ac:chgData name="SOYANG LEE" userId="2642359018f3b131" providerId="LiveId" clId="{2CB18AC9-531E-4ACA-B2EE-A20C8C43BC6E}" dt="2025-06-26T06:19:38.184" v="844" actId="478"/>
          <ac:spMkLst>
            <pc:docMk/>
            <pc:sldMk cId="3325757472" sldId="267"/>
            <ac:spMk id="11" creationId="{8E8D5C45-BE2D-6B8E-907B-95EEE061787A}"/>
          </ac:spMkLst>
        </pc:spChg>
        <pc:spChg chg="mod">
          <ac:chgData name="SOYANG LEE" userId="2642359018f3b131" providerId="LiveId" clId="{2CB18AC9-531E-4ACA-B2EE-A20C8C43BC6E}" dt="2025-06-26T06:48:34.839" v="1316" actId="14100"/>
          <ac:spMkLst>
            <pc:docMk/>
            <pc:sldMk cId="3325757472" sldId="267"/>
            <ac:spMk id="15" creationId="{A2CF369E-79FE-3B07-448E-CBC9D08E7B31}"/>
          </ac:spMkLst>
        </pc:spChg>
        <pc:spChg chg="add mod">
          <ac:chgData name="SOYANG LEE" userId="2642359018f3b131" providerId="LiveId" clId="{2CB18AC9-531E-4ACA-B2EE-A20C8C43BC6E}" dt="2025-06-26T06:48:39.974" v="1318" actId="14100"/>
          <ac:spMkLst>
            <pc:docMk/>
            <pc:sldMk cId="3325757472" sldId="267"/>
            <ac:spMk id="16" creationId="{EB45E86F-C3D3-F441-3E31-FACD01A4C0B3}"/>
          </ac:spMkLst>
        </pc:spChg>
        <pc:spChg chg="mod">
          <ac:chgData name="SOYANG LEE" userId="2642359018f3b131" providerId="LiveId" clId="{2CB18AC9-531E-4ACA-B2EE-A20C8C43BC6E}" dt="2025-06-26T06:20:57.797" v="872"/>
          <ac:spMkLst>
            <pc:docMk/>
            <pc:sldMk cId="3325757472" sldId="267"/>
            <ac:spMk id="18" creationId="{681C71DC-CF86-D8FB-8085-7C563BCB7032}"/>
          </ac:spMkLst>
        </pc:spChg>
        <pc:spChg chg="mod">
          <ac:chgData name="SOYANG LEE" userId="2642359018f3b131" providerId="LiveId" clId="{2CB18AC9-531E-4ACA-B2EE-A20C8C43BC6E}" dt="2025-06-26T06:20:42.869" v="859"/>
          <ac:spMkLst>
            <pc:docMk/>
            <pc:sldMk cId="3325757472" sldId="267"/>
            <ac:spMk id="19" creationId="{7623EE61-AC4C-49B5-68AE-9299FE6273DC}"/>
          </ac:spMkLst>
        </pc:spChg>
        <pc:spChg chg="mod">
          <ac:chgData name="SOYANG LEE" userId="2642359018f3b131" providerId="LiveId" clId="{2CB18AC9-531E-4ACA-B2EE-A20C8C43BC6E}" dt="2025-06-26T06:21:07.974" v="875" actId="20577"/>
          <ac:spMkLst>
            <pc:docMk/>
            <pc:sldMk cId="3325757472" sldId="267"/>
            <ac:spMk id="21" creationId="{9FF074E9-DEEA-5FE0-8490-153ED469925A}"/>
          </ac:spMkLst>
        </pc:spChg>
        <pc:spChg chg="mod">
          <ac:chgData name="SOYANG LEE" userId="2642359018f3b131" providerId="LiveId" clId="{2CB18AC9-531E-4ACA-B2EE-A20C8C43BC6E}" dt="2025-06-26T06:21:05.024" v="873"/>
          <ac:spMkLst>
            <pc:docMk/>
            <pc:sldMk cId="3325757472" sldId="267"/>
            <ac:spMk id="22" creationId="{CB2F7443-CDAC-7643-5121-7BFB4AE4E3C1}"/>
          </ac:spMkLst>
        </pc:spChg>
        <pc:spChg chg="mod">
          <ac:chgData name="SOYANG LEE" userId="2642359018f3b131" providerId="LiveId" clId="{2CB18AC9-531E-4ACA-B2EE-A20C8C43BC6E}" dt="2025-06-26T06:21:20.177" v="879" actId="20577"/>
          <ac:spMkLst>
            <pc:docMk/>
            <pc:sldMk cId="3325757472" sldId="267"/>
            <ac:spMk id="24" creationId="{C365619D-7BE2-0EBD-CBA7-1615FE85A98C}"/>
          </ac:spMkLst>
        </pc:spChg>
        <pc:spChg chg="mod">
          <ac:chgData name="SOYANG LEE" userId="2642359018f3b131" providerId="LiveId" clId="{2CB18AC9-531E-4ACA-B2EE-A20C8C43BC6E}" dt="2025-06-26T06:21:17.970" v="877"/>
          <ac:spMkLst>
            <pc:docMk/>
            <pc:sldMk cId="3325757472" sldId="267"/>
            <ac:spMk id="25" creationId="{D7903A3E-3999-A7A2-FD1A-3BFF88965683}"/>
          </ac:spMkLst>
        </pc:spChg>
        <pc:spChg chg="add del mod">
          <ac:chgData name="SOYANG LEE" userId="2642359018f3b131" providerId="LiveId" clId="{2CB18AC9-531E-4ACA-B2EE-A20C8C43BC6E}" dt="2025-06-26T06:48:41.218" v="1319" actId="478"/>
          <ac:spMkLst>
            <pc:docMk/>
            <pc:sldMk cId="3325757472" sldId="267"/>
            <ac:spMk id="26" creationId="{2096F9AC-485A-315F-D744-27A7077C04F5}"/>
          </ac:spMkLst>
        </pc:spChg>
        <pc:spChg chg="mod">
          <ac:chgData name="SOYANG LEE" userId="2642359018f3b131" providerId="LiveId" clId="{2CB18AC9-531E-4ACA-B2EE-A20C8C43BC6E}" dt="2025-06-26T06:19:39.436" v="845" actId="20577"/>
          <ac:spMkLst>
            <pc:docMk/>
            <pc:sldMk cId="3325757472" sldId="267"/>
            <ac:spMk id="29" creationId="{FDC7E7E5-C5D7-9B60-E37D-655793C3E03A}"/>
          </ac:spMkLst>
        </pc:spChg>
        <pc:grpChg chg="add mod">
          <ac:chgData name="SOYANG LEE" userId="2642359018f3b131" providerId="LiveId" clId="{2CB18AC9-531E-4ACA-B2EE-A20C8C43BC6E}" dt="2025-06-26T06:20:20.189" v="854" actId="1076"/>
          <ac:grpSpMkLst>
            <pc:docMk/>
            <pc:sldMk cId="3325757472" sldId="267"/>
            <ac:grpSpMk id="4" creationId="{A10FB31F-4060-D7C5-8C62-1E2E7E663C3D}"/>
          </ac:grpSpMkLst>
        </pc:grpChg>
        <pc:grpChg chg="add mod">
          <ac:chgData name="SOYANG LEE" userId="2642359018f3b131" providerId="LiveId" clId="{2CB18AC9-531E-4ACA-B2EE-A20C8C43BC6E}" dt="2025-06-26T06:20:15.538" v="853" actId="1076"/>
          <ac:grpSpMkLst>
            <pc:docMk/>
            <pc:sldMk cId="3325757472" sldId="267"/>
            <ac:grpSpMk id="8" creationId="{D742D474-210F-B99F-717F-796F84A1C240}"/>
          </ac:grpSpMkLst>
        </pc:grpChg>
        <pc:grpChg chg="del">
          <ac:chgData name="SOYANG LEE" userId="2642359018f3b131" providerId="LiveId" clId="{2CB18AC9-531E-4ACA-B2EE-A20C8C43BC6E}" dt="2025-06-26T06:19:38.184" v="844" actId="478"/>
          <ac:grpSpMkLst>
            <pc:docMk/>
            <pc:sldMk cId="3325757472" sldId="267"/>
            <ac:grpSpMk id="12" creationId="{37248150-01A8-B877-3FFB-10C5893B9BCA}"/>
          </ac:grpSpMkLst>
        </pc:grpChg>
        <pc:grpChg chg="add mod">
          <ac:chgData name="SOYANG LEE" userId="2642359018f3b131" providerId="LiveId" clId="{2CB18AC9-531E-4ACA-B2EE-A20C8C43BC6E}" dt="2025-06-26T06:20:42.869" v="859"/>
          <ac:grpSpMkLst>
            <pc:docMk/>
            <pc:sldMk cId="3325757472" sldId="267"/>
            <ac:grpSpMk id="17" creationId="{86157A8F-2FBD-36CC-0B9D-3E523BD611BF}"/>
          </ac:grpSpMkLst>
        </pc:grpChg>
        <pc:grpChg chg="add mod">
          <ac:chgData name="SOYANG LEE" userId="2642359018f3b131" providerId="LiveId" clId="{2CB18AC9-531E-4ACA-B2EE-A20C8C43BC6E}" dt="2025-06-26T06:21:05.024" v="873"/>
          <ac:grpSpMkLst>
            <pc:docMk/>
            <pc:sldMk cId="3325757472" sldId="267"/>
            <ac:grpSpMk id="20" creationId="{68469E94-7723-96A8-2F80-4B09DD3D7170}"/>
          </ac:grpSpMkLst>
        </pc:grpChg>
        <pc:grpChg chg="add mod">
          <ac:chgData name="SOYANG LEE" userId="2642359018f3b131" providerId="LiveId" clId="{2CB18AC9-531E-4ACA-B2EE-A20C8C43BC6E}" dt="2025-06-26T06:21:17.970" v="877"/>
          <ac:grpSpMkLst>
            <pc:docMk/>
            <pc:sldMk cId="3325757472" sldId="267"/>
            <ac:grpSpMk id="23" creationId="{7D2021E6-A8BE-4398-FA40-58D02F89CADC}"/>
          </ac:grpSpMkLst>
        </pc:grpChg>
        <pc:grpChg chg="del">
          <ac:chgData name="SOYANG LEE" userId="2642359018f3b131" providerId="LiveId" clId="{2CB18AC9-531E-4ACA-B2EE-A20C8C43BC6E}" dt="2025-06-26T06:19:38.184" v="844" actId="478"/>
          <ac:grpSpMkLst>
            <pc:docMk/>
            <pc:sldMk cId="3325757472" sldId="267"/>
            <ac:grpSpMk id="43" creationId="{EB2FFB15-BA23-E8FC-FDA7-F3B630A2AB12}"/>
          </ac:grpSpMkLst>
        </pc:grpChg>
      </pc:sldChg>
      <pc:sldChg chg="addSp delSp modSp add mod">
        <pc:chgData name="SOYANG LEE" userId="2642359018f3b131" providerId="LiveId" clId="{2CB18AC9-531E-4ACA-B2EE-A20C8C43BC6E}" dt="2025-06-26T06:48:27.870" v="1313" actId="14100"/>
        <pc:sldMkLst>
          <pc:docMk/>
          <pc:sldMk cId="3305323434" sldId="268"/>
        </pc:sldMkLst>
        <pc:spChg chg="mod">
          <ac:chgData name="SOYANG LEE" userId="2642359018f3b131" providerId="LiveId" clId="{2CB18AC9-531E-4ACA-B2EE-A20C8C43BC6E}" dt="2025-06-26T06:21:57.981" v="890"/>
          <ac:spMkLst>
            <pc:docMk/>
            <pc:sldMk cId="3305323434" sldId="268"/>
            <ac:spMk id="5" creationId="{BF2D64F8-66AC-733D-02B3-87A0D5F6A94E}"/>
          </ac:spMkLst>
        </pc:spChg>
        <pc:spChg chg="mod">
          <ac:chgData name="SOYANG LEE" userId="2642359018f3b131" providerId="LiveId" clId="{2CB18AC9-531E-4ACA-B2EE-A20C8C43BC6E}" dt="2025-06-26T06:21:57.981" v="890"/>
          <ac:spMkLst>
            <pc:docMk/>
            <pc:sldMk cId="3305323434" sldId="268"/>
            <ac:spMk id="6" creationId="{D1B19B2A-B7BC-190E-6D6A-9B3CBE394CED}"/>
          </ac:spMkLst>
        </pc:spChg>
        <pc:spChg chg="mod">
          <ac:chgData name="SOYANG LEE" userId="2642359018f3b131" providerId="LiveId" clId="{2CB18AC9-531E-4ACA-B2EE-A20C8C43BC6E}" dt="2025-06-26T06:22:06.616" v="895" actId="20577"/>
          <ac:spMkLst>
            <pc:docMk/>
            <pc:sldMk cId="3305323434" sldId="268"/>
            <ac:spMk id="12" creationId="{31C8F42E-2D5D-13F2-1FB5-2E15DED07F41}"/>
          </ac:spMkLst>
        </pc:spChg>
        <pc:spChg chg="mod">
          <ac:chgData name="SOYANG LEE" userId="2642359018f3b131" providerId="LiveId" clId="{2CB18AC9-531E-4ACA-B2EE-A20C8C43BC6E}" dt="2025-06-26T06:22:04.986" v="893" actId="571"/>
          <ac:spMkLst>
            <pc:docMk/>
            <pc:sldMk cId="3305323434" sldId="268"/>
            <ac:spMk id="13" creationId="{3E2F0F08-3DB1-F08A-DD77-2C71055109FC}"/>
          </ac:spMkLst>
        </pc:spChg>
        <pc:spChg chg="mod">
          <ac:chgData name="SOYANG LEE" userId="2642359018f3b131" providerId="LiveId" clId="{2CB18AC9-531E-4ACA-B2EE-A20C8C43BC6E}" dt="2025-06-26T06:48:27.870" v="1313" actId="14100"/>
          <ac:spMkLst>
            <pc:docMk/>
            <pc:sldMk cId="3305323434" sldId="268"/>
            <ac:spMk id="15" creationId="{5DF78EAF-8326-1D55-0CBA-1543827D58C4}"/>
          </ac:spMkLst>
        </pc:spChg>
        <pc:spChg chg="del">
          <ac:chgData name="SOYANG LEE" userId="2642359018f3b131" providerId="LiveId" clId="{2CB18AC9-531E-4ACA-B2EE-A20C8C43BC6E}" dt="2025-06-26T06:21:59.728" v="892" actId="478"/>
          <ac:spMkLst>
            <pc:docMk/>
            <pc:sldMk cId="3305323434" sldId="268"/>
            <ac:spMk id="16" creationId="{FD1FE367-0DD1-2D8F-3701-C113BA8E56BA}"/>
          </ac:spMkLst>
        </pc:spChg>
        <pc:spChg chg="mod">
          <ac:chgData name="SOYANG LEE" userId="2642359018f3b131" providerId="LiveId" clId="{2CB18AC9-531E-4ACA-B2EE-A20C8C43BC6E}" dt="2025-06-26T06:21:47.607" v="887"/>
          <ac:spMkLst>
            <pc:docMk/>
            <pc:sldMk cId="3305323434" sldId="268"/>
            <ac:spMk id="29" creationId="{1B0D770E-6BED-91DD-48C8-B5D20B266D0E}"/>
          </ac:spMkLst>
        </pc:spChg>
        <pc:grpChg chg="mod">
          <ac:chgData name="SOYANG LEE" userId="2642359018f3b131" providerId="LiveId" clId="{2CB18AC9-531E-4ACA-B2EE-A20C8C43BC6E}" dt="2025-06-26T06:21:57.981" v="890"/>
          <ac:grpSpMkLst>
            <pc:docMk/>
            <pc:sldMk cId="3305323434" sldId="268"/>
            <ac:grpSpMk id="4" creationId="{714BBAC8-CF5B-EA47-4BBA-CEE2119EB1AE}"/>
          </ac:grpSpMkLst>
        </pc:grpChg>
        <pc:grpChg chg="del">
          <ac:chgData name="SOYANG LEE" userId="2642359018f3b131" providerId="LiveId" clId="{2CB18AC9-531E-4ACA-B2EE-A20C8C43BC6E}" dt="2025-06-26T06:21:58.886" v="891" actId="478"/>
          <ac:grpSpMkLst>
            <pc:docMk/>
            <pc:sldMk cId="3305323434" sldId="268"/>
            <ac:grpSpMk id="8" creationId="{88AE83E4-FA7D-CF9B-83C1-533F71594003}"/>
          </ac:grpSpMkLst>
        </pc:grpChg>
        <pc:grpChg chg="add mod">
          <ac:chgData name="SOYANG LEE" userId="2642359018f3b131" providerId="LiveId" clId="{2CB18AC9-531E-4ACA-B2EE-A20C8C43BC6E}" dt="2025-06-26T06:22:04.986" v="893" actId="571"/>
          <ac:grpSpMkLst>
            <pc:docMk/>
            <pc:sldMk cId="3305323434" sldId="268"/>
            <ac:grpSpMk id="11" creationId="{CCC9B247-436B-451D-0E70-4EA34264B82C}"/>
          </ac:grpSpMkLst>
        </pc:grpChg>
        <pc:grpChg chg="del">
          <ac:chgData name="SOYANG LEE" userId="2642359018f3b131" providerId="LiveId" clId="{2CB18AC9-531E-4ACA-B2EE-A20C8C43BC6E}" dt="2025-06-26T06:21:59.728" v="892" actId="478"/>
          <ac:grpSpMkLst>
            <pc:docMk/>
            <pc:sldMk cId="3305323434" sldId="268"/>
            <ac:grpSpMk id="17" creationId="{E2DCE3BA-E15D-F86F-115E-0712274B3C49}"/>
          </ac:grpSpMkLst>
        </pc:grpChg>
        <pc:grpChg chg="del">
          <ac:chgData name="SOYANG LEE" userId="2642359018f3b131" providerId="LiveId" clId="{2CB18AC9-531E-4ACA-B2EE-A20C8C43BC6E}" dt="2025-06-26T06:21:59.728" v="892" actId="478"/>
          <ac:grpSpMkLst>
            <pc:docMk/>
            <pc:sldMk cId="3305323434" sldId="268"/>
            <ac:grpSpMk id="20" creationId="{3DB43356-288C-343F-1E54-FD517155C730}"/>
          </ac:grpSpMkLst>
        </pc:grpChg>
        <pc:grpChg chg="del">
          <ac:chgData name="SOYANG LEE" userId="2642359018f3b131" providerId="LiveId" clId="{2CB18AC9-531E-4ACA-B2EE-A20C8C43BC6E}" dt="2025-06-26T06:21:59.728" v="892" actId="478"/>
          <ac:grpSpMkLst>
            <pc:docMk/>
            <pc:sldMk cId="3305323434" sldId="268"/>
            <ac:grpSpMk id="23" creationId="{5BF17408-9AED-66C6-6F01-F39199766C26}"/>
          </ac:grpSpMkLst>
        </pc:grpChg>
      </pc:sldChg>
      <pc:sldChg chg="addSp delSp modSp add mod">
        <pc:chgData name="SOYANG LEE" userId="2642359018f3b131" providerId="LiveId" clId="{2CB18AC9-531E-4ACA-B2EE-A20C8C43BC6E}" dt="2025-06-26T06:29:01.313" v="990" actId="164"/>
        <pc:sldMkLst>
          <pc:docMk/>
          <pc:sldMk cId="4084071841" sldId="269"/>
        </pc:sldMkLst>
        <pc:spChg chg="mod">
          <ac:chgData name="SOYANG LEE" userId="2642359018f3b131" providerId="LiveId" clId="{2CB18AC9-531E-4ACA-B2EE-A20C8C43BC6E}" dt="2025-06-26T06:22:22.304" v="898" actId="20577"/>
          <ac:spMkLst>
            <pc:docMk/>
            <pc:sldMk cId="4084071841" sldId="269"/>
            <ac:spMk id="2" creationId="{207B4F2C-BF53-08F2-69B7-E1D5EEF6E595}"/>
          </ac:spMkLst>
        </pc:spChg>
        <pc:spChg chg="mod">
          <ac:chgData name="SOYANG LEE" userId="2642359018f3b131" providerId="LiveId" clId="{2CB18AC9-531E-4ACA-B2EE-A20C8C43BC6E}" dt="2025-06-26T06:22:21.107" v="897"/>
          <ac:spMkLst>
            <pc:docMk/>
            <pc:sldMk cId="4084071841" sldId="269"/>
            <ac:spMk id="3" creationId="{B1AC2CC2-C354-A6FA-C291-4F3763F235EC}"/>
          </ac:spMkLst>
        </pc:spChg>
        <pc:spChg chg="mod">
          <ac:chgData name="SOYANG LEE" userId="2642359018f3b131" providerId="LiveId" clId="{2CB18AC9-531E-4ACA-B2EE-A20C8C43BC6E}" dt="2025-06-26T06:22:27.904" v="899"/>
          <ac:spMkLst>
            <pc:docMk/>
            <pc:sldMk cId="4084071841" sldId="269"/>
            <ac:spMk id="7" creationId="{8D2DFBC6-B795-3420-3A66-EF105F130C54}"/>
          </ac:spMkLst>
        </pc:spChg>
        <pc:spChg chg="add mod ord">
          <ac:chgData name="SOYANG LEE" userId="2642359018f3b131" providerId="LiveId" clId="{2CB18AC9-531E-4ACA-B2EE-A20C8C43BC6E}" dt="2025-06-26T06:28:40.337" v="984" actId="14100"/>
          <ac:spMkLst>
            <pc:docMk/>
            <pc:sldMk cId="4084071841" sldId="269"/>
            <ac:spMk id="8" creationId="{EB80CA40-86C9-E3C7-4085-2574E3137472}"/>
          </ac:spMkLst>
        </pc:spChg>
        <pc:spChg chg="add mod">
          <ac:chgData name="SOYANG LEE" userId="2642359018f3b131" providerId="LiveId" clId="{2CB18AC9-531E-4ACA-B2EE-A20C8C43BC6E}" dt="2025-06-26T06:29:01.313" v="990" actId="164"/>
          <ac:spMkLst>
            <pc:docMk/>
            <pc:sldMk cId="4084071841" sldId="269"/>
            <ac:spMk id="10" creationId="{2F8F7EC4-2602-268F-5A6A-31B9EBB208A8}"/>
          </ac:spMkLst>
        </pc:spChg>
        <pc:spChg chg="mod">
          <ac:chgData name="SOYANG LEE" userId="2642359018f3b131" providerId="LiveId" clId="{2CB18AC9-531E-4ACA-B2EE-A20C8C43BC6E}" dt="2025-06-26T06:27:07.221" v="941" actId="207"/>
          <ac:spMkLst>
            <pc:docMk/>
            <pc:sldMk cId="4084071841" sldId="269"/>
            <ac:spMk id="15" creationId="{41CB2AB0-FB68-FA2F-55A9-2D5CCD7A2991}"/>
          </ac:spMkLst>
        </pc:spChg>
        <pc:spChg chg="add del">
          <ac:chgData name="SOYANG LEE" userId="2642359018f3b131" providerId="LiveId" clId="{2CB18AC9-531E-4ACA-B2EE-A20C8C43BC6E}" dt="2025-06-26T06:27:01.036" v="937" actId="22"/>
          <ac:spMkLst>
            <pc:docMk/>
            <pc:sldMk cId="4084071841" sldId="269"/>
            <ac:spMk id="16" creationId="{7FBBF805-8806-D9C5-6A00-13DD457B504F}"/>
          </ac:spMkLst>
        </pc:spChg>
        <pc:spChg chg="mod">
          <ac:chgData name="SOYANG LEE" userId="2642359018f3b131" providerId="LiveId" clId="{2CB18AC9-531E-4ACA-B2EE-A20C8C43BC6E}" dt="2025-06-26T06:28:46.085" v="986" actId="14100"/>
          <ac:spMkLst>
            <pc:docMk/>
            <pc:sldMk cId="4084071841" sldId="269"/>
            <ac:spMk id="18" creationId="{69EBED61-BF94-A078-8828-5252F3C70D5E}"/>
          </ac:spMkLst>
        </pc:spChg>
        <pc:spChg chg="mod">
          <ac:chgData name="SOYANG LEE" userId="2642359018f3b131" providerId="LiveId" clId="{2CB18AC9-531E-4ACA-B2EE-A20C8C43BC6E}" dt="2025-06-26T06:27:58.758" v="969"/>
          <ac:spMkLst>
            <pc:docMk/>
            <pc:sldMk cId="4084071841" sldId="269"/>
            <ac:spMk id="19" creationId="{229BEF1C-1B56-AB48-9FD0-F61AD5EF929D}"/>
          </ac:spMkLst>
        </pc:spChg>
        <pc:spChg chg="add mod">
          <ac:chgData name="SOYANG LEE" userId="2642359018f3b131" providerId="LiveId" clId="{2CB18AC9-531E-4ACA-B2EE-A20C8C43BC6E}" dt="2025-06-26T06:28:59.581" v="989" actId="164"/>
          <ac:spMkLst>
            <pc:docMk/>
            <pc:sldMk cId="4084071841" sldId="269"/>
            <ac:spMk id="20" creationId="{57083F47-1F85-297F-854C-19ACED99DEDC}"/>
          </ac:spMkLst>
        </pc:spChg>
        <pc:grpChg chg="del">
          <ac:chgData name="SOYANG LEE" userId="2642359018f3b131" providerId="LiveId" clId="{2CB18AC9-531E-4ACA-B2EE-A20C8C43BC6E}" dt="2025-06-26T06:22:46.503" v="900" actId="478"/>
          <ac:grpSpMkLst>
            <pc:docMk/>
            <pc:sldMk cId="4084071841" sldId="269"/>
            <ac:grpSpMk id="4" creationId="{F627A2A3-4A25-D3E2-7C0B-8C753E69F61F}"/>
          </ac:grpSpMkLst>
        </pc:grpChg>
        <pc:grpChg chg="add mod">
          <ac:chgData name="SOYANG LEE" userId="2642359018f3b131" providerId="LiveId" clId="{2CB18AC9-531E-4ACA-B2EE-A20C8C43BC6E}" dt="2025-06-26T06:29:01.313" v="990" actId="164"/>
          <ac:grpSpMkLst>
            <pc:docMk/>
            <pc:sldMk cId="4084071841" sldId="269"/>
            <ac:grpSpMk id="9" creationId="{04AFFBB5-A981-ED1C-EF55-478ACCCF05BE}"/>
          </ac:grpSpMkLst>
        </pc:grpChg>
        <pc:grpChg chg="del">
          <ac:chgData name="SOYANG LEE" userId="2642359018f3b131" providerId="LiveId" clId="{2CB18AC9-531E-4ACA-B2EE-A20C8C43BC6E}" dt="2025-06-26T06:22:46.503" v="900" actId="478"/>
          <ac:grpSpMkLst>
            <pc:docMk/>
            <pc:sldMk cId="4084071841" sldId="269"/>
            <ac:grpSpMk id="11" creationId="{6CABC078-3BB9-CAAB-0B23-FA37FD3F849C}"/>
          </ac:grpSpMkLst>
        </pc:grpChg>
        <pc:grpChg chg="add mod">
          <ac:chgData name="SOYANG LEE" userId="2642359018f3b131" providerId="LiveId" clId="{2CB18AC9-531E-4ACA-B2EE-A20C8C43BC6E}" dt="2025-06-26T06:28:59.581" v="989" actId="164"/>
          <ac:grpSpMkLst>
            <pc:docMk/>
            <pc:sldMk cId="4084071841" sldId="269"/>
            <ac:grpSpMk id="17" creationId="{44CF34F9-80E4-169F-5614-D1563E377D83}"/>
          </ac:grpSpMkLst>
        </pc:grpChg>
        <pc:grpChg chg="add mod">
          <ac:chgData name="SOYANG LEE" userId="2642359018f3b131" providerId="LiveId" clId="{2CB18AC9-531E-4ACA-B2EE-A20C8C43BC6E}" dt="2025-06-26T06:28:59.581" v="989" actId="164"/>
          <ac:grpSpMkLst>
            <pc:docMk/>
            <pc:sldMk cId="4084071841" sldId="269"/>
            <ac:grpSpMk id="21" creationId="{2A09FB4E-A91A-F9FF-53A7-6437E30B0C7E}"/>
          </ac:grpSpMkLst>
        </pc:grpChg>
        <pc:grpChg chg="add mod">
          <ac:chgData name="SOYANG LEE" userId="2642359018f3b131" providerId="LiveId" clId="{2CB18AC9-531E-4ACA-B2EE-A20C8C43BC6E}" dt="2025-06-26T06:29:01.313" v="990" actId="164"/>
          <ac:grpSpMkLst>
            <pc:docMk/>
            <pc:sldMk cId="4084071841" sldId="269"/>
            <ac:grpSpMk id="22" creationId="{3AE1324D-C138-3DFB-7056-BEE06CA4CDCD}"/>
          </ac:grpSpMkLst>
        </pc:grpChg>
        <pc:grpChg chg="del">
          <ac:chgData name="SOYANG LEE" userId="2642359018f3b131" providerId="LiveId" clId="{2CB18AC9-531E-4ACA-B2EE-A20C8C43BC6E}" dt="2025-06-26T06:22:46.503" v="900" actId="478"/>
          <ac:grpSpMkLst>
            <pc:docMk/>
            <pc:sldMk cId="4084071841" sldId="269"/>
            <ac:grpSpMk id="28" creationId="{4F5C75E8-4E10-E181-195B-884AF3B691B8}"/>
          </ac:grpSpMkLst>
        </pc:grpChg>
      </pc:sldChg>
      <pc:sldChg chg="modSp add mod">
        <pc:chgData name="SOYANG LEE" userId="2642359018f3b131" providerId="LiveId" clId="{2CB18AC9-531E-4ACA-B2EE-A20C8C43BC6E}" dt="2025-06-26T06:30:38.283" v="1069"/>
        <pc:sldMkLst>
          <pc:docMk/>
          <pc:sldMk cId="1355868217" sldId="270"/>
        </pc:sldMkLst>
        <pc:spChg chg="mod">
          <ac:chgData name="SOYANG LEE" userId="2642359018f3b131" providerId="LiveId" clId="{2CB18AC9-531E-4ACA-B2EE-A20C8C43BC6E}" dt="2025-06-26T06:29:55.485" v="1041"/>
          <ac:spMkLst>
            <pc:docMk/>
            <pc:sldMk cId="1355868217" sldId="270"/>
            <ac:spMk id="8" creationId="{5FD89C13-8013-8696-1EE6-C52B9269C2A4}"/>
          </ac:spMkLst>
        </pc:spChg>
        <pc:spChg chg="mod">
          <ac:chgData name="SOYANG LEE" userId="2642359018f3b131" providerId="LiveId" clId="{2CB18AC9-531E-4ACA-B2EE-A20C8C43BC6E}" dt="2025-06-26T06:30:09.624" v="1047" actId="20577"/>
          <ac:spMkLst>
            <pc:docMk/>
            <pc:sldMk cId="1355868217" sldId="270"/>
            <ac:spMk id="10" creationId="{D6DA7D7A-96B7-AC13-8237-F258DE200145}"/>
          </ac:spMkLst>
        </pc:spChg>
        <pc:spChg chg="mod">
          <ac:chgData name="SOYANG LEE" userId="2642359018f3b131" providerId="LiveId" clId="{2CB18AC9-531E-4ACA-B2EE-A20C8C43BC6E}" dt="2025-06-26T06:29:55.485" v="1041"/>
          <ac:spMkLst>
            <pc:docMk/>
            <pc:sldMk cId="1355868217" sldId="270"/>
            <ac:spMk id="15" creationId="{E074D75D-AD95-D63E-2D18-BC3CA52785BA}"/>
          </ac:spMkLst>
        </pc:spChg>
        <pc:spChg chg="mod">
          <ac:chgData name="SOYANG LEE" userId="2642359018f3b131" providerId="LiveId" clId="{2CB18AC9-531E-4ACA-B2EE-A20C8C43BC6E}" dt="2025-06-26T06:30:31.202" v="1051"/>
          <ac:spMkLst>
            <pc:docMk/>
            <pc:sldMk cId="1355868217" sldId="270"/>
            <ac:spMk id="18" creationId="{241B6253-D0D5-10B6-264F-6B15D3A108ED}"/>
          </ac:spMkLst>
        </pc:spChg>
        <pc:spChg chg="mod">
          <ac:chgData name="SOYANG LEE" userId="2642359018f3b131" providerId="LiveId" clId="{2CB18AC9-531E-4ACA-B2EE-A20C8C43BC6E}" dt="2025-06-26T06:30:31.202" v="1051"/>
          <ac:spMkLst>
            <pc:docMk/>
            <pc:sldMk cId="1355868217" sldId="270"/>
            <ac:spMk id="19" creationId="{E9CBE46D-D87F-B294-B709-637E19F19970}"/>
          </ac:spMkLst>
        </pc:spChg>
        <pc:spChg chg="mod">
          <ac:chgData name="SOYANG LEE" userId="2642359018f3b131" providerId="LiveId" clId="{2CB18AC9-531E-4ACA-B2EE-A20C8C43BC6E}" dt="2025-06-26T06:30:38.283" v="1069"/>
          <ac:spMkLst>
            <pc:docMk/>
            <pc:sldMk cId="1355868217" sldId="270"/>
            <ac:spMk id="20" creationId="{19555775-F86F-3804-7C00-F17FFD759334}"/>
          </ac:spMkLst>
        </pc:spChg>
        <pc:grpChg chg="mod">
          <ac:chgData name="SOYANG LEE" userId="2642359018f3b131" providerId="LiveId" clId="{2CB18AC9-531E-4ACA-B2EE-A20C8C43BC6E}" dt="2025-06-26T06:29:55.485" v="1041"/>
          <ac:grpSpMkLst>
            <pc:docMk/>
            <pc:sldMk cId="1355868217" sldId="270"/>
            <ac:grpSpMk id="9" creationId="{5232FE41-66E2-FB5E-A96D-C119DC659682}"/>
          </ac:grpSpMkLst>
        </pc:grpChg>
        <pc:grpChg chg="mod">
          <ac:chgData name="SOYANG LEE" userId="2642359018f3b131" providerId="LiveId" clId="{2CB18AC9-531E-4ACA-B2EE-A20C8C43BC6E}" dt="2025-06-26T06:30:31.202" v="1051"/>
          <ac:grpSpMkLst>
            <pc:docMk/>
            <pc:sldMk cId="1355868217" sldId="270"/>
            <ac:grpSpMk id="17" creationId="{1EE9361C-4508-6428-FB85-8F3235C51284}"/>
          </ac:grpSpMkLst>
        </pc:grpChg>
        <pc:grpChg chg="mod">
          <ac:chgData name="SOYANG LEE" userId="2642359018f3b131" providerId="LiveId" clId="{2CB18AC9-531E-4ACA-B2EE-A20C8C43BC6E}" dt="2025-06-26T06:30:31.202" v="1051"/>
          <ac:grpSpMkLst>
            <pc:docMk/>
            <pc:sldMk cId="1355868217" sldId="270"/>
            <ac:grpSpMk id="21" creationId="{29CE78C7-016E-E44B-1502-3447EDC1331B}"/>
          </ac:grpSpMkLst>
        </pc:grpChg>
        <pc:grpChg chg="mod">
          <ac:chgData name="SOYANG LEE" userId="2642359018f3b131" providerId="LiveId" clId="{2CB18AC9-531E-4ACA-B2EE-A20C8C43BC6E}" dt="2025-06-26T06:29:55.485" v="1041"/>
          <ac:grpSpMkLst>
            <pc:docMk/>
            <pc:sldMk cId="1355868217" sldId="270"/>
            <ac:grpSpMk id="22" creationId="{CF6F3A0B-D144-149E-ACD4-AE7B1E9009F6}"/>
          </ac:grpSpMkLst>
        </pc:grpChg>
      </pc:sldChg>
      <pc:sldChg chg="addSp delSp modSp add mod">
        <pc:chgData name="SOYANG LEE" userId="2642359018f3b131" providerId="LiveId" clId="{2CB18AC9-531E-4ACA-B2EE-A20C8C43BC6E}" dt="2025-06-26T06:39:55.895" v="1183" actId="20577"/>
        <pc:sldMkLst>
          <pc:docMk/>
          <pc:sldMk cId="3927265059" sldId="271"/>
        </pc:sldMkLst>
        <pc:spChg chg="add mod">
          <ac:chgData name="SOYANG LEE" userId="2642359018f3b131" providerId="LiveId" clId="{2CB18AC9-531E-4ACA-B2EE-A20C8C43BC6E}" dt="2025-06-26T06:38:46.577" v="1160" actId="14100"/>
          <ac:spMkLst>
            <pc:docMk/>
            <pc:sldMk cId="3927265059" sldId="271"/>
            <ac:spMk id="4" creationId="{EE0A5FFF-0716-A33A-0AB9-001FD0D0C974}"/>
          </ac:spMkLst>
        </pc:spChg>
        <pc:spChg chg="mod">
          <ac:chgData name="SOYANG LEE" userId="2642359018f3b131" providerId="LiveId" clId="{2CB18AC9-531E-4ACA-B2EE-A20C8C43BC6E}" dt="2025-06-26T06:39:46.388" v="1177"/>
          <ac:spMkLst>
            <pc:docMk/>
            <pc:sldMk cId="3927265059" sldId="271"/>
            <ac:spMk id="6" creationId="{D23DE74C-E41D-AEF0-4A93-61E0F971841B}"/>
          </ac:spMkLst>
        </pc:spChg>
        <pc:spChg chg="del mod">
          <ac:chgData name="SOYANG LEE" userId="2642359018f3b131" providerId="LiveId" clId="{2CB18AC9-531E-4ACA-B2EE-A20C8C43BC6E}" dt="2025-06-26T06:38:33.602" v="1157" actId="478"/>
          <ac:spMkLst>
            <pc:docMk/>
            <pc:sldMk cId="3927265059" sldId="271"/>
            <ac:spMk id="8" creationId="{585F3045-78EC-CE01-95B1-6DC70B6F0E0B}"/>
          </ac:spMkLst>
        </pc:spChg>
        <pc:spChg chg="mod">
          <ac:chgData name="SOYANG LEE" userId="2642359018f3b131" providerId="LiveId" clId="{2CB18AC9-531E-4ACA-B2EE-A20C8C43BC6E}" dt="2025-06-26T06:38:49.976" v="1162" actId="1035"/>
          <ac:spMkLst>
            <pc:docMk/>
            <pc:sldMk cId="3927265059" sldId="271"/>
            <ac:spMk id="10" creationId="{11AD162B-B4ED-F540-B2AD-FF53ED545E71}"/>
          </ac:spMkLst>
        </pc:spChg>
        <pc:spChg chg="mod">
          <ac:chgData name="SOYANG LEE" userId="2642359018f3b131" providerId="LiveId" clId="{2CB18AC9-531E-4ACA-B2EE-A20C8C43BC6E}" dt="2025-06-26T06:39:55.895" v="1183" actId="20577"/>
          <ac:spMkLst>
            <pc:docMk/>
            <pc:sldMk cId="3927265059" sldId="271"/>
            <ac:spMk id="11" creationId="{30AEF149-F7CA-EC93-9B27-7189654EE377}"/>
          </ac:spMkLst>
        </pc:spChg>
        <pc:spChg chg="del mod">
          <ac:chgData name="SOYANG LEE" userId="2642359018f3b131" providerId="LiveId" clId="{2CB18AC9-531E-4ACA-B2EE-A20C8C43BC6E}" dt="2025-06-26T06:38:32.356" v="1156" actId="478"/>
          <ac:spMkLst>
            <pc:docMk/>
            <pc:sldMk cId="3927265059" sldId="271"/>
            <ac:spMk id="15" creationId="{A9C7CFED-4D53-D950-BA90-4848D8A82C9D}"/>
          </ac:spMkLst>
        </pc:spChg>
        <pc:grpChg chg="add mod">
          <ac:chgData name="SOYANG LEE" userId="2642359018f3b131" providerId="LiveId" clId="{2CB18AC9-531E-4ACA-B2EE-A20C8C43BC6E}" dt="2025-06-26T06:39:46.388" v="1177"/>
          <ac:grpSpMkLst>
            <pc:docMk/>
            <pc:sldMk cId="3927265059" sldId="271"/>
            <ac:grpSpMk id="5" creationId="{0DD81B73-B913-FE8C-5205-032DA184E01E}"/>
          </ac:grpSpMkLst>
        </pc:grpChg>
        <pc:grpChg chg="del mod">
          <ac:chgData name="SOYANG LEE" userId="2642359018f3b131" providerId="LiveId" clId="{2CB18AC9-531E-4ACA-B2EE-A20C8C43BC6E}" dt="2025-06-26T06:38:32.356" v="1156" actId="478"/>
          <ac:grpSpMkLst>
            <pc:docMk/>
            <pc:sldMk cId="3927265059" sldId="271"/>
            <ac:grpSpMk id="9" creationId="{E15CE8C0-2D38-D5A6-201C-36E6596E9057}"/>
          </ac:grpSpMkLst>
        </pc:grpChg>
        <pc:grpChg chg="del">
          <ac:chgData name="SOYANG LEE" userId="2642359018f3b131" providerId="LiveId" clId="{2CB18AC9-531E-4ACA-B2EE-A20C8C43BC6E}" dt="2025-06-26T06:31:41.934" v="1078" actId="478"/>
          <ac:grpSpMkLst>
            <pc:docMk/>
            <pc:sldMk cId="3927265059" sldId="271"/>
            <ac:grpSpMk id="21" creationId="{21E8B231-BA42-8B1D-276D-5F14D7FF4CB6}"/>
          </ac:grpSpMkLst>
        </pc:grpChg>
        <pc:grpChg chg="mod">
          <ac:chgData name="SOYANG LEE" userId="2642359018f3b131" providerId="LiveId" clId="{2CB18AC9-531E-4ACA-B2EE-A20C8C43BC6E}" dt="2025-06-26T06:38:37.151" v="1158" actId="1076"/>
          <ac:grpSpMkLst>
            <pc:docMk/>
            <pc:sldMk cId="3927265059" sldId="271"/>
            <ac:grpSpMk id="22" creationId="{AD03752F-C316-D55B-1E01-BAA55A16AF3B}"/>
          </ac:grpSpMkLst>
        </pc:grpChg>
      </pc:sldChg>
      <pc:sldChg chg="modSp add mod ord">
        <pc:chgData name="SOYANG LEE" userId="2642359018f3b131" providerId="LiveId" clId="{2CB18AC9-531E-4ACA-B2EE-A20C8C43BC6E}" dt="2025-06-26T06:36:59.874" v="1120"/>
        <pc:sldMkLst>
          <pc:docMk/>
          <pc:sldMk cId="4064158376" sldId="272"/>
        </pc:sldMkLst>
        <pc:grpChg chg="mod">
          <ac:chgData name="SOYANG LEE" userId="2642359018f3b131" providerId="LiveId" clId="{2CB18AC9-531E-4ACA-B2EE-A20C8C43BC6E}" dt="2025-06-26T06:36:57.137" v="1118" actId="1076"/>
          <ac:grpSpMkLst>
            <pc:docMk/>
            <pc:sldMk cId="4064158376" sldId="272"/>
            <ac:grpSpMk id="22" creationId="{45D5AA4F-755C-44BE-D47B-EA8083C6B410}"/>
          </ac:grpSpMkLst>
        </pc:grpChg>
      </pc:sldChg>
      <pc:sldChg chg="modSp add mod">
        <pc:chgData name="SOYANG LEE" userId="2642359018f3b131" providerId="LiveId" clId="{2CB18AC9-531E-4ACA-B2EE-A20C8C43BC6E}" dt="2025-06-26T06:40:58.064" v="1251" actId="20577"/>
        <pc:sldMkLst>
          <pc:docMk/>
          <pc:sldMk cId="797387066" sldId="273"/>
        </pc:sldMkLst>
        <pc:spChg chg="mod">
          <ac:chgData name="SOYANG LEE" userId="2642359018f3b131" providerId="LiveId" clId="{2CB18AC9-531E-4ACA-B2EE-A20C8C43BC6E}" dt="2025-06-26T06:40:26.787" v="1210" actId="20577"/>
          <ac:spMkLst>
            <pc:docMk/>
            <pc:sldMk cId="797387066" sldId="273"/>
            <ac:spMk id="4" creationId="{970B1149-3550-10B6-D263-539662B7A427}"/>
          </ac:spMkLst>
        </pc:spChg>
        <pc:spChg chg="mod">
          <ac:chgData name="SOYANG LEE" userId="2642359018f3b131" providerId="LiveId" clId="{2CB18AC9-531E-4ACA-B2EE-A20C8C43BC6E}" dt="2025-06-26T06:40:35.408" v="1212"/>
          <ac:spMkLst>
            <pc:docMk/>
            <pc:sldMk cId="797387066" sldId="273"/>
            <ac:spMk id="6" creationId="{B9D7B092-9657-D938-0725-083E6EAE83C9}"/>
          </ac:spMkLst>
        </pc:spChg>
        <pc:spChg chg="mod">
          <ac:chgData name="SOYANG LEE" userId="2642359018f3b131" providerId="LiveId" clId="{2CB18AC9-531E-4ACA-B2EE-A20C8C43BC6E}" dt="2025-06-26T06:40:15.921" v="1191"/>
          <ac:spMkLst>
            <pc:docMk/>
            <pc:sldMk cId="797387066" sldId="273"/>
            <ac:spMk id="10" creationId="{D28A27C7-4CA2-144D-56D6-5C7480B322D9}"/>
          </ac:spMkLst>
        </pc:spChg>
        <pc:spChg chg="mod">
          <ac:chgData name="SOYANG LEE" userId="2642359018f3b131" providerId="LiveId" clId="{2CB18AC9-531E-4ACA-B2EE-A20C8C43BC6E}" dt="2025-06-26T06:40:58.064" v="1251" actId="20577"/>
          <ac:spMkLst>
            <pc:docMk/>
            <pc:sldMk cId="797387066" sldId="273"/>
            <ac:spMk id="11" creationId="{227813A1-AC51-E2FF-CF69-0CCD0E5BD4B4}"/>
          </ac:spMkLst>
        </pc:spChg>
        <pc:grpChg chg="mod">
          <ac:chgData name="SOYANG LEE" userId="2642359018f3b131" providerId="LiveId" clId="{2CB18AC9-531E-4ACA-B2EE-A20C8C43BC6E}" dt="2025-06-26T06:40:35.408" v="1212"/>
          <ac:grpSpMkLst>
            <pc:docMk/>
            <pc:sldMk cId="797387066" sldId="273"/>
            <ac:grpSpMk id="5" creationId="{D31D4C6D-89E3-A18F-4601-9B8B09408BB5}"/>
          </ac:grpSpMkLst>
        </pc:grpChg>
        <pc:grpChg chg="mod">
          <ac:chgData name="SOYANG LEE" userId="2642359018f3b131" providerId="LiveId" clId="{2CB18AC9-531E-4ACA-B2EE-A20C8C43BC6E}" dt="2025-06-26T06:40:15.921" v="1191"/>
          <ac:grpSpMkLst>
            <pc:docMk/>
            <pc:sldMk cId="797387066" sldId="273"/>
            <ac:grpSpMk id="22" creationId="{E2FBE06A-405E-F4B0-4BD6-25974E574F21}"/>
          </ac:grpSpMkLst>
        </pc:grpChg>
      </pc:sldChg>
      <pc:sldChg chg="addSp delSp modSp add mod">
        <pc:chgData name="SOYANG LEE" userId="2642359018f3b131" providerId="LiveId" clId="{2CB18AC9-531E-4ACA-B2EE-A20C8C43BC6E}" dt="2025-06-26T06:42:53.713" v="1285" actId="207"/>
        <pc:sldMkLst>
          <pc:docMk/>
          <pc:sldMk cId="1077829114" sldId="274"/>
        </pc:sldMkLst>
        <pc:spChg chg="mod">
          <ac:chgData name="SOYANG LEE" userId="2642359018f3b131" providerId="LiveId" clId="{2CB18AC9-531E-4ACA-B2EE-A20C8C43BC6E}" dt="2025-06-26T06:41:05.989" v="1253"/>
          <ac:spMkLst>
            <pc:docMk/>
            <pc:sldMk cId="1077829114" sldId="274"/>
            <ac:spMk id="7" creationId="{DE469459-013A-9723-D7CA-9039E64FDB16}"/>
          </ac:spMkLst>
        </pc:spChg>
        <pc:spChg chg="add mod">
          <ac:chgData name="SOYANG LEE" userId="2642359018f3b131" providerId="LiveId" clId="{2CB18AC9-531E-4ACA-B2EE-A20C8C43BC6E}" dt="2025-06-26T06:42:19.062" v="1275" actId="164"/>
          <ac:spMkLst>
            <pc:docMk/>
            <pc:sldMk cId="1077829114" sldId="274"/>
            <ac:spMk id="8" creationId="{EA6E7F84-B68B-8AD6-3599-ABF255553C8B}"/>
          </ac:spMkLst>
        </pc:spChg>
        <pc:spChg chg="add mod">
          <ac:chgData name="SOYANG LEE" userId="2642359018f3b131" providerId="LiveId" clId="{2CB18AC9-531E-4ACA-B2EE-A20C8C43BC6E}" dt="2025-06-26T06:42:19.062" v="1275" actId="164"/>
          <ac:spMkLst>
            <pc:docMk/>
            <pc:sldMk cId="1077829114" sldId="274"/>
            <ac:spMk id="9" creationId="{035234A7-51E9-A585-DD6F-99571440AC49}"/>
          </ac:spMkLst>
        </pc:spChg>
        <pc:spChg chg="add del">
          <ac:chgData name="SOYANG LEE" userId="2642359018f3b131" providerId="LiveId" clId="{2CB18AC9-531E-4ACA-B2EE-A20C8C43BC6E}" dt="2025-06-26T06:41:35.749" v="1261" actId="22"/>
          <ac:spMkLst>
            <pc:docMk/>
            <pc:sldMk cId="1077829114" sldId="274"/>
            <ac:spMk id="13" creationId="{F871EB8F-DCDD-C44F-0FD9-800C03159718}"/>
          </ac:spMkLst>
        </pc:spChg>
        <pc:spChg chg="add mod">
          <ac:chgData name="SOYANG LEE" userId="2642359018f3b131" providerId="LiveId" clId="{2CB18AC9-531E-4ACA-B2EE-A20C8C43BC6E}" dt="2025-06-26T06:42:19.062" v="1275" actId="164"/>
          <ac:spMkLst>
            <pc:docMk/>
            <pc:sldMk cId="1077829114" sldId="274"/>
            <ac:spMk id="14" creationId="{2426C68C-59FD-385E-4959-FE72C08D01B2}"/>
          </ac:spMkLst>
        </pc:spChg>
        <pc:spChg chg="mod">
          <ac:chgData name="SOYANG LEE" userId="2642359018f3b131" providerId="LiveId" clId="{2CB18AC9-531E-4ACA-B2EE-A20C8C43BC6E}" dt="2025-06-26T06:42:50.945" v="1284" actId="207"/>
          <ac:spMkLst>
            <pc:docMk/>
            <pc:sldMk cId="1077829114" sldId="274"/>
            <ac:spMk id="17" creationId="{17109DD6-FDD6-05F0-98CD-EF22226A6FD0}"/>
          </ac:spMkLst>
        </pc:spChg>
        <pc:spChg chg="mod">
          <ac:chgData name="SOYANG LEE" userId="2642359018f3b131" providerId="LiveId" clId="{2CB18AC9-531E-4ACA-B2EE-A20C8C43BC6E}" dt="2025-06-26T06:42:22.752" v="1277" actId="571"/>
          <ac:spMkLst>
            <pc:docMk/>
            <pc:sldMk cId="1077829114" sldId="274"/>
            <ac:spMk id="18" creationId="{CF45EB0F-4E5C-1BAD-9B82-BC7F58AD5227}"/>
          </ac:spMkLst>
        </pc:spChg>
        <pc:spChg chg="mod">
          <ac:chgData name="SOYANG LEE" userId="2642359018f3b131" providerId="LiveId" clId="{2CB18AC9-531E-4ACA-B2EE-A20C8C43BC6E}" dt="2025-06-26T06:42:31.598" v="1279"/>
          <ac:spMkLst>
            <pc:docMk/>
            <pc:sldMk cId="1077829114" sldId="274"/>
            <ac:spMk id="19" creationId="{7B6EA8B3-81EE-0A11-C4A7-1C81195B30CB}"/>
          </ac:spMkLst>
        </pc:spChg>
        <pc:spChg chg="mod">
          <ac:chgData name="SOYANG LEE" userId="2642359018f3b131" providerId="LiveId" clId="{2CB18AC9-531E-4ACA-B2EE-A20C8C43BC6E}" dt="2025-06-26T06:42:53.713" v="1285" actId="207"/>
          <ac:spMkLst>
            <pc:docMk/>
            <pc:sldMk cId="1077829114" sldId="274"/>
            <ac:spMk id="21" creationId="{4D1D4481-5962-1CE6-E992-6E383A47D244}"/>
          </ac:spMkLst>
        </pc:spChg>
        <pc:spChg chg="mod">
          <ac:chgData name="SOYANG LEE" userId="2642359018f3b131" providerId="LiveId" clId="{2CB18AC9-531E-4ACA-B2EE-A20C8C43BC6E}" dt="2025-06-26T06:42:37.392" v="1280" actId="571"/>
          <ac:spMkLst>
            <pc:docMk/>
            <pc:sldMk cId="1077829114" sldId="274"/>
            <ac:spMk id="23" creationId="{651B7A4A-D6A8-B713-0796-153A51ED9BE0}"/>
          </ac:spMkLst>
        </pc:spChg>
        <pc:spChg chg="mod">
          <ac:chgData name="SOYANG LEE" userId="2642359018f3b131" providerId="LiveId" clId="{2CB18AC9-531E-4ACA-B2EE-A20C8C43BC6E}" dt="2025-06-26T06:42:43.916" v="1282"/>
          <ac:spMkLst>
            <pc:docMk/>
            <pc:sldMk cId="1077829114" sldId="274"/>
            <ac:spMk id="24" creationId="{BDB294F5-C6E2-A2B3-AD28-D6D317792354}"/>
          </ac:spMkLst>
        </pc:spChg>
        <pc:grpChg chg="del">
          <ac:chgData name="SOYANG LEE" userId="2642359018f3b131" providerId="LiveId" clId="{2CB18AC9-531E-4ACA-B2EE-A20C8C43BC6E}" dt="2025-06-26T06:41:15.854" v="1254" actId="478"/>
          <ac:grpSpMkLst>
            <pc:docMk/>
            <pc:sldMk cId="1077829114" sldId="274"/>
            <ac:grpSpMk id="5" creationId="{0546CC20-713C-4F6B-C90E-8F6BDB81CAAA}"/>
          </ac:grpSpMkLst>
        </pc:grpChg>
        <pc:grpChg chg="add mod">
          <ac:chgData name="SOYANG LEE" userId="2642359018f3b131" providerId="LiveId" clId="{2CB18AC9-531E-4ACA-B2EE-A20C8C43BC6E}" dt="2025-06-26T06:42:46.974" v="1283" actId="1076"/>
          <ac:grpSpMkLst>
            <pc:docMk/>
            <pc:sldMk cId="1077829114" sldId="274"/>
            <ac:grpSpMk id="15" creationId="{12183E11-904D-5BCB-7CA9-FDEC9E9575D9}"/>
          </ac:grpSpMkLst>
        </pc:grpChg>
        <pc:grpChg chg="add mod">
          <ac:chgData name="SOYANG LEE" userId="2642359018f3b131" providerId="LiveId" clId="{2CB18AC9-531E-4ACA-B2EE-A20C8C43BC6E}" dt="2025-06-26T06:42:46.974" v="1283" actId="1076"/>
          <ac:grpSpMkLst>
            <pc:docMk/>
            <pc:sldMk cId="1077829114" sldId="274"/>
            <ac:grpSpMk id="16" creationId="{A6F9DC47-8BEB-BFB2-9EFD-A0BB5A63CDD7}"/>
          </ac:grpSpMkLst>
        </pc:grpChg>
        <pc:grpChg chg="add mod">
          <ac:chgData name="SOYANG LEE" userId="2642359018f3b131" providerId="LiveId" clId="{2CB18AC9-531E-4ACA-B2EE-A20C8C43BC6E}" dt="2025-06-26T06:42:46.974" v="1283" actId="1076"/>
          <ac:grpSpMkLst>
            <pc:docMk/>
            <pc:sldMk cId="1077829114" sldId="274"/>
            <ac:grpSpMk id="20" creationId="{F4418EC2-A4BB-0834-5376-07880E94A64E}"/>
          </ac:grpSpMkLst>
        </pc:grpChg>
        <pc:grpChg chg="del">
          <ac:chgData name="SOYANG LEE" userId="2642359018f3b131" providerId="LiveId" clId="{2CB18AC9-531E-4ACA-B2EE-A20C8C43BC6E}" dt="2025-06-26T06:41:15.854" v="1254" actId="478"/>
          <ac:grpSpMkLst>
            <pc:docMk/>
            <pc:sldMk cId="1077829114" sldId="274"/>
            <ac:grpSpMk id="22" creationId="{74CD80A4-8A3A-D867-A594-3BC5057598A5}"/>
          </ac:grpSpMkLst>
        </pc:grpChg>
      </pc:sldChg>
      <pc:sldChg chg="modSp add mod">
        <pc:chgData name="SOYANG LEE" userId="2642359018f3b131" providerId="LiveId" clId="{2CB18AC9-531E-4ACA-B2EE-A20C8C43BC6E}" dt="2025-06-26T06:44:22.040" v="1305" actId="947"/>
        <pc:sldMkLst>
          <pc:docMk/>
          <pc:sldMk cId="796960380" sldId="275"/>
        </pc:sldMkLst>
        <pc:spChg chg="mod">
          <ac:chgData name="SOYANG LEE" userId="2642359018f3b131" providerId="LiveId" clId="{2CB18AC9-531E-4ACA-B2EE-A20C8C43BC6E}" dt="2025-06-26T06:43:01.178" v="1287"/>
          <ac:spMkLst>
            <pc:docMk/>
            <pc:sldMk cId="796960380" sldId="275"/>
            <ac:spMk id="8" creationId="{BEC60444-8FB8-8614-CC2E-2CE237771929}"/>
          </ac:spMkLst>
        </pc:spChg>
        <pc:spChg chg="mod">
          <ac:chgData name="SOYANG LEE" userId="2642359018f3b131" providerId="LiveId" clId="{2CB18AC9-531E-4ACA-B2EE-A20C8C43BC6E}" dt="2025-06-26T06:43:10.441" v="1289" actId="20577"/>
          <ac:spMkLst>
            <pc:docMk/>
            <pc:sldMk cId="796960380" sldId="275"/>
            <ac:spMk id="14" creationId="{89D39BD5-ED57-E259-34F5-0FAE8B82D9DD}"/>
          </ac:spMkLst>
        </pc:spChg>
        <pc:spChg chg="mod">
          <ac:chgData name="SOYANG LEE" userId="2642359018f3b131" providerId="LiveId" clId="{2CB18AC9-531E-4ACA-B2EE-A20C8C43BC6E}" dt="2025-06-26T06:43:21.519" v="1291"/>
          <ac:spMkLst>
            <pc:docMk/>
            <pc:sldMk cId="796960380" sldId="275"/>
            <ac:spMk id="17" creationId="{CA28485D-C6C5-08E9-7DBD-0A76705149B9}"/>
          </ac:spMkLst>
        </pc:spChg>
        <pc:spChg chg="mod">
          <ac:chgData name="SOYANG LEE" userId="2642359018f3b131" providerId="LiveId" clId="{2CB18AC9-531E-4ACA-B2EE-A20C8C43BC6E}" dt="2025-06-26T06:43:21.519" v="1291"/>
          <ac:spMkLst>
            <pc:docMk/>
            <pc:sldMk cId="796960380" sldId="275"/>
            <ac:spMk id="18" creationId="{8D80DFA3-A4A1-D301-368B-46E183527347}"/>
          </ac:spMkLst>
        </pc:spChg>
        <pc:spChg chg="mod">
          <ac:chgData name="SOYANG LEE" userId="2642359018f3b131" providerId="LiveId" clId="{2CB18AC9-531E-4ACA-B2EE-A20C8C43BC6E}" dt="2025-06-26T06:43:30.975" v="1295" actId="947"/>
          <ac:spMkLst>
            <pc:docMk/>
            <pc:sldMk cId="796960380" sldId="275"/>
            <ac:spMk id="19" creationId="{D86DDC36-9793-0ABB-48AB-DE7049C27C7B}"/>
          </ac:spMkLst>
        </pc:spChg>
        <pc:spChg chg="mod">
          <ac:chgData name="SOYANG LEE" userId="2642359018f3b131" providerId="LiveId" clId="{2CB18AC9-531E-4ACA-B2EE-A20C8C43BC6E}" dt="2025-06-26T06:43:58.805" v="1297"/>
          <ac:spMkLst>
            <pc:docMk/>
            <pc:sldMk cId="796960380" sldId="275"/>
            <ac:spMk id="21" creationId="{EE0ADB80-DD82-53C7-F132-12D8C44D2E3F}"/>
          </ac:spMkLst>
        </pc:spChg>
        <pc:spChg chg="mod">
          <ac:chgData name="SOYANG LEE" userId="2642359018f3b131" providerId="LiveId" clId="{2CB18AC9-531E-4ACA-B2EE-A20C8C43BC6E}" dt="2025-06-26T06:43:58.805" v="1297"/>
          <ac:spMkLst>
            <pc:docMk/>
            <pc:sldMk cId="796960380" sldId="275"/>
            <ac:spMk id="23" creationId="{EAE70C19-484D-B6E2-2D45-720CA4F37442}"/>
          </ac:spMkLst>
        </pc:spChg>
        <pc:spChg chg="mod">
          <ac:chgData name="SOYANG LEE" userId="2642359018f3b131" providerId="LiveId" clId="{2CB18AC9-531E-4ACA-B2EE-A20C8C43BC6E}" dt="2025-06-26T06:44:22.040" v="1305" actId="947"/>
          <ac:spMkLst>
            <pc:docMk/>
            <pc:sldMk cId="796960380" sldId="275"/>
            <ac:spMk id="24" creationId="{B06968C5-923F-8ED4-2A54-B668DF657662}"/>
          </ac:spMkLst>
        </pc:spChg>
        <pc:grpChg chg="mod">
          <ac:chgData name="SOYANG LEE" userId="2642359018f3b131" providerId="LiveId" clId="{2CB18AC9-531E-4ACA-B2EE-A20C8C43BC6E}" dt="2025-06-26T06:43:21.519" v="1291"/>
          <ac:grpSpMkLst>
            <pc:docMk/>
            <pc:sldMk cId="796960380" sldId="275"/>
            <ac:grpSpMk id="16" creationId="{CC79EC7A-1196-7055-9270-11079FEF5C15}"/>
          </ac:grpSpMkLst>
        </pc:grpChg>
        <pc:grpChg chg="mod">
          <ac:chgData name="SOYANG LEE" userId="2642359018f3b131" providerId="LiveId" clId="{2CB18AC9-531E-4ACA-B2EE-A20C8C43BC6E}" dt="2025-06-26T06:43:58.805" v="1297"/>
          <ac:grpSpMkLst>
            <pc:docMk/>
            <pc:sldMk cId="796960380" sldId="275"/>
            <ac:grpSpMk id="20" creationId="{2B00154E-88A5-B8E8-6AED-9503D5E9A3F4}"/>
          </ac:grpSpMkLst>
        </pc:grpChg>
      </pc:sldChg>
      <pc:sldChg chg="addSp delSp modSp add mod">
        <pc:chgData name="SOYANG LEE" userId="2642359018f3b131" providerId="LiveId" clId="{2CB18AC9-531E-4ACA-B2EE-A20C8C43BC6E}" dt="2025-06-26T06:51:02.259" v="1375" actId="20577"/>
        <pc:sldMkLst>
          <pc:docMk/>
          <pc:sldMk cId="2104650501" sldId="276"/>
        </pc:sldMkLst>
        <pc:spChg chg="mod">
          <ac:chgData name="SOYANG LEE" userId="2642359018f3b131" providerId="LiveId" clId="{2CB18AC9-531E-4ACA-B2EE-A20C8C43BC6E}" dt="2025-06-26T06:44:36.443" v="1308" actId="20577"/>
          <ac:spMkLst>
            <pc:docMk/>
            <pc:sldMk cId="2104650501" sldId="276"/>
            <ac:spMk id="2" creationId="{7582253B-E882-E30C-0DB5-9A3B24BD0119}"/>
          </ac:spMkLst>
        </pc:spChg>
        <pc:spChg chg="mod">
          <ac:chgData name="SOYANG LEE" userId="2642359018f3b131" providerId="LiveId" clId="{2CB18AC9-531E-4ACA-B2EE-A20C8C43BC6E}" dt="2025-06-26T06:44:35.421" v="1307"/>
          <ac:spMkLst>
            <pc:docMk/>
            <pc:sldMk cId="2104650501" sldId="276"/>
            <ac:spMk id="3" creationId="{B1E514E5-CDE1-2763-F3F6-0C4E0C52EE49}"/>
          </ac:spMkLst>
        </pc:spChg>
        <pc:spChg chg="add mod">
          <ac:chgData name="SOYANG LEE" userId="2642359018f3b131" providerId="LiveId" clId="{2CB18AC9-531E-4ACA-B2EE-A20C8C43BC6E}" dt="2025-06-26T06:49:33.974" v="1335" actId="207"/>
          <ac:spMkLst>
            <pc:docMk/>
            <pc:sldMk cId="2104650501" sldId="276"/>
            <ac:spMk id="4" creationId="{763F163A-7825-B5CB-6496-C99A4C674F09}"/>
          </ac:spMkLst>
        </pc:spChg>
        <pc:spChg chg="mod">
          <ac:chgData name="SOYANG LEE" userId="2642359018f3b131" providerId="LiveId" clId="{2CB18AC9-531E-4ACA-B2EE-A20C8C43BC6E}" dt="2025-06-26T06:49:53.474" v="1353"/>
          <ac:spMkLst>
            <pc:docMk/>
            <pc:sldMk cId="2104650501" sldId="276"/>
            <ac:spMk id="6" creationId="{3D323E6D-FF3D-9AD3-3C12-6F1E8718E5BB}"/>
          </ac:spMkLst>
        </pc:spChg>
        <pc:spChg chg="mod">
          <ac:chgData name="SOYANG LEE" userId="2642359018f3b131" providerId="LiveId" clId="{2CB18AC9-531E-4ACA-B2EE-A20C8C43BC6E}" dt="2025-06-26T06:46:15.530" v="1309"/>
          <ac:spMkLst>
            <pc:docMk/>
            <pc:sldMk cId="2104650501" sldId="276"/>
            <ac:spMk id="7" creationId="{B2028CBF-6EF2-FAF6-38F8-3E6D7F1B738F}"/>
          </ac:spMkLst>
        </pc:spChg>
        <pc:spChg chg="mod">
          <ac:chgData name="SOYANG LEE" userId="2642359018f3b131" providerId="LiveId" clId="{2CB18AC9-531E-4ACA-B2EE-A20C8C43BC6E}" dt="2025-06-26T06:49:43.520" v="1336"/>
          <ac:spMkLst>
            <pc:docMk/>
            <pc:sldMk cId="2104650501" sldId="276"/>
            <ac:spMk id="10" creationId="{A11890A5-44A9-44A2-4046-ECDF13BD3C42}"/>
          </ac:spMkLst>
        </pc:spChg>
        <pc:spChg chg="mod">
          <ac:chgData name="SOYANG LEE" userId="2642359018f3b131" providerId="LiveId" clId="{2CB18AC9-531E-4ACA-B2EE-A20C8C43BC6E}" dt="2025-06-26T06:50:36.593" v="1355"/>
          <ac:spMkLst>
            <pc:docMk/>
            <pc:sldMk cId="2104650501" sldId="276"/>
            <ac:spMk id="12" creationId="{00AB018A-15A7-2AB2-9AAC-6BD143BABA6F}"/>
          </ac:spMkLst>
        </pc:spChg>
        <pc:spChg chg="mod">
          <ac:chgData name="SOYANG LEE" userId="2642359018f3b131" providerId="LiveId" clId="{2CB18AC9-531E-4ACA-B2EE-A20C8C43BC6E}" dt="2025-06-26T06:50:35.693" v="1354" actId="571"/>
          <ac:spMkLst>
            <pc:docMk/>
            <pc:sldMk cId="2104650501" sldId="276"/>
            <ac:spMk id="13" creationId="{3CA04DBC-2ADD-D5A1-7037-D91BA0402849}"/>
          </ac:spMkLst>
        </pc:spChg>
        <pc:spChg chg="add mod">
          <ac:chgData name="SOYANG LEE" userId="2642359018f3b131" providerId="LiveId" clId="{2CB18AC9-531E-4ACA-B2EE-A20C8C43BC6E}" dt="2025-06-26T06:50:44.176" v="1357"/>
          <ac:spMkLst>
            <pc:docMk/>
            <pc:sldMk cId="2104650501" sldId="276"/>
            <ac:spMk id="22" creationId="{85B37FD1-031B-247C-7AD4-D9361EB96748}"/>
          </ac:spMkLst>
        </pc:spChg>
        <pc:spChg chg="mod">
          <ac:chgData name="SOYANG LEE" userId="2642359018f3b131" providerId="LiveId" clId="{2CB18AC9-531E-4ACA-B2EE-A20C8C43BC6E}" dt="2025-06-26T06:50:53.941" v="1373"/>
          <ac:spMkLst>
            <pc:docMk/>
            <pc:sldMk cId="2104650501" sldId="276"/>
            <ac:spMk id="26" creationId="{706AF16D-5B2A-1E5D-9162-80ED5D3E33DC}"/>
          </ac:spMkLst>
        </pc:spChg>
        <pc:spChg chg="mod">
          <ac:chgData name="SOYANG LEE" userId="2642359018f3b131" providerId="LiveId" clId="{2CB18AC9-531E-4ACA-B2EE-A20C8C43BC6E}" dt="2025-06-26T06:50:48.919" v="1358"/>
          <ac:spMkLst>
            <pc:docMk/>
            <pc:sldMk cId="2104650501" sldId="276"/>
            <ac:spMk id="27" creationId="{E204CEFB-7EB4-AE13-2470-26B1CA79AA23}"/>
          </ac:spMkLst>
        </pc:spChg>
        <pc:spChg chg="mod">
          <ac:chgData name="SOYANG LEE" userId="2642359018f3b131" providerId="LiveId" clId="{2CB18AC9-531E-4ACA-B2EE-A20C8C43BC6E}" dt="2025-06-26T06:51:02.259" v="1375" actId="20577"/>
          <ac:spMkLst>
            <pc:docMk/>
            <pc:sldMk cId="2104650501" sldId="276"/>
            <ac:spMk id="29" creationId="{84942F3A-A895-244D-3DE6-5A2901C88C1A}"/>
          </ac:spMkLst>
        </pc:spChg>
        <pc:spChg chg="mod">
          <ac:chgData name="SOYANG LEE" userId="2642359018f3b131" providerId="LiveId" clId="{2CB18AC9-531E-4ACA-B2EE-A20C8C43BC6E}" dt="2025-06-26T06:51:00.870" v="1374"/>
          <ac:spMkLst>
            <pc:docMk/>
            <pc:sldMk cId="2104650501" sldId="276"/>
            <ac:spMk id="30" creationId="{73A9FE74-7F98-A9B8-33B3-B8A8B3271C42}"/>
          </ac:spMkLst>
        </pc:spChg>
        <pc:grpChg chg="add mod">
          <ac:chgData name="SOYANG LEE" userId="2642359018f3b131" providerId="LiveId" clId="{2CB18AC9-531E-4ACA-B2EE-A20C8C43BC6E}" dt="2025-06-26T06:49:43.520" v="1336"/>
          <ac:grpSpMkLst>
            <pc:docMk/>
            <pc:sldMk cId="2104650501" sldId="276"/>
            <ac:grpSpMk id="5" creationId="{27858E2A-01DD-8CB2-7E93-54DFD474F42E}"/>
          </ac:grpSpMkLst>
        </pc:grpChg>
        <pc:grpChg chg="add mod">
          <ac:chgData name="SOYANG LEE" userId="2642359018f3b131" providerId="LiveId" clId="{2CB18AC9-531E-4ACA-B2EE-A20C8C43BC6E}" dt="2025-06-26T06:50:35.693" v="1354" actId="571"/>
          <ac:grpSpMkLst>
            <pc:docMk/>
            <pc:sldMk cId="2104650501" sldId="276"/>
            <ac:grpSpMk id="11" creationId="{C35E28C2-251A-548E-06D5-8CE1A0100AC2}"/>
          </ac:grpSpMkLst>
        </pc:grpChg>
        <pc:grpChg chg="del">
          <ac:chgData name="SOYANG LEE" userId="2642359018f3b131" providerId="LiveId" clId="{2CB18AC9-531E-4ACA-B2EE-A20C8C43BC6E}" dt="2025-06-26T06:47:44.763" v="1310" actId="478"/>
          <ac:grpSpMkLst>
            <pc:docMk/>
            <pc:sldMk cId="2104650501" sldId="276"/>
            <ac:grpSpMk id="15" creationId="{1491CA10-BDC3-23C3-6966-99E671F87EB8}"/>
          </ac:grpSpMkLst>
        </pc:grpChg>
        <pc:grpChg chg="del">
          <ac:chgData name="SOYANG LEE" userId="2642359018f3b131" providerId="LiveId" clId="{2CB18AC9-531E-4ACA-B2EE-A20C8C43BC6E}" dt="2025-06-26T06:47:44.763" v="1310" actId="478"/>
          <ac:grpSpMkLst>
            <pc:docMk/>
            <pc:sldMk cId="2104650501" sldId="276"/>
            <ac:grpSpMk id="16" creationId="{F9B296AC-52D9-5014-25C9-33B2238C6A3F}"/>
          </ac:grpSpMkLst>
        </pc:grpChg>
        <pc:grpChg chg="del">
          <ac:chgData name="SOYANG LEE" userId="2642359018f3b131" providerId="LiveId" clId="{2CB18AC9-531E-4ACA-B2EE-A20C8C43BC6E}" dt="2025-06-26T06:47:44.763" v="1310" actId="478"/>
          <ac:grpSpMkLst>
            <pc:docMk/>
            <pc:sldMk cId="2104650501" sldId="276"/>
            <ac:grpSpMk id="20" creationId="{0BE4D395-296D-2B5A-7895-A9D88F9D1CA9}"/>
          </ac:grpSpMkLst>
        </pc:grpChg>
        <pc:grpChg chg="add mod">
          <ac:chgData name="SOYANG LEE" userId="2642359018f3b131" providerId="LiveId" clId="{2CB18AC9-531E-4ACA-B2EE-A20C8C43BC6E}" dt="2025-06-26T06:50:48.919" v="1358"/>
          <ac:grpSpMkLst>
            <pc:docMk/>
            <pc:sldMk cId="2104650501" sldId="276"/>
            <ac:grpSpMk id="25" creationId="{6BF873AF-E527-E5B4-C38F-CCE87EF037BA}"/>
          </ac:grpSpMkLst>
        </pc:grpChg>
        <pc:grpChg chg="add mod">
          <ac:chgData name="SOYANG LEE" userId="2642359018f3b131" providerId="LiveId" clId="{2CB18AC9-531E-4ACA-B2EE-A20C8C43BC6E}" dt="2025-06-26T06:51:00.870" v="1374"/>
          <ac:grpSpMkLst>
            <pc:docMk/>
            <pc:sldMk cId="2104650501" sldId="276"/>
            <ac:grpSpMk id="28" creationId="{48D0BDAC-32A2-21B6-5DD5-68B1749641A5}"/>
          </ac:grpSpMkLst>
        </pc:grpChg>
      </pc:sldChg>
      <pc:sldChg chg="addSp modSp add mod">
        <pc:chgData name="SOYANG LEE" userId="2642359018f3b131" providerId="LiveId" clId="{2CB18AC9-531E-4ACA-B2EE-A20C8C43BC6E}" dt="2025-06-26T06:52:41.068" v="1441"/>
        <pc:sldMkLst>
          <pc:docMk/>
          <pc:sldMk cId="1892737615" sldId="277"/>
        </pc:sldMkLst>
        <pc:spChg chg="mod">
          <ac:chgData name="SOYANG LEE" userId="2642359018f3b131" providerId="LiveId" clId="{2CB18AC9-531E-4ACA-B2EE-A20C8C43BC6E}" dt="2025-06-26T06:51:13.992" v="1377"/>
          <ac:spMkLst>
            <pc:docMk/>
            <pc:sldMk cId="1892737615" sldId="277"/>
            <ac:spMk id="4" creationId="{435CA014-EFFC-AD87-EAB4-FFA68F492EB6}"/>
          </ac:spMkLst>
        </pc:spChg>
        <pc:spChg chg="mod">
          <ac:chgData name="SOYANG LEE" userId="2642359018f3b131" providerId="LiveId" clId="{2CB18AC9-531E-4ACA-B2EE-A20C8C43BC6E}" dt="2025-06-26T06:51:21.269" v="1392" actId="20577"/>
          <ac:spMkLst>
            <pc:docMk/>
            <pc:sldMk cId="1892737615" sldId="277"/>
            <ac:spMk id="6" creationId="{63B4651E-F02B-10E4-D4B2-FF3354868102}"/>
          </ac:spMkLst>
        </pc:spChg>
        <pc:spChg chg="mod">
          <ac:chgData name="SOYANG LEE" userId="2642359018f3b131" providerId="LiveId" clId="{2CB18AC9-531E-4ACA-B2EE-A20C8C43BC6E}" dt="2025-06-26T06:51:43.318" v="1395" actId="571"/>
          <ac:spMkLst>
            <pc:docMk/>
            <pc:sldMk cId="1892737615" sldId="277"/>
            <ac:spMk id="9" creationId="{183810F9-66AF-7BF3-CB0E-F172E3968364}"/>
          </ac:spMkLst>
        </pc:spChg>
        <pc:spChg chg="mod">
          <ac:chgData name="SOYANG LEE" userId="2642359018f3b131" providerId="LiveId" clId="{2CB18AC9-531E-4ACA-B2EE-A20C8C43BC6E}" dt="2025-06-26T06:51:17.975" v="1378"/>
          <ac:spMkLst>
            <pc:docMk/>
            <pc:sldMk cId="1892737615" sldId="277"/>
            <ac:spMk id="10" creationId="{259AB725-C99F-F5A3-7D52-DE0767045D61}"/>
          </ac:spMkLst>
        </pc:spChg>
        <pc:spChg chg="mod">
          <ac:chgData name="SOYANG LEE" userId="2642359018f3b131" providerId="LiveId" clId="{2CB18AC9-531E-4ACA-B2EE-A20C8C43BC6E}" dt="2025-06-26T06:51:50.160" v="1407" actId="20577"/>
          <ac:spMkLst>
            <pc:docMk/>
            <pc:sldMk cId="1892737615" sldId="277"/>
            <ac:spMk id="12" creationId="{D08EB0BA-9A89-E8EA-D2FF-36A368F5786E}"/>
          </ac:spMkLst>
        </pc:spChg>
        <pc:spChg chg="mod">
          <ac:chgData name="SOYANG LEE" userId="2642359018f3b131" providerId="LiveId" clId="{2CB18AC9-531E-4ACA-B2EE-A20C8C43BC6E}" dt="2025-06-26T06:51:43.318" v="1395" actId="571"/>
          <ac:spMkLst>
            <pc:docMk/>
            <pc:sldMk cId="1892737615" sldId="277"/>
            <ac:spMk id="14" creationId="{C8C61716-E247-F8A3-DB49-011CC8C58DA7}"/>
          </ac:spMkLst>
        </pc:spChg>
        <pc:spChg chg="mod">
          <ac:chgData name="SOYANG LEE" userId="2642359018f3b131" providerId="LiveId" clId="{2CB18AC9-531E-4ACA-B2EE-A20C8C43BC6E}" dt="2025-06-26T06:52:09.298" v="1410"/>
          <ac:spMkLst>
            <pc:docMk/>
            <pc:sldMk cId="1892737615" sldId="277"/>
            <ac:spMk id="22" creationId="{E9D1AF55-63CC-17A4-516D-C4DBF0D9936F}"/>
          </ac:spMkLst>
        </pc:spChg>
        <pc:spChg chg="mod">
          <ac:chgData name="SOYANG LEE" userId="2642359018f3b131" providerId="LiveId" clId="{2CB18AC9-531E-4ACA-B2EE-A20C8C43BC6E}" dt="2025-06-26T06:52:30.027" v="1433"/>
          <ac:spMkLst>
            <pc:docMk/>
            <pc:sldMk cId="1892737615" sldId="277"/>
            <ac:spMk id="26" creationId="{2962C1E2-9D10-ECCC-3CC8-E34597C9B881}"/>
          </ac:spMkLst>
        </pc:spChg>
        <pc:spChg chg="mod">
          <ac:chgData name="SOYANG LEE" userId="2642359018f3b131" providerId="LiveId" clId="{2CB18AC9-531E-4ACA-B2EE-A20C8C43BC6E}" dt="2025-06-26T06:52:17.673" v="1411"/>
          <ac:spMkLst>
            <pc:docMk/>
            <pc:sldMk cId="1892737615" sldId="277"/>
            <ac:spMk id="27" creationId="{774BBC51-A7F2-E906-FD57-42CC074077D7}"/>
          </ac:spMkLst>
        </pc:spChg>
        <pc:spChg chg="mod">
          <ac:chgData name="SOYANG LEE" userId="2642359018f3b131" providerId="LiveId" clId="{2CB18AC9-531E-4ACA-B2EE-A20C8C43BC6E}" dt="2025-06-26T06:52:41.068" v="1441"/>
          <ac:spMkLst>
            <pc:docMk/>
            <pc:sldMk cId="1892737615" sldId="277"/>
            <ac:spMk id="29" creationId="{E5493769-61F2-73B9-7B59-94D187E8CE69}"/>
          </ac:spMkLst>
        </pc:spChg>
        <pc:grpChg chg="mod">
          <ac:chgData name="SOYANG LEE" userId="2642359018f3b131" providerId="LiveId" clId="{2CB18AC9-531E-4ACA-B2EE-A20C8C43BC6E}" dt="2025-06-26T06:51:17.975" v="1378"/>
          <ac:grpSpMkLst>
            <pc:docMk/>
            <pc:sldMk cId="1892737615" sldId="277"/>
            <ac:grpSpMk id="5" creationId="{BFEE2D8F-21B1-888C-0480-47DE6C7CC55F}"/>
          </ac:grpSpMkLst>
        </pc:grpChg>
        <pc:grpChg chg="add mod">
          <ac:chgData name="SOYANG LEE" userId="2642359018f3b131" providerId="LiveId" clId="{2CB18AC9-531E-4ACA-B2EE-A20C8C43BC6E}" dt="2025-06-26T06:51:43.318" v="1395" actId="571"/>
          <ac:grpSpMkLst>
            <pc:docMk/>
            <pc:sldMk cId="1892737615" sldId="277"/>
            <ac:grpSpMk id="8" creationId="{383F9F29-C926-6040-D02F-D1097300716D}"/>
          </ac:grpSpMkLst>
        </pc:grpChg>
        <pc:grpChg chg="mod">
          <ac:chgData name="SOYANG LEE" userId="2642359018f3b131" providerId="LiveId" clId="{2CB18AC9-531E-4ACA-B2EE-A20C8C43BC6E}" dt="2025-06-26T06:52:17.673" v="1411"/>
          <ac:grpSpMkLst>
            <pc:docMk/>
            <pc:sldMk cId="1892737615" sldId="277"/>
            <ac:grpSpMk id="25" creationId="{24412D64-F85F-D3E4-A053-201CB3F220EC}"/>
          </ac:grpSpMkLst>
        </pc:grpChg>
        <pc:grpChg chg="mod">
          <ac:chgData name="SOYANG LEE" userId="2642359018f3b131" providerId="LiveId" clId="{2CB18AC9-531E-4ACA-B2EE-A20C8C43BC6E}" dt="2025-06-26T06:51:52.824" v="1408" actId="1076"/>
          <ac:grpSpMkLst>
            <pc:docMk/>
            <pc:sldMk cId="1892737615" sldId="277"/>
            <ac:grpSpMk id="28" creationId="{F0B71747-E580-98E6-D8AB-B70FFC78879B}"/>
          </ac:grpSpMkLst>
        </pc:grpChg>
      </pc:sldChg>
      <pc:sldChg chg="addSp delSp modSp add mod">
        <pc:chgData name="SOYANG LEE" userId="2642359018f3b131" providerId="LiveId" clId="{2CB18AC9-531E-4ACA-B2EE-A20C8C43BC6E}" dt="2025-06-26T06:54:49.618" v="1500"/>
        <pc:sldMkLst>
          <pc:docMk/>
          <pc:sldMk cId="3024185042" sldId="278"/>
        </pc:sldMkLst>
        <pc:spChg chg="mod">
          <ac:chgData name="SOYANG LEE" userId="2642359018f3b131" providerId="LiveId" clId="{2CB18AC9-531E-4ACA-B2EE-A20C8C43BC6E}" dt="2025-06-26T06:52:48.216" v="1442"/>
          <ac:spMkLst>
            <pc:docMk/>
            <pc:sldMk cId="3024185042" sldId="278"/>
            <ac:spMk id="4" creationId="{354F35A0-CA74-F194-ABD7-8EEE63FA39D3}"/>
          </ac:spMkLst>
        </pc:spChg>
        <pc:spChg chg="mod">
          <ac:chgData name="SOYANG LEE" userId="2642359018f3b131" providerId="LiveId" clId="{2CB18AC9-531E-4ACA-B2EE-A20C8C43BC6E}" dt="2025-06-26T06:54:18.058" v="1478" actId="20577"/>
          <ac:spMkLst>
            <pc:docMk/>
            <pc:sldMk cId="3024185042" sldId="278"/>
            <ac:spMk id="6" creationId="{DB2743A7-08AA-9F96-9864-17BB395948D4}"/>
          </ac:spMkLst>
        </pc:spChg>
        <pc:spChg chg="mod">
          <ac:chgData name="SOYANG LEE" userId="2642359018f3b131" providerId="LiveId" clId="{2CB18AC9-531E-4ACA-B2EE-A20C8C43BC6E}" dt="2025-06-26T06:53:13.869" v="1466"/>
          <ac:spMkLst>
            <pc:docMk/>
            <pc:sldMk cId="3024185042" sldId="278"/>
            <ac:spMk id="9" creationId="{A520F379-628A-113F-C991-E2286D62F9AE}"/>
          </ac:spMkLst>
        </pc:spChg>
        <pc:spChg chg="mod">
          <ac:chgData name="SOYANG LEE" userId="2642359018f3b131" providerId="LiveId" clId="{2CB18AC9-531E-4ACA-B2EE-A20C8C43BC6E}" dt="2025-06-26T06:52:53.026" v="1443"/>
          <ac:spMkLst>
            <pc:docMk/>
            <pc:sldMk cId="3024185042" sldId="278"/>
            <ac:spMk id="10" creationId="{736F6FB1-467D-C68C-B0E4-0CAC3DC0598C}"/>
          </ac:spMkLst>
        </pc:spChg>
        <pc:spChg chg="mod">
          <ac:chgData name="SOYANG LEE" userId="2642359018f3b131" providerId="LiveId" clId="{2CB18AC9-531E-4ACA-B2EE-A20C8C43BC6E}" dt="2025-06-26T06:53:07.339" v="1457"/>
          <ac:spMkLst>
            <pc:docMk/>
            <pc:sldMk cId="3024185042" sldId="278"/>
            <ac:spMk id="14" creationId="{9059B647-E5BB-8AAF-BC17-D52A56C01E20}"/>
          </ac:spMkLst>
        </pc:spChg>
        <pc:spChg chg="add mod">
          <ac:chgData name="SOYANG LEE" userId="2642359018f3b131" providerId="LiveId" clId="{2CB18AC9-531E-4ACA-B2EE-A20C8C43BC6E}" dt="2025-06-26T06:54:24.374" v="1480" actId="1076"/>
          <ac:spMkLst>
            <pc:docMk/>
            <pc:sldMk cId="3024185042" sldId="278"/>
            <ac:spMk id="15" creationId="{DF698A1D-2243-0767-6904-6C5C683FC3F1}"/>
          </ac:spMkLst>
        </pc:spChg>
        <pc:spChg chg="add mod">
          <ac:chgData name="SOYANG LEE" userId="2642359018f3b131" providerId="LiveId" clId="{2CB18AC9-531E-4ACA-B2EE-A20C8C43BC6E}" dt="2025-06-26T06:54:36.167" v="1483"/>
          <ac:spMkLst>
            <pc:docMk/>
            <pc:sldMk cId="3024185042" sldId="278"/>
            <ac:spMk id="16" creationId="{44AD44D9-A51D-88CB-21FF-F12595F3008F}"/>
          </ac:spMkLst>
        </pc:spChg>
        <pc:spChg chg="mod">
          <ac:chgData name="SOYANG LEE" userId="2642359018f3b131" providerId="LiveId" clId="{2CB18AC9-531E-4ACA-B2EE-A20C8C43BC6E}" dt="2025-06-26T06:54:49.618" v="1500"/>
          <ac:spMkLst>
            <pc:docMk/>
            <pc:sldMk cId="3024185042" sldId="278"/>
            <ac:spMk id="18" creationId="{4B8CFDC9-6C03-2E19-4BDB-FE91A1595E5A}"/>
          </ac:spMkLst>
        </pc:spChg>
        <pc:spChg chg="mod">
          <ac:chgData name="SOYANG LEE" userId="2642359018f3b131" providerId="LiveId" clId="{2CB18AC9-531E-4ACA-B2EE-A20C8C43BC6E}" dt="2025-06-26T06:53:54.886" v="1473" actId="571"/>
          <ac:spMkLst>
            <pc:docMk/>
            <pc:sldMk cId="3024185042" sldId="278"/>
            <ac:spMk id="19" creationId="{70337DEA-33A6-728A-A218-3AFB49A24A32}"/>
          </ac:spMkLst>
        </pc:spChg>
        <pc:spChg chg="del">
          <ac:chgData name="SOYANG LEE" userId="2642359018f3b131" providerId="LiveId" clId="{2CB18AC9-531E-4ACA-B2EE-A20C8C43BC6E}" dt="2025-06-26T06:53:06.308" v="1456" actId="478"/>
          <ac:spMkLst>
            <pc:docMk/>
            <pc:sldMk cId="3024185042" sldId="278"/>
            <ac:spMk id="22" creationId="{439A75F3-ABB4-D129-C56C-E5232E068459}"/>
          </ac:spMkLst>
        </pc:spChg>
        <pc:grpChg chg="mod">
          <ac:chgData name="SOYANG LEE" userId="2642359018f3b131" providerId="LiveId" clId="{2CB18AC9-531E-4ACA-B2EE-A20C8C43BC6E}" dt="2025-06-26T06:52:53.026" v="1443"/>
          <ac:grpSpMkLst>
            <pc:docMk/>
            <pc:sldMk cId="3024185042" sldId="278"/>
            <ac:grpSpMk id="5" creationId="{CF2F301E-9F42-6A7D-F787-EB12E63BFEAE}"/>
          </ac:grpSpMkLst>
        </pc:grpChg>
        <pc:grpChg chg="mod">
          <ac:chgData name="SOYANG LEE" userId="2642359018f3b131" providerId="LiveId" clId="{2CB18AC9-531E-4ACA-B2EE-A20C8C43BC6E}" dt="2025-06-26T06:54:21.364" v="1479" actId="1076"/>
          <ac:grpSpMkLst>
            <pc:docMk/>
            <pc:sldMk cId="3024185042" sldId="278"/>
            <ac:grpSpMk id="8" creationId="{8A414342-2230-198E-1A7C-DBAD2002598C}"/>
          </ac:grpSpMkLst>
        </pc:grpChg>
        <pc:grpChg chg="del">
          <ac:chgData name="SOYANG LEE" userId="2642359018f3b131" providerId="LiveId" clId="{2CB18AC9-531E-4ACA-B2EE-A20C8C43BC6E}" dt="2025-06-26T06:52:54.526" v="1444" actId="478"/>
          <ac:grpSpMkLst>
            <pc:docMk/>
            <pc:sldMk cId="3024185042" sldId="278"/>
            <ac:grpSpMk id="11" creationId="{90C4140C-8940-AD3D-FE1F-2B0935382E18}"/>
          </ac:grpSpMkLst>
        </pc:grpChg>
        <pc:grpChg chg="add mod">
          <ac:chgData name="SOYANG LEE" userId="2642359018f3b131" providerId="LiveId" clId="{2CB18AC9-531E-4ACA-B2EE-A20C8C43BC6E}" dt="2025-06-26T06:54:28.829" v="1481" actId="1076"/>
          <ac:grpSpMkLst>
            <pc:docMk/>
            <pc:sldMk cId="3024185042" sldId="278"/>
            <ac:grpSpMk id="17" creationId="{060071F7-A5D0-E6B6-DE3D-D7D7A660754F}"/>
          </ac:grpSpMkLst>
        </pc:grpChg>
        <pc:grpChg chg="del">
          <ac:chgData name="SOYANG LEE" userId="2642359018f3b131" providerId="LiveId" clId="{2CB18AC9-531E-4ACA-B2EE-A20C8C43BC6E}" dt="2025-06-26T06:53:06.308" v="1456" actId="478"/>
          <ac:grpSpMkLst>
            <pc:docMk/>
            <pc:sldMk cId="3024185042" sldId="278"/>
            <ac:grpSpMk id="25" creationId="{490A6A2E-D3F5-E2B0-8F1D-48EE20FACA9E}"/>
          </ac:grpSpMkLst>
        </pc:grpChg>
        <pc:grpChg chg="del">
          <ac:chgData name="SOYANG LEE" userId="2642359018f3b131" providerId="LiveId" clId="{2CB18AC9-531E-4ACA-B2EE-A20C8C43BC6E}" dt="2025-06-26T06:53:06.308" v="1456" actId="478"/>
          <ac:grpSpMkLst>
            <pc:docMk/>
            <pc:sldMk cId="3024185042" sldId="278"/>
            <ac:grpSpMk id="28" creationId="{8EEC3ECD-A5CF-5CA7-F9DB-1275118F2E68}"/>
          </ac:grpSpMkLst>
        </pc:grpChg>
      </pc:sldChg>
      <pc:sldChg chg="addSp delSp modSp add mod">
        <pc:chgData name="SOYANG LEE" userId="2642359018f3b131" providerId="LiveId" clId="{2CB18AC9-531E-4ACA-B2EE-A20C8C43BC6E}" dt="2025-06-26T06:56:35.462" v="1557" actId="1076"/>
        <pc:sldMkLst>
          <pc:docMk/>
          <pc:sldMk cId="2386794683" sldId="279"/>
        </pc:sldMkLst>
        <pc:spChg chg="mod">
          <ac:chgData name="SOYANG LEE" userId="2642359018f3b131" providerId="LiveId" clId="{2CB18AC9-531E-4ACA-B2EE-A20C8C43BC6E}" dt="2025-06-26T06:55:19.897" v="1505"/>
          <ac:spMkLst>
            <pc:docMk/>
            <pc:sldMk cId="2386794683" sldId="279"/>
            <ac:spMk id="4" creationId="{AB8E727B-8B71-7F19-9E4A-4CF79FE03B33}"/>
          </ac:spMkLst>
        </pc:spChg>
        <pc:spChg chg="mod">
          <ac:chgData name="SOYANG LEE" userId="2642359018f3b131" providerId="LiveId" clId="{2CB18AC9-531E-4ACA-B2EE-A20C8C43BC6E}" dt="2025-06-26T06:55:36.034" v="1519"/>
          <ac:spMkLst>
            <pc:docMk/>
            <pc:sldMk cId="2386794683" sldId="279"/>
            <ac:spMk id="6" creationId="{BC200BBE-451D-EE00-CF50-1A92D68C2958}"/>
          </ac:spMkLst>
        </pc:spChg>
        <pc:spChg chg="mod">
          <ac:chgData name="SOYANG LEE" userId="2642359018f3b131" providerId="LiveId" clId="{2CB18AC9-531E-4ACA-B2EE-A20C8C43BC6E}" dt="2025-06-26T06:55:10.610" v="1502"/>
          <ac:spMkLst>
            <pc:docMk/>
            <pc:sldMk cId="2386794683" sldId="279"/>
            <ac:spMk id="7" creationId="{223057E7-1898-B5A8-5AA2-E9DEEC4F93B7}"/>
          </ac:spMkLst>
        </pc:spChg>
        <pc:spChg chg="mod">
          <ac:chgData name="SOYANG LEE" userId="2642359018f3b131" providerId="LiveId" clId="{2CB18AC9-531E-4ACA-B2EE-A20C8C43BC6E}" dt="2025-06-26T06:55:31.399" v="1506"/>
          <ac:spMkLst>
            <pc:docMk/>
            <pc:sldMk cId="2386794683" sldId="279"/>
            <ac:spMk id="10" creationId="{0F5ABD4E-0C60-1F9D-B155-E76E38F54822}"/>
          </ac:spMkLst>
        </pc:spChg>
        <pc:spChg chg="mod">
          <ac:chgData name="SOYANG LEE" userId="2642359018f3b131" providerId="LiveId" clId="{2CB18AC9-531E-4ACA-B2EE-A20C8C43BC6E}" dt="2025-06-26T06:55:51.809" v="1537"/>
          <ac:spMkLst>
            <pc:docMk/>
            <pc:sldMk cId="2386794683" sldId="279"/>
            <ac:spMk id="12" creationId="{3691BE9E-93B7-136E-A234-B446E6894C7F}"/>
          </ac:spMkLst>
        </pc:spChg>
        <pc:spChg chg="mod">
          <ac:chgData name="SOYANG LEE" userId="2642359018f3b131" providerId="LiveId" clId="{2CB18AC9-531E-4ACA-B2EE-A20C8C43BC6E}" dt="2025-06-26T06:55:41.066" v="1520" actId="571"/>
          <ac:spMkLst>
            <pc:docMk/>
            <pc:sldMk cId="2386794683" sldId="279"/>
            <ac:spMk id="13" creationId="{EFE7B080-5798-8D1E-18DB-88C32A043242}"/>
          </ac:spMkLst>
        </pc:spChg>
        <pc:spChg chg="del">
          <ac:chgData name="SOYANG LEE" userId="2642359018f3b131" providerId="LiveId" clId="{2CB18AC9-531E-4ACA-B2EE-A20C8C43BC6E}" dt="2025-06-26T06:55:14.270" v="1504" actId="478"/>
          <ac:spMkLst>
            <pc:docMk/>
            <pc:sldMk cId="2386794683" sldId="279"/>
            <ac:spMk id="15" creationId="{27A60F42-48AD-E10F-25ED-086613E93104}"/>
          </ac:spMkLst>
        </pc:spChg>
        <pc:spChg chg="del">
          <ac:chgData name="SOYANG LEE" userId="2642359018f3b131" providerId="LiveId" clId="{2CB18AC9-531E-4ACA-B2EE-A20C8C43BC6E}" dt="2025-06-26T06:55:14.270" v="1504" actId="478"/>
          <ac:spMkLst>
            <pc:docMk/>
            <pc:sldMk cId="2386794683" sldId="279"/>
            <ac:spMk id="16" creationId="{9DFDD530-9B8C-D38D-CE83-3FBCC49C32BD}"/>
          </ac:spMkLst>
        </pc:spChg>
        <pc:spChg chg="add mod">
          <ac:chgData name="SOYANG LEE" userId="2642359018f3b131" providerId="LiveId" clId="{2CB18AC9-531E-4ACA-B2EE-A20C8C43BC6E}" dt="2025-06-26T06:56:35.462" v="1557" actId="1076"/>
          <ac:spMkLst>
            <pc:docMk/>
            <pc:sldMk cId="2386794683" sldId="279"/>
            <ac:spMk id="20" creationId="{3367784D-6F15-86B6-54FB-A3F91DF03ACA}"/>
          </ac:spMkLst>
        </pc:spChg>
        <pc:spChg chg="mod">
          <ac:chgData name="SOYANG LEE" userId="2642359018f3b131" providerId="LiveId" clId="{2CB18AC9-531E-4ACA-B2EE-A20C8C43BC6E}" dt="2025-06-26T06:56:20.615" v="1546"/>
          <ac:spMkLst>
            <pc:docMk/>
            <pc:sldMk cId="2386794683" sldId="279"/>
            <ac:spMk id="22" creationId="{FB7452BF-FC26-FBF7-2544-1EC526AE3DC7}"/>
          </ac:spMkLst>
        </pc:spChg>
        <pc:spChg chg="mod">
          <ac:chgData name="SOYANG LEE" userId="2642359018f3b131" providerId="LiveId" clId="{2CB18AC9-531E-4ACA-B2EE-A20C8C43BC6E}" dt="2025-06-26T06:56:19.680" v="1540"/>
          <ac:spMkLst>
            <pc:docMk/>
            <pc:sldMk cId="2386794683" sldId="279"/>
            <ac:spMk id="23" creationId="{B971BAAD-A820-DA4B-B138-7D6D03AD895A}"/>
          </ac:spMkLst>
        </pc:spChg>
        <pc:spChg chg="mod">
          <ac:chgData name="SOYANG LEE" userId="2642359018f3b131" providerId="LiveId" clId="{2CB18AC9-531E-4ACA-B2EE-A20C8C43BC6E}" dt="2025-06-26T06:56:32.438" v="1556"/>
          <ac:spMkLst>
            <pc:docMk/>
            <pc:sldMk cId="2386794683" sldId="279"/>
            <ac:spMk id="25" creationId="{D9DE8FC4-747C-72AA-53CF-4B2E7089D94D}"/>
          </ac:spMkLst>
        </pc:spChg>
        <pc:spChg chg="mod">
          <ac:chgData name="SOYANG LEE" userId="2642359018f3b131" providerId="LiveId" clId="{2CB18AC9-531E-4ACA-B2EE-A20C8C43BC6E}" dt="2025-06-26T06:56:25.901" v="1547"/>
          <ac:spMkLst>
            <pc:docMk/>
            <pc:sldMk cId="2386794683" sldId="279"/>
            <ac:spMk id="26" creationId="{4A69224E-0F8E-CF3C-B150-B3ADB1FB9B00}"/>
          </ac:spMkLst>
        </pc:spChg>
        <pc:grpChg chg="mod">
          <ac:chgData name="SOYANG LEE" userId="2642359018f3b131" providerId="LiveId" clId="{2CB18AC9-531E-4ACA-B2EE-A20C8C43BC6E}" dt="2025-06-26T06:55:31.399" v="1506"/>
          <ac:grpSpMkLst>
            <pc:docMk/>
            <pc:sldMk cId="2386794683" sldId="279"/>
            <ac:grpSpMk id="5" creationId="{D56AAFE3-F44D-A981-6BF3-370DCDC00C6D}"/>
          </ac:grpSpMkLst>
        </pc:grpChg>
        <pc:grpChg chg="del">
          <ac:chgData name="SOYANG LEE" userId="2642359018f3b131" providerId="LiveId" clId="{2CB18AC9-531E-4ACA-B2EE-A20C8C43BC6E}" dt="2025-06-26T06:55:32.676" v="1507" actId="478"/>
          <ac:grpSpMkLst>
            <pc:docMk/>
            <pc:sldMk cId="2386794683" sldId="279"/>
            <ac:grpSpMk id="8" creationId="{D796CC91-51D9-7A4F-27A2-A46B265F257F}"/>
          </ac:grpSpMkLst>
        </pc:grpChg>
        <pc:grpChg chg="add mod">
          <ac:chgData name="SOYANG LEE" userId="2642359018f3b131" providerId="LiveId" clId="{2CB18AC9-531E-4ACA-B2EE-A20C8C43BC6E}" dt="2025-06-26T06:55:43.332" v="1522" actId="1076"/>
          <ac:grpSpMkLst>
            <pc:docMk/>
            <pc:sldMk cId="2386794683" sldId="279"/>
            <ac:grpSpMk id="11" creationId="{2C42BD9C-A0EA-8DBD-A9B5-ECD42E70EED6}"/>
          </ac:grpSpMkLst>
        </pc:grpChg>
        <pc:grpChg chg="del">
          <ac:chgData name="SOYANG LEE" userId="2642359018f3b131" providerId="LiveId" clId="{2CB18AC9-531E-4ACA-B2EE-A20C8C43BC6E}" dt="2025-06-26T06:55:14.270" v="1504" actId="478"/>
          <ac:grpSpMkLst>
            <pc:docMk/>
            <pc:sldMk cId="2386794683" sldId="279"/>
            <ac:grpSpMk id="17" creationId="{20AD392D-6335-1D31-4535-B192892F2DD9}"/>
          </ac:grpSpMkLst>
        </pc:grpChg>
        <pc:grpChg chg="add mod">
          <ac:chgData name="SOYANG LEE" userId="2642359018f3b131" providerId="LiveId" clId="{2CB18AC9-531E-4ACA-B2EE-A20C8C43BC6E}" dt="2025-06-26T06:56:35.462" v="1557" actId="1076"/>
          <ac:grpSpMkLst>
            <pc:docMk/>
            <pc:sldMk cId="2386794683" sldId="279"/>
            <ac:grpSpMk id="21" creationId="{7E5796EA-ACAD-F7DE-0CAA-F387D153E044}"/>
          </ac:grpSpMkLst>
        </pc:grpChg>
        <pc:grpChg chg="add mod">
          <ac:chgData name="SOYANG LEE" userId="2642359018f3b131" providerId="LiveId" clId="{2CB18AC9-531E-4ACA-B2EE-A20C8C43BC6E}" dt="2025-06-26T06:56:35.462" v="1557" actId="1076"/>
          <ac:grpSpMkLst>
            <pc:docMk/>
            <pc:sldMk cId="2386794683" sldId="279"/>
            <ac:grpSpMk id="24" creationId="{3251ECF2-070C-CB6E-BF8B-DF995F391532}"/>
          </ac:grpSpMkLst>
        </pc:grpChg>
      </pc:sldChg>
      <pc:sldChg chg="addSp delSp modSp add mod">
        <pc:chgData name="SOYANG LEE" userId="2642359018f3b131" providerId="LiveId" clId="{2CB18AC9-531E-4ACA-B2EE-A20C8C43BC6E}" dt="2025-06-26T06:59:07.541" v="1653" actId="1035"/>
        <pc:sldMkLst>
          <pc:docMk/>
          <pc:sldMk cId="688460413" sldId="280"/>
        </pc:sldMkLst>
        <pc:spChg chg="mod">
          <ac:chgData name="SOYANG LEE" userId="2642359018f3b131" providerId="LiveId" clId="{2CB18AC9-531E-4ACA-B2EE-A20C8C43BC6E}" dt="2025-06-26T06:58:40.147" v="1627" actId="1076"/>
          <ac:spMkLst>
            <pc:docMk/>
            <pc:sldMk cId="688460413" sldId="280"/>
            <ac:spMk id="4" creationId="{B130AC27-1438-55AF-0F9C-1153FE863F18}"/>
          </ac:spMkLst>
        </pc:spChg>
        <pc:spChg chg="mod">
          <ac:chgData name="SOYANG LEE" userId="2642359018f3b131" providerId="LiveId" clId="{2CB18AC9-531E-4ACA-B2EE-A20C8C43BC6E}" dt="2025-06-26T06:58:19.818" v="1623"/>
          <ac:spMkLst>
            <pc:docMk/>
            <pc:sldMk cId="688460413" sldId="280"/>
            <ac:spMk id="6" creationId="{687DD28B-0A6D-BF53-C7DC-CC0A28AC4524}"/>
          </ac:spMkLst>
        </pc:spChg>
        <pc:spChg chg="add mod">
          <ac:chgData name="SOYANG LEE" userId="2642359018f3b131" providerId="LiveId" clId="{2CB18AC9-531E-4ACA-B2EE-A20C8C43BC6E}" dt="2025-06-26T06:59:07.541" v="1653" actId="1035"/>
          <ac:spMkLst>
            <pc:docMk/>
            <pc:sldMk cId="688460413" sldId="280"/>
            <ac:spMk id="8" creationId="{565C0518-1FEE-4E36-A55D-ACA63B47322A}"/>
          </ac:spMkLst>
        </pc:spChg>
        <pc:spChg chg="mod">
          <ac:chgData name="SOYANG LEE" userId="2642359018f3b131" providerId="LiveId" clId="{2CB18AC9-531E-4ACA-B2EE-A20C8C43BC6E}" dt="2025-06-26T06:58:19.818" v="1623"/>
          <ac:spMkLst>
            <pc:docMk/>
            <pc:sldMk cId="688460413" sldId="280"/>
            <ac:spMk id="10" creationId="{F7B8AC6B-45C1-4638-D786-DFC6DE948E8B}"/>
          </ac:spMkLst>
        </pc:spChg>
        <pc:spChg chg="mod">
          <ac:chgData name="SOYANG LEE" userId="2642359018f3b131" providerId="LiveId" clId="{2CB18AC9-531E-4ACA-B2EE-A20C8C43BC6E}" dt="2025-06-26T06:57:01.345" v="1586"/>
          <ac:spMkLst>
            <pc:docMk/>
            <pc:sldMk cId="688460413" sldId="280"/>
            <ac:spMk id="12" creationId="{1D6B832B-7B2A-7777-4ABE-302322681D99}"/>
          </ac:spMkLst>
        </pc:spChg>
        <pc:spChg chg="mod">
          <ac:chgData name="SOYANG LEE" userId="2642359018f3b131" providerId="LiveId" clId="{2CB18AC9-531E-4ACA-B2EE-A20C8C43BC6E}" dt="2025-06-26T06:56:54.887" v="1573"/>
          <ac:spMkLst>
            <pc:docMk/>
            <pc:sldMk cId="688460413" sldId="280"/>
            <ac:spMk id="13" creationId="{E8A6E789-44AA-0FEB-9E4E-C89415E86AA4}"/>
          </ac:spMkLst>
        </pc:spChg>
        <pc:spChg chg="mod">
          <ac:chgData name="SOYANG LEE" userId="2642359018f3b131" providerId="LiveId" clId="{2CB18AC9-531E-4ACA-B2EE-A20C8C43BC6E}" dt="2025-06-26T06:57:59.673" v="1619"/>
          <ac:spMkLst>
            <pc:docMk/>
            <pc:sldMk cId="688460413" sldId="280"/>
            <ac:spMk id="14" creationId="{FBA9E6FC-795B-7635-E310-341D80DECCD6}"/>
          </ac:spMkLst>
        </pc:spChg>
        <pc:spChg chg="mod">
          <ac:chgData name="SOYANG LEE" userId="2642359018f3b131" providerId="LiveId" clId="{2CB18AC9-531E-4ACA-B2EE-A20C8C43BC6E}" dt="2025-06-26T06:57:51.387" v="1606"/>
          <ac:spMkLst>
            <pc:docMk/>
            <pc:sldMk cId="688460413" sldId="280"/>
            <ac:spMk id="15" creationId="{81A8E6E1-43F4-C6B1-2275-00BCCD5B7D35}"/>
          </ac:spMkLst>
        </pc:spChg>
        <pc:spChg chg="mod">
          <ac:chgData name="SOYANG LEE" userId="2642359018f3b131" providerId="LiveId" clId="{2CB18AC9-531E-4ACA-B2EE-A20C8C43BC6E}" dt="2025-06-26T06:59:03.101" v="1648" actId="1035"/>
          <ac:spMkLst>
            <pc:docMk/>
            <pc:sldMk cId="688460413" sldId="280"/>
            <ac:spMk id="20" creationId="{67307093-8FD0-5AD6-B65D-1E28CB3B6E3F}"/>
          </ac:spMkLst>
        </pc:spChg>
        <pc:spChg chg="mod">
          <ac:chgData name="SOYANG LEE" userId="2642359018f3b131" providerId="LiveId" clId="{2CB18AC9-531E-4ACA-B2EE-A20C8C43BC6E}" dt="2025-06-26T06:57:28.746" v="1599"/>
          <ac:spMkLst>
            <pc:docMk/>
            <pc:sldMk cId="688460413" sldId="280"/>
            <ac:spMk id="22" creationId="{2E34DCD6-8AA7-A253-BB26-22E88DF3BDD5}"/>
          </ac:spMkLst>
        </pc:spChg>
        <pc:spChg chg="mod">
          <ac:chgData name="SOYANG LEE" userId="2642359018f3b131" providerId="LiveId" clId="{2CB18AC9-531E-4ACA-B2EE-A20C8C43BC6E}" dt="2025-06-26T06:57:24.682" v="1590"/>
          <ac:spMkLst>
            <pc:docMk/>
            <pc:sldMk cId="688460413" sldId="280"/>
            <ac:spMk id="23" creationId="{5313C6DA-411D-D806-5810-20B980FA2D48}"/>
          </ac:spMkLst>
        </pc:spChg>
        <pc:grpChg chg="mod">
          <ac:chgData name="SOYANG LEE" userId="2642359018f3b131" providerId="LiveId" clId="{2CB18AC9-531E-4ACA-B2EE-A20C8C43BC6E}" dt="2025-06-26T06:58:50.885" v="1634" actId="1035"/>
          <ac:grpSpMkLst>
            <pc:docMk/>
            <pc:sldMk cId="688460413" sldId="280"/>
            <ac:grpSpMk id="5" creationId="{5C102667-769E-D75A-4956-18568F346F71}"/>
          </ac:grpSpMkLst>
        </pc:grpChg>
        <pc:grpChg chg="add mod">
          <ac:chgData name="SOYANG LEE" userId="2642359018f3b131" providerId="LiveId" clId="{2CB18AC9-531E-4ACA-B2EE-A20C8C43BC6E}" dt="2025-06-26T06:59:07.541" v="1653" actId="1035"/>
          <ac:grpSpMkLst>
            <pc:docMk/>
            <pc:sldMk cId="688460413" sldId="280"/>
            <ac:grpSpMk id="9" creationId="{A428CFAB-C6DB-541B-57FD-6045E702BA7D}"/>
          </ac:grpSpMkLst>
        </pc:grpChg>
        <pc:grpChg chg="del mod">
          <ac:chgData name="SOYANG LEE" userId="2642359018f3b131" providerId="LiveId" clId="{2CB18AC9-531E-4ACA-B2EE-A20C8C43BC6E}" dt="2025-06-26T06:58:22.133" v="1624" actId="478"/>
          <ac:grpSpMkLst>
            <pc:docMk/>
            <pc:sldMk cId="688460413" sldId="280"/>
            <ac:grpSpMk id="11" creationId="{7EC8CE58-AF7E-BBF5-4C5E-76AAEB46B9F1}"/>
          </ac:grpSpMkLst>
        </pc:grpChg>
        <pc:grpChg chg="mod">
          <ac:chgData name="SOYANG LEE" userId="2642359018f3b131" providerId="LiveId" clId="{2CB18AC9-531E-4ACA-B2EE-A20C8C43BC6E}" dt="2025-06-26T06:59:03.101" v="1648" actId="1035"/>
          <ac:grpSpMkLst>
            <pc:docMk/>
            <pc:sldMk cId="688460413" sldId="280"/>
            <ac:grpSpMk id="21" creationId="{4AD809DD-516B-91BE-41DA-D21417E01A91}"/>
          </ac:grpSpMkLst>
        </pc:grpChg>
        <pc:grpChg chg="del mod">
          <ac:chgData name="SOYANG LEE" userId="2642359018f3b131" providerId="LiveId" clId="{2CB18AC9-531E-4ACA-B2EE-A20C8C43BC6E}" dt="2025-06-26T06:57:25.711" v="1591" actId="478"/>
          <ac:grpSpMkLst>
            <pc:docMk/>
            <pc:sldMk cId="688460413" sldId="280"/>
            <ac:grpSpMk id="24" creationId="{6DAB42F1-9484-DE18-2A00-4F053012CCE2}"/>
          </ac:grpSpMkLst>
        </pc:grpChg>
      </pc:sldChg>
      <pc:sldChg chg="delSp modSp add del mod">
        <pc:chgData name="SOYANG LEE" userId="2642359018f3b131" providerId="LiveId" clId="{2CB18AC9-531E-4ACA-B2EE-A20C8C43BC6E}" dt="2025-06-26T06:58:00.429" v="1620" actId="47"/>
        <pc:sldMkLst>
          <pc:docMk/>
          <pc:sldMk cId="2552089003" sldId="281"/>
        </pc:sldMkLst>
        <pc:spChg chg="mod">
          <ac:chgData name="SOYANG LEE" userId="2642359018f3b131" providerId="LiveId" clId="{2CB18AC9-531E-4ACA-B2EE-A20C8C43BC6E}" dt="2025-06-26T06:57:35.676" v="1601"/>
          <ac:spMkLst>
            <pc:docMk/>
            <pc:sldMk cId="2552089003" sldId="281"/>
            <ac:spMk id="4" creationId="{8C6208CF-B743-232C-49C4-A88837467EC4}"/>
          </ac:spMkLst>
        </pc:spChg>
        <pc:spChg chg="mod">
          <ac:chgData name="SOYANG LEE" userId="2642359018f3b131" providerId="LiveId" clId="{2CB18AC9-531E-4ACA-B2EE-A20C8C43BC6E}" dt="2025-06-26T06:57:45.656" v="1604" actId="20577"/>
          <ac:spMkLst>
            <pc:docMk/>
            <pc:sldMk cId="2552089003" sldId="281"/>
            <ac:spMk id="6" creationId="{AB369957-BB34-B6CA-A01D-8E4CDDEC6515}"/>
          </ac:spMkLst>
        </pc:spChg>
        <pc:spChg chg="mod">
          <ac:chgData name="SOYANG LEE" userId="2642359018f3b131" providerId="LiveId" clId="{2CB18AC9-531E-4ACA-B2EE-A20C8C43BC6E}" dt="2025-06-26T06:57:43.961" v="1602"/>
          <ac:spMkLst>
            <pc:docMk/>
            <pc:sldMk cId="2552089003" sldId="281"/>
            <ac:spMk id="10" creationId="{7C9F9106-6383-DE39-AC6E-8A706A2896C0}"/>
          </ac:spMkLst>
        </pc:spChg>
        <pc:spChg chg="del">
          <ac:chgData name="SOYANG LEE" userId="2642359018f3b131" providerId="LiveId" clId="{2CB18AC9-531E-4ACA-B2EE-A20C8C43BC6E}" dt="2025-06-26T06:57:46.592" v="1605" actId="478"/>
          <ac:spMkLst>
            <pc:docMk/>
            <pc:sldMk cId="2552089003" sldId="281"/>
            <ac:spMk id="20" creationId="{1CE795F3-9CB9-872E-3F5C-7F5CD9CFE0CC}"/>
          </ac:spMkLst>
        </pc:spChg>
        <pc:grpChg chg="mod">
          <ac:chgData name="SOYANG LEE" userId="2642359018f3b131" providerId="LiveId" clId="{2CB18AC9-531E-4ACA-B2EE-A20C8C43BC6E}" dt="2025-06-26T06:57:43.961" v="1602"/>
          <ac:grpSpMkLst>
            <pc:docMk/>
            <pc:sldMk cId="2552089003" sldId="281"/>
            <ac:grpSpMk id="5" creationId="{D030A3B9-E145-9883-FAC3-25993B96B6A3}"/>
          </ac:grpSpMkLst>
        </pc:grpChg>
        <pc:grpChg chg="del">
          <ac:chgData name="SOYANG LEE" userId="2642359018f3b131" providerId="LiveId" clId="{2CB18AC9-531E-4ACA-B2EE-A20C8C43BC6E}" dt="2025-06-26T06:57:44.938" v="1603" actId="478"/>
          <ac:grpSpMkLst>
            <pc:docMk/>
            <pc:sldMk cId="2552089003" sldId="281"/>
            <ac:grpSpMk id="11" creationId="{3032D03E-8681-336A-9490-F9E9A4EDEE04}"/>
          </ac:grpSpMkLst>
        </pc:grpChg>
        <pc:grpChg chg="del">
          <ac:chgData name="SOYANG LEE" userId="2642359018f3b131" providerId="LiveId" clId="{2CB18AC9-531E-4ACA-B2EE-A20C8C43BC6E}" dt="2025-06-26T06:57:46.592" v="1605" actId="478"/>
          <ac:grpSpMkLst>
            <pc:docMk/>
            <pc:sldMk cId="2552089003" sldId="281"/>
            <ac:grpSpMk id="21" creationId="{27DB3985-2739-F26F-13BE-99946CDA9913}"/>
          </ac:grpSpMkLst>
        </pc:grpChg>
      </pc:sldChg>
      <pc:sldChg chg="addSp delSp modSp add mod">
        <pc:chgData name="SOYANG LEE" userId="2642359018f3b131" providerId="LiveId" clId="{2CB18AC9-531E-4ACA-B2EE-A20C8C43BC6E}" dt="2025-06-26T07:03:27.019" v="1733" actId="207"/>
        <pc:sldMkLst>
          <pc:docMk/>
          <pc:sldMk cId="3642145877" sldId="281"/>
        </pc:sldMkLst>
        <pc:spChg chg="del">
          <ac:chgData name="SOYANG LEE" userId="2642359018f3b131" providerId="LiveId" clId="{2CB18AC9-531E-4ACA-B2EE-A20C8C43BC6E}" dt="2025-06-26T06:59:36.287" v="1656" actId="478"/>
          <ac:spMkLst>
            <pc:docMk/>
            <pc:sldMk cId="3642145877" sldId="281"/>
            <ac:spMk id="4" creationId="{1A6E5EA3-326A-1DC4-02D4-76D7F14CCD50}"/>
          </ac:spMkLst>
        </pc:spChg>
        <pc:spChg chg="add mod">
          <ac:chgData name="SOYANG LEE" userId="2642359018f3b131" providerId="LiveId" clId="{2CB18AC9-531E-4ACA-B2EE-A20C8C43BC6E}" dt="2025-06-26T07:02:49.368" v="1727" actId="164"/>
          <ac:spMkLst>
            <pc:docMk/>
            <pc:sldMk cId="3642145877" sldId="281"/>
            <ac:spMk id="4" creationId="{622CBD7E-62C6-1514-B274-5F0BA1211063}"/>
          </ac:spMkLst>
        </pc:spChg>
        <pc:spChg chg="add del mod">
          <ac:chgData name="SOYANG LEE" userId="2642359018f3b131" providerId="LiveId" clId="{2CB18AC9-531E-4ACA-B2EE-A20C8C43BC6E}" dt="2025-06-26T07:01:50.073" v="1700" actId="478"/>
          <ac:spMkLst>
            <pc:docMk/>
            <pc:sldMk cId="3642145877" sldId="281"/>
            <ac:spMk id="5" creationId="{B2F4D604-A58A-7A7F-AA7F-BA9DBB88A655}"/>
          </ac:spMkLst>
        </pc:spChg>
        <pc:spChg chg="add mod">
          <ac:chgData name="SOYANG LEE" userId="2642359018f3b131" providerId="LiveId" clId="{2CB18AC9-531E-4ACA-B2EE-A20C8C43BC6E}" dt="2025-06-26T07:03:27.019" v="1733" actId="207"/>
          <ac:spMkLst>
            <pc:docMk/>
            <pc:sldMk cId="3642145877" sldId="281"/>
            <ac:spMk id="6" creationId="{12235E40-CD0B-493B-408B-D9C8EC3272EB}"/>
          </ac:spMkLst>
        </pc:spChg>
        <pc:spChg chg="mod">
          <ac:chgData name="SOYANG LEE" userId="2642359018f3b131" providerId="LiveId" clId="{2CB18AC9-531E-4ACA-B2EE-A20C8C43BC6E}" dt="2025-06-26T06:59:15.554" v="1655"/>
          <ac:spMkLst>
            <pc:docMk/>
            <pc:sldMk cId="3642145877" sldId="281"/>
            <ac:spMk id="7" creationId="{08618833-7694-9A72-25C9-18462E0E4869}"/>
          </ac:spMkLst>
        </pc:spChg>
        <pc:spChg chg="add mod">
          <ac:chgData name="SOYANG LEE" userId="2642359018f3b131" providerId="LiveId" clId="{2CB18AC9-531E-4ACA-B2EE-A20C8C43BC6E}" dt="2025-06-26T07:03:27.019" v="1733" actId="207"/>
          <ac:spMkLst>
            <pc:docMk/>
            <pc:sldMk cId="3642145877" sldId="281"/>
            <ac:spMk id="8" creationId="{197708FD-DFB7-55E9-DE48-82482FAC2322}"/>
          </ac:spMkLst>
        </pc:spChg>
        <pc:spChg chg="del">
          <ac:chgData name="SOYANG LEE" userId="2642359018f3b131" providerId="LiveId" clId="{2CB18AC9-531E-4ACA-B2EE-A20C8C43BC6E}" dt="2025-06-26T06:59:36.287" v="1656" actId="478"/>
          <ac:spMkLst>
            <pc:docMk/>
            <pc:sldMk cId="3642145877" sldId="281"/>
            <ac:spMk id="8" creationId="{FCE59A48-0A6F-BFF5-C6EF-3B4637CDD6EC}"/>
          </ac:spMkLst>
        </pc:spChg>
        <pc:spChg chg="add mod">
          <ac:chgData name="SOYANG LEE" userId="2642359018f3b131" providerId="LiveId" clId="{2CB18AC9-531E-4ACA-B2EE-A20C8C43BC6E}" dt="2025-06-26T07:03:27.019" v="1733" actId="207"/>
          <ac:spMkLst>
            <pc:docMk/>
            <pc:sldMk cId="3642145877" sldId="281"/>
            <ac:spMk id="9" creationId="{9A86CED7-C463-D321-E976-41659BC86F55}"/>
          </ac:spMkLst>
        </pc:spChg>
        <pc:spChg chg="add mod">
          <ac:chgData name="SOYANG LEE" userId="2642359018f3b131" providerId="LiveId" clId="{2CB18AC9-531E-4ACA-B2EE-A20C8C43BC6E}" dt="2025-06-26T07:03:27.019" v="1733" actId="207"/>
          <ac:spMkLst>
            <pc:docMk/>
            <pc:sldMk cId="3642145877" sldId="281"/>
            <ac:spMk id="10" creationId="{7EC82220-99AD-FD0B-ECF5-C70F47F04AE5}"/>
          </ac:spMkLst>
        </pc:spChg>
        <pc:spChg chg="add mod">
          <ac:chgData name="SOYANG LEE" userId="2642359018f3b131" providerId="LiveId" clId="{2CB18AC9-531E-4ACA-B2EE-A20C8C43BC6E}" dt="2025-06-26T07:02:49.368" v="1727" actId="164"/>
          <ac:spMkLst>
            <pc:docMk/>
            <pc:sldMk cId="3642145877" sldId="281"/>
            <ac:spMk id="11" creationId="{240778DA-3BDE-F840-BF17-E70E931140E4}"/>
          </ac:spMkLst>
        </pc:spChg>
        <pc:spChg chg="add mod">
          <ac:chgData name="SOYANG LEE" userId="2642359018f3b131" providerId="LiveId" clId="{2CB18AC9-531E-4ACA-B2EE-A20C8C43BC6E}" dt="2025-06-26T07:03:27.019" v="1733" actId="207"/>
          <ac:spMkLst>
            <pc:docMk/>
            <pc:sldMk cId="3642145877" sldId="281"/>
            <ac:spMk id="12" creationId="{58F1C037-903A-E371-0DD7-C775A391257A}"/>
          </ac:spMkLst>
        </pc:spChg>
        <pc:spChg chg="del">
          <ac:chgData name="SOYANG LEE" userId="2642359018f3b131" providerId="LiveId" clId="{2CB18AC9-531E-4ACA-B2EE-A20C8C43BC6E}" dt="2025-06-26T06:59:36.287" v="1656" actId="478"/>
          <ac:spMkLst>
            <pc:docMk/>
            <pc:sldMk cId="3642145877" sldId="281"/>
            <ac:spMk id="20" creationId="{8E02806A-65DE-9224-8E4D-6E1DC40F9A90}"/>
          </ac:spMkLst>
        </pc:spChg>
        <pc:grpChg chg="del">
          <ac:chgData name="SOYANG LEE" userId="2642359018f3b131" providerId="LiveId" clId="{2CB18AC9-531E-4ACA-B2EE-A20C8C43BC6E}" dt="2025-06-26T06:59:36.287" v="1656" actId="478"/>
          <ac:grpSpMkLst>
            <pc:docMk/>
            <pc:sldMk cId="3642145877" sldId="281"/>
            <ac:grpSpMk id="5" creationId="{8C096804-10C2-5F55-0D90-E9F7B7445406}"/>
          </ac:grpSpMkLst>
        </pc:grpChg>
        <pc:grpChg chg="del">
          <ac:chgData name="SOYANG LEE" userId="2642359018f3b131" providerId="LiveId" clId="{2CB18AC9-531E-4ACA-B2EE-A20C8C43BC6E}" dt="2025-06-26T06:59:36.287" v="1656" actId="478"/>
          <ac:grpSpMkLst>
            <pc:docMk/>
            <pc:sldMk cId="3642145877" sldId="281"/>
            <ac:grpSpMk id="9" creationId="{29451EDA-47CF-B30D-2633-2F96E4FA46AA}"/>
          </ac:grpSpMkLst>
        </pc:grpChg>
        <pc:grpChg chg="add mod">
          <ac:chgData name="SOYANG LEE" userId="2642359018f3b131" providerId="LiveId" clId="{2CB18AC9-531E-4ACA-B2EE-A20C8C43BC6E}" dt="2025-06-26T07:03:20.147" v="1731" actId="1076"/>
          <ac:grpSpMkLst>
            <pc:docMk/>
            <pc:sldMk cId="3642145877" sldId="281"/>
            <ac:grpSpMk id="13" creationId="{6A8AD77B-8054-2E99-5386-0DAD48B536ED}"/>
          </ac:grpSpMkLst>
        </pc:grpChg>
        <pc:grpChg chg="del">
          <ac:chgData name="SOYANG LEE" userId="2642359018f3b131" providerId="LiveId" clId="{2CB18AC9-531E-4ACA-B2EE-A20C8C43BC6E}" dt="2025-06-26T06:59:36.287" v="1656" actId="478"/>
          <ac:grpSpMkLst>
            <pc:docMk/>
            <pc:sldMk cId="3642145877" sldId="281"/>
            <ac:grpSpMk id="21" creationId="{2D3F2782-E760-7949-66FD-92DFF30CE100}"/>
          </ac:grpSpMkLst>
        </pc:grpChg>
      </pc:sldChg>
      <pc:sldChg chg="addSp modSp add mod">
        <pc:chgData name="SOYANG LEE" userId="2642359018f3b131" providerId="LiveId" clId="{2CB18AC9-531E-4ACA-B2EE-A20C8C43BC6E}" dt="2025-06-26T07:05:28.230" v="1763" actId="207"/>
        <pc:sldMkLst>
          <pc:docMk/>
          <pc:sldMk cId="3755055835" sldId="282"/>
        </pc:sldMkLst>
        <pc:spChg chg="mod">
          <ac:chgData name="SOYANG LEE" userId="2642359018f3b131" providerId="LiveId" clId="{2CB18AC9-531E-4ACA-B2EE-A20C8C43BC6E}" dt="2025-06-26T07:04:27.022" v="1760" actId="571"/>
          <ac:spMkLst>
            <pc:docMk/>
            <pc:sldMk cId="3755055835" sldId="282"/>
            <ac:spMk id="4" creationId="{18FE23DE-5FB9-0335-1734-41D70795560A}"/>
          </ac:spMkLst>
        </pc:spChg>
        <pc:spChg chg="add mod">
          <ac:chgData name="SOYANG LEE" userId="2642359018f3b131" providerId="LiveId" clId="{2CB18AC9-531E-4ACA-B2EE-A20C8C43BC6E}" dt="2025-06-26T07:04:30.455" v="1762"/>
          <ac:spMkLst>
            <pc:docMk/>
            <pc:sldMk cId="3755055835" sldId="282"/>
            <ac:spMk id="5" creationId="{6CDDC073-3F69-88D4-D084-09A9E5944822}"/>
          </ac:spMkLst>
        </pc:spChg>
        <pc:spChg chg="mod">
          <ac:chgData name="SOYANG LEE" userId="2642359018f3b131" providerId="LiveId" clId="{2CB18AC9-531E-4ACA-B2EE-A20C8C43BC6E}" dt="2025-06-26T07:04:27.022" v="1760" actId="571"/>
          <ac:spMkLst>
            <pc:docMk/>
            <pc:sldMk cId="3755055835" sldId="282"/>
            <ac:spMk id="6" creationId="{648404D7-6380-37CD-BBB8-0AA63F73A58D}"/>
          </ac:spMkLst>
        </pc:spChg>
        <pc:spChg chg="mod">
          <ac:chgData name="SOYANG LEE" userId="2642359018f3b131" providerId="LiveId" clId="{2CB18AC9-531E-4ACA-B2EE-A20C8C43BC6E}" dt="2025-06-26T07:04:27.022" v="1760" actId="571"/>
          <ac:spMkLst>
            <pc:docMk/>
            <pc:sldMk cId="3755055835" sldId="282"/>
            <ac:spMk id="8" creationId="{EC494B9B-67B4-1824-AF3F-C135DE84EF9C}"/>
          </ac:spMkLst>
        </pc:spChg>
        <pc:spChg chg="mod">
          <ac:chgData name="SOYANG LEE" userId="2642359018f3b131" providerId="LiveId" clId="{2CB18AC9-531E-4ACA-B2EE-A20C8C43BC6E}" dt="2025-06-26T07:04:27.022" v="1760" actId="571"/>
          <ac:spMkLst>
            <pc:docMk/>
            <pc:sldMk cId="3755055835" sldId="282"/>
            <ac:spMk id="9" creationId="{54341876-2185-1355-7A3A-4E440507E3AC}"/>
          </ac:spMkLst>
        </pc:spChg>
        <pc:spChg chg="mod">
          <ac:chgData name="SOYANG LEE" userId="2642359018f3b131" providerId="LiveId" clId="{2CB18AC9-531E-4ACA-B2EE-A20C8C43BC6E}" dt="2025-06-26T07:04:27.022" v="1760" actId="571"/>
          <ac:spMkLst>
            <pc:docMk/>
            <pc:sldMk cId="3755055835" sldId="282"/>
            <ac:spMk id="10" creationId="{2E33E86F-5D7D-1C8F-8547-8D8C33A29F0E}"/>
          </ac:spMkLst>
        </pc:spChg>
        <pc:spChg chg="mod">
          <ac:chgData name="SOYANG LEE" userId="2642359018f3b131" providerId="LiveId" clId="{2CB18AC9-531E-4ACA-B2EE-A20C8C43BC6E}" dt="2025-06-26T07:05:28.230" v="1763" actId="207"/>
          <ac:spMkLst>
            <pc:docMk/>
            <pc:sldMk cId="3755055835" sldId="282"/>
            <ac:spMk id="11" creationId="{A89D41D0-FF13-8CE7-6BAB-DA7A4A1ED796}"/>
          </ac:spMkLst>
        </pc:spChg>
        <pc:spChg chg="mod">
          <ac:chgData name="SOYANG LEE" userId="2642359018f3b131" providerId="LiveId" clId="{2CB18AC9-531E-4ACA-B2EE-A20C8C43BC6E}" dt="2025-06-26T07:04:27.022" v="1760" actId="571"/>
          <ac:spMkLst>
            <pc:docMk/>
            <pc:sldMk cId="3755055835" sldId="282"/>
            <ac:spMk id="12" creationId="{CEBD110A-7092-CCD1-A0B1-E043B10F5DB6}"/>
          </ac:spMkLst>
        </pc:spChg>
        <pc:grpChg chg="mod">
          <ac:chgData name="SOYANG LEE" userId="2642359018f3b131" providerId="LiveId" clId="{2CB18AC9-531E-4ACA-B2EE-A20C8C43BC6E}" dt="2025-06-26T07:04:27.022" v="1760" actId="571"/>
          <ac:grpSpMkLst>
            <pc:docMk/>
            <pc:sldMk cId="3755055835" sldId="282"/>
            <ac:grpSpMk id="13" creationId="{48637F05-DD98-A369-5511-E6FC34C941BE}"/>
          </ac:grpSpMkLst>
        </pc:grpChg>
      </pc:sldChg>
      <pc:sldChg chg="addSp delSp modSp add del mod">
        <pc:chgData name="SOYANG LEE" userId="2642359018f3b131" providerId="LiveId" clId="{2CB18AC9-531E-4ACA-B2EE-A20C8C43BC6E}" dt="2025-06-26T07:06:02.147" v="1774" actId="47"/>
        <pc:sldMkLst>
          <pc:docMk/>
          <pc:sldMk cId="4075650719" sldId="283"/>
        </pc:sldMkLst>
        <pc:spChg chg="mod">
          <ac:chgData name="SOYANG LEE" userId="2642359018f3b131" providerId="LiveId" clId="{2CB18AC9-531E-4ACA-B2EE-A20C8C43BC6E}" dt="2025-06-26T07:05:47.186" v="1770"/>
          <ac:spMkLst>
            <pc:docMk/>
            <pc:sldMk cId="4075650719" sldId="283"/>
            <ac:spMk id="6" creationId="{C09CBCB9-CF09-F5B5-BBC6-484793BC0B01}"/>
          </ac:spMkLst>
        </pc:spChg>
        <pc:spChg chg="mod">
          <ac:chgData name="SOYANG LEE" userId="2642359018f3b131" providerId="LiveId" clId="{2CB18AC9-531E-4ACA-B2EE-A20C8C43BC6E}" dt="2025-06-26T07:05:37.748" v="1767" actId="207"/>
          <ac:spMkLst>
            <pc:docMk/>
            <pc:sldMk cId="4075650719" sldId="283"/>
            <ac:spMk id="11" creationId="{3565DF0B-4B9B-022A-3B48-37D3F87EF132}"/>
          </ac:spMkLst>
        </pc:spChg>
        <pc:spChg chg="add del">
          <ac:chgData name="SOYANG LEE" userId="2642359018f3b131" providerId="LiveId" clId="{2CB18AC9-531E-4ACA-B2EE-A20C8C43BC6E}" dt="2025-06-26T07:05:45.829" v="1769" actId="22"/>
          <ac:spMkLst>
            <pc:docMk/>
            <pc:sldMk cId="4075650719" sldId="283"/>
            <ac:spMk id="15" creationId="{D16F4421-BEBA-E876-8696-2E38CC32E977}"/>
          </ac:spMkLst>
        </pc:spChg>
      </pc:sldChg>
      <pc:sldChg chg="addSp delSp modSp add mod">
        <pc:chgData name="SOYANG LEE" userId="2642359018f3b131" providerId="LiveId" clId="{2CB18AC9-531E-4ACA-B2EE-A20C8C43BC6E}" dt="2025-06-26T07:06:40.433" v="1784" actId="478"/>
        <pc:sldMkLst>
          <pc:docMk/>
          <pc:sldMk cId="168062874" sldId="284"/>
        </pc:sldMkLst>
        <pc:spChg chg="mod">
          <ac:chgData name="SOYANG LEE" userId="2642359018f3b131" providerId="LiveId" clId="{2CB18AC9-531E-4ACA-B2EE-A20C8C43BC6E}" dt="2025-06-26T07:06:11.428" v="1777"/>
          <ac:spMkLst>
            <pc:docMk/>
            <pc:sldMk cId="168062874" sldId="284"/>
            <ac:spMk id="6" creationId="{853EB6F1-0C07-A48A-CACB-34C2C13EDA2D}"/>
          </ac:spMkLst>
        </pc:spChg>
        <pc:spChg chg="mod">
          <ac:chgData name="SOYANG LEE" userId="2642359018f3b131" providerId="LiveId" clId="{2CB18AC9-531E-4ACA-B2EE-A20C8C43BC6E}" dt="2025-06-26T07:06:15.158" v="1778"/>
          <ac:spMkLst>
            <pc:docMk/>
            <pc:sldMk cId="168062874" sldId="284"/>
            <ac:spMk id="8" creationId="{178E5D75-146E-751B-EDEB-70694613FC34}"/>
          </ac:spMkLst>
        </pc:spChg>
        <pc:spChg chg="mod">
          <ac:chgData name="SOYANG LEE" userId="2642359018f3b131" providerId="LiveId" clId="{2CB18AC9-531E-4ACA-B2EE-A20C8C43BC6E}" dt="2025-06-26T07:06:20.015" v="1779"/>
          <ac:spMkLst>
            <pc:docMk/>
            <pc:sldMk cId="168062874" sldId="284"/>
            <ac:spMk id="9" creationId="{586D3E28-6CB2-18B6-8D1E-4BE46C212BA3}"/>
          </ac:spMkLst>
        </pc:spChg>
        <pc:spChg chg="mod">
          <ac:chgData name="SOYANG LEE" userId="2642359018f3b131" providerId="LiveId" clId="{2CB18AC9-531E-4ACA-B2EE-A20C8C43BC6E}" dt="2025-06-26T07:06:24.903" v="1780"/>
          <ac:spMkLst>
            <pc:docMk/>
            <pc:sldMk cId="168062874" sldId="284"/>
            <ac:spMk id="10" creationId="{D1C86139-29F0-4072-1DEB-71DE1D4A86FE}"/>
          </ac:spMkLst>
        </pc:spChg>
        <pc:spChg chg="mod">
          <ac:chgData name="SOYANG LEE" userId="2642359018f3b131" providerId="LiveId" clId="{2CB18AC9-531E-4ACA-B2EE-A20C8C43BC6E}" dt="2025-06-26T07:06:00.734" v="1773" actId="207"/>
          <ac:spMkLst>
            <pc:docMk/>
            <pc:sldMk cId="168062874" sldId="284"/>
            <ac:spMk id="11" creationId="{53B9A9F7-62B3-80C7-2AA2-C06552F7A2F7}"/>
          </ac:spMkLst>
        </pc:spChg>
        <pc:spChg chg="mod">
          <ac:chgData name="SOYANG LEE" userId="2642359018f3b131" providerId="LiveId" clId="{2CB18AC9-531E-4ACA-B2EE-A20C8C43BC6E}" dt="2025-06-26T07:06:28.510" v="1781"/>
          <ac:spMkLst>
            <pc:docMk/>
            <pc:sldMk cId="168062874" sldId="284"/>
            <ac:spMk id="12" creationId="{CCDD791C-68F6-AA60-00F6-243C76D5830F}"/>
          </ac:spMkLst>
        </pc:spChg>
        <pc:picChg chg="add del">
          <ac:chgData name="SOYANG LEE" userId="2642359018f3b131" providerId="LiveId" clId="{2CB18AC9-531E-4ACA-B2EE-A20C8C43BC6E}" dt="2025-06-26T07:06:40.433" v="1784" actId="478"/>
          <ac:picMkLst>
            <pc:docMk/>
            <pc:sldMk cId="168062874" sldId="284"/>
            <ac:picMk id="14" creationId="{3353E2BF-8953-2A6B-F066-9B698D89486C}"/>
          </ac:picMkLst>
        </pc:picChg>
      </pc:sldChg>
      <pc:sldChg chg="delSp modSp add mod">
        <pc:chgData name="SOYANG LEE" userId="2642359018f3b131" providerId="LiveId" clId="{2CB18AC9-531E-4ACA-B2EE-A20C8C43BC6E}" dt="2025-06-26T07:06:54.444" v="1792" actId="1035"/>
        <pc:sldMkLst>
          <pc:docMk/>
          <pc:sldMk cId="669284262" sldId="285"/>
        </pc:sldMkLst>
        <pc:grpChg chg="del">
          <ac:chgData name="SOYANG LEE" userId="2642359018f3b131" providerId="LiveId" clId="{2CB18AC9-531E-4ACA-B2EE-A20C8C43BC6E}" dt="2025-06-26T07:06:43.097" v="1786" actId="478"/>
          <ac:grpSpMkLst>
            <pc:docMk/>
            <pc:sldMk cId="669284262" sldId="285"/>
            <ac:grpSpMk id="13" creationId="{EE21C2BD-4518-5D93-6865-B2C63B2D10ED}"/>
          </ac:grpSpMkLst>
        </pc:grpChg>
        <pc:picChg chg="mod">
          <ac:chgData name="SOYANG LEE" userId="2642359018f3b131" providerId="LiveId" clId="{2CB18AC9-531E-4ACA-B2EE-A20C8C43BC6E}" dt="2025-06-26T07:06:54.444" v="1792" actId="1035"/>
          <ac:picMkLst>
            <pc:docMk/>
            <pc:sldMk cId="669284262" sldId="285"/>
            <ac:picMk id="14" creationId="{F2E01D6D-9C7B-E8E0-7275-9D92B1AE9A31}"/>
          </ac:picMkLst>
        </pc:picChg>
      </pc:sldChg>
      <pc:sldChg chg="addSp delSp modSp add mod">
        <pc:chgData name="SOYANG LEE" userId="2642359018f3b131" providerId="LiveId" clId="{2CB18AC9-531E-4ACA-B2EE-A20C8C43BC6E}" dt="2025-06-26T07:11:31.537" v="1895" actId="1076"/>
        <pc:sldMkLst>
          <pc:docMk/>
          <pc:sldMk cId="326487251" sldId="286"/>
        </pc:sldMkLst>
        <pc:spChg chg="mod">
          <ac:chgData name="SOYANG LEE" userId="2642359018f3b131" providerId="LiveId" clId="{2CB18AC9-531E-4ACA-B2EE-A20C8C43BC6E}" dt="2025-06-26T07:07:03.154" v="1795" actId="20577"/>
          <ac:spMkLst>
            <pc:docMk/>
            <pc:sldMk cId="326487251" sldId="286"/>
            <ac:spMk id="2" creationId="{F1FBD16A-9BAC-9913-237A-40A41611BD1D}"/>
          </ac:spMkLst>
        </pc:spChg>
        <pc:spChg chg="mod">
          <ac:chgData name="SOYANG LEE" userId="2642359018f3b131" providerId="LiveId" clId="{2CB18AC9-531E-4ACA-B2EE-A20C8C43BC6E}" dt="2025-06-26T07:07:01.643" v="1794"/>
          <ac:spMkLst>
            <pc:docMk/>
            <pc:sldMk cId="326487251" sldId="286"/>
            <ac:spMk id="3" creationId="{83445115-A271-E32E-3DB8-F261EFFEE773}"/>
          </ac:spMkLst>
        </pc:spChg>
        <pc:spChg chg="mod">
          <ac:chgData name="SOYANG LEE" userId="2642359018f3b131" providerId="LiveId" clId="{2CB18AC9-531E-4ACA-B2EE-A20C8C43BC6E}" dt="2025-06-26T07:08:27.291" v="1802" actId="20577"/>
          <ac:spMkLst>
            <pc:docMk/>
            <pc:sldMk cId="326487251" sldId="286"/>
            <ac:spMk id="5" creationId="{4F4FE08B-855C-5508-2647-708DE8DD0AAF}"/>
          </ac:spMkLst>
        </pc:spChg>
        <pc:spChg chg="mod">
          <ac:chgData name="SOYANG LEE" userId="2642359018f3b131" providerId="LiveId" clId="{2CB18AC9-531E-4ACA-B2EE-A20C8C43BC6E}" dt="2025-06-26T07:08:17.643" v="1798"/>
          <ac:spMkLst>
            <pc:docMk/>
            <pc:sldMk cId="326487251" sldId="286"/>
            <ac:spMk id="6" creationId="{EAD4ED3B-6E57-1EBE-EAA8-FAB8B8B34736}"/>
          </ac:spMkLst>
        </pc:spChg>
        <pc:spChg chg="mod">
          <ac:chgData name="SOYANG LEE" userId="2642359018f3b131" providerId="LiveId" clId="{2CB18AC9-531E-4ACA-B2EE-A20C8C43BC6E}" dt="2025-06-26T07:07:09.126" v="1796"/>
          <ac:spMkLst>
            <pc:docMk/>
            <pc:sldMk cId="326487251" sldId="286"/>
            <ac:spMk id="7" creationId="{E5E3005D-4DD0-8ED5-A9F7-29E00547A519}"/>
          </ac:spMkLst>
        </pc:spChg>
        <pc:grpChg chg="add mod">
          <ac:chgData name="SOYANG LEE" userId="2642359018f3b131" providerId="LiveId" clId="{2CB18AC9-531E-4ACA-B2EE-A20C8C43BC6E}" dt="2025-06-26T07:08:19.932" v="1799" actId="1076"/>
          <ac:grpSpMkLst>
            <pc:docMk/>
            <pc:sldMk cId="326487251" sldId="286"/>
            <ac:grpSpMk id="4" creationId="{C9EC717C-6DB6-C575-E715-CBAB1BEC50D1}"/>
          </ac:grpSpMkLst>
        </pc:grpChg>
        <pc:graphicFrameChg chg="add mod modGraphic">
          <ac:chgData name="SOYANG LEE" userId="2642359018f3b131" providerId="LiveId" clId="{2CB18AC9-531E-4ACA-B2EE-A20C8C43BC6E}" dt="2025-06-26T07:11:31.537" v="1895" actId="1076"/>
          <ac:graphicFrameMkLst>
            <pc:docMk/>
            <pc:sldMk cId="326487251" sldId="286"/>
            <ac:graphicFrameMk id="8" creationId="{AF26F165-87B1-FD01-F9F0-B8BEB87F7424}"/>
          </ac:graphicFrameMkLst>
        </pc:graphicFrameChg>
        <pc:picChg chg="del">
          <ac:chgData name="SOYANG LEE" userId="2642359018f3b131" providerId="LiveId" clId="{2CB18AC9-531E-4ACA-B2EE-A20C8C43BC6E}" dt="2025-06-26T07:07:10.145" v="1797" actId="478"/>
          <ac:picMkLst>
            <pc:docMk/>
            <pc:sldMk cId="326487251" sldId="286"/>
            <ac:picMk id="14" creationId="{44692F17-1394-90C4-A941-354613F43F62}"/>
          </ac:picMkLst>
        </pc:picChg>
      </pc:sldChg>
      <pc:sldChg chg="modSp add mod">
        <pc:chgData name="SOYANG LEE" userId="2642359018f3b131" providerId="LiveId" clId="{2CB18AC9-531E-4ACA-B2EE-A20C8C43BC6E}" dt="2025-06-26T07:12:37.277" v="1957" actId="207"/>
        <pc:sldMkLst>
          <pc:docMk/>
          <pc:sldMk cId="4107474226" sldId="287"/>
        </pc:sldMkLst>
        <pc:graphicFrameChg chg="mod modGraphic">
          <ac:chgData name="SOYANG LEE" userId="2642359018f3b131" providerId="LiveId" clId="{2CB18AC9-531E-4ACA-B2EE-A20C8C43BC6E}" dt="2025-06-26T07:12:37.277" v="1957" actId="207"/>
          <ac:graphicFrameMkLst>
            <pc:docMk/>
            <pc:sldMk cId="4107474226" sldId="287"/>
            <ac:graphicFrameMk id="8" creationId="{E0F51C5B-A4D2-3089-6961-0F136CDF16BD}"/>
          </ac:graphicFrameMkLst>
        </pc:graphicFrameChg>
      </pc:sldChg>
      <pc:sldChg chg="addSp delSp modSp add mod">
        <pc:chgData name="SOYANG LEE" userId="2642359018f3b131" providerId="LiveId" clId="{2CB18AC9-531E-4ACA-B2EE-A20C8C43BC6E}" dt="2025-06-26T07:15:35.080" v="2074" actId="1035"/>
        <pc:sldMkLst>
          <pc:docMk/>
          <pc:sldMk cId="4066175218" sldId="288"/>
        </pc:sldMkLst>
        <pc:spChg chg="add mod">
          <ac:chgData name="SOYANG LEE" userId="2642359018f3b131" providerId="LiveId" clId="{2CB18AC9-531E-4ACA-B2EE-A20C8C43BC6E}" dt="2025-06-26T07:14:11.100" v="2004" actId="1037"/>
          <ac:spMkLst>
            <pc:docMk/>
            <pc:sldMk cId="4066175218" sldId="288"/>
            <ac:spMk id="9" creationId="{6DD7C662-4053-0932-5932-FEF8E251229F}"/>
          </ac:spMkLst>
        </pc:spChg>
        <pc:spChg chg="mod">
          <ac:chgData name="SOYANG LEE" userId="2642359018f3b131" providerId="LiveId" clId="{2CB18AC9-531E-4ACA-B2EE-A20C8C43BC6E}" dt="2025-06-26T07:13:47.470" v="1978" actId="123"/>
          <ac:spMkLst>
            <pc:docMk/>
            <pc:sldMk cId="4066175218" sldId="288"/>
            <ac:spMk id="11" creationId="{590AC758-65AD-5A0B-58FB-3F70A74A092A}"/>
          </ac:spMkLst>
        </pc:spChg>
        <pc:spChg chg="mod">
          <ac:chgData name="SOYANG LEE" userId="2642359018f3b131" providerId="LiveId" clId="{2CB18AC9-531E-4ACA-B2EE-A20C8C43BC6E}" dt="2025-06-26T07:13:47.470" v="1978" actId="123"/>
          <ac:spMkLst>
            <pc:docMk/>
            <pc:sldMk cId="4066175218" sldId="288"/>
            <ac:spMk id="12" creationId="{680EE5C2-83F4-5ED5-7FE2-5562E0742319}"/>
          </ac:spMkLst>
        </pc:spChg>
        <pc:spChg chg="mod">
          <ac:chgData name="SOYANG LEE" userId="2642359018f3b131" providerId="LiveId" clId="{2CB18AC9-531E-4ACA-B2EE-A20C8C43BC6E}" dt="2025-06-26T07:14:01.225" v="1995"/>
          <ac:spMkLst>
            <pc:docMk/>
            <pc:sldMk cId="4066175218" sldId="288"/>
            <ac:spMk id="14" creationId="{9FA0610D-4941-B836-850B-E14E7BE9E734}"/>
          </ac:spMkLst>
        </pc:spChg>
        <pc:spChg chg="mod">
          <ac:chgData name="SOYANG LEE" userId="2642359018f3b131" providerId="LiveId" clId="{2CB18AC9-531E-4ACA-B2EE-A20C8C43BC6E}" dt="2025-06-26T07:13:54.995" v="1980"/>
          <ac:spMkLst>
            <pc:docMk/>
            <pc:sldMk cId="4066175218" sldId="288"/>
            <ac:spMk id="15" creationId="{317BA4A9-2D22-8CE9-1E37-F9FCA8084645}"/>
          </ac:spMkLst>
        </pc:spChg>
        <pc:spChg chg="add mod">
          <ac:chgData name="SOYANG LEE" userId="2642359018f3b131" providerId="LiveId" clId="{2CB18AC9-531E-4ACA-B2EE-A20C8C43BC6E}" dt="2025-06-26T07:14:17.985" v="2006"/>
          <ac:spMkLst>
            <pc:docMk/>
            <pc:sldMk cId="4066175218" sldId="288"/>
            <ac:spMk id="16" creationId="{6F566C2B-E87C-7502-46B5-70CB9DB80C85}"/>
          </ac:spMkLst>
        </pc:spChg>
        <pc:spChg chg="mod">
          <ac:chgData name="SOYANG LEE" userId="2642359018f3b131" providerId="LiveId" clId="{2CB18AC9-531E-4ACA-B2EE-A20C8C43BC6E}" dt="2025-06-26T07:14:50.154" v="2032" actId="947"/>
          <ac:spMkLst>
            <pc:docMk/>
            <pc:sldMk cId="4066175218" sldId="288"/>
            <ac:spMk id="18" creationId="{4504B193-C349-0119-6AFC-903B0A599327}"/>
          </ac:spMkLst>
        </pc:spChg>
        <pc:spChg chg="mod">
          <ac:chgData name="SOYANG LEE" userId="2642359018f3b131" providerId="LiveId" clId="{2CB18AC9-531E-4ACA-B2EE-A20C8C43BC6E}" dt="2025-06-26T07:14:26.452" v="2008"/>
          <ac:spMkLst>
            <pc:docMk/>
            <pc:sldMk cId="4066175218" sldId="288"/>
            <ac:spMk id="19" creationId="{CB497850-BEEE-A7B3-27E1-EE75DCC74276}"/>
          </ac:spMkLst>
        </pc:spChg>
        <pc:spChg chg="mod">
          <ac:chgData name="SOYANG LEE" userId="2642359018f3b131" providerId="LiveId" clId="{2CB18AC9-531E-4ACA-B2EE-A20C8C43BC6E}" dt="2025-06-26T07:14:39.045" v="2031" actId="20577"/>
          <ac:spMkLst>
            <pc:docMk/>
            <pc:sldMk cId="4066175218" sldId="288"/>
            <ac:spMk id="21" creationId="{1EC1148C-5CC9-2FE4-0ECB-0AE7FF0E6DFD}"/>
          </ac:spMkLst>
        </pc:spChg>
        <pc:spChg chg="mod">
          <ac:chgData name="SOYANG LEE" userId="2642359018f3b131" providerId="LiveId" clId="{2CB18AC9-531E-4ACA-B2EE-A20C8C43BC6E}" dt="2025-06-26T07:14:14.770" v="2005" actId="571"/>
          <ac:spMkLst>
            <pc:docMk/>
            <pc:sldMk cId="4066175218" sldId="288"/>
            <ac:spMk id="22" creationId="{702C9532-C342-628A-49AB-2EFE5A5DE481}"/>
          </ac:spMkLst>
        </pc:spChg>
        <pc:spChg chg="add mod">
          <ac:chgData name="SOYANG LEE" userId="2642359018f3b131" providerId="LiveId" clId="{2CB18AC9-531E-4ACA-B2EE-A20C8C43BC6E}" dt="2025-06-26T07:15:35.080" v="2074" actId="1035"/>
          <ac:spMkLst>
            <pc:docMk/>
            <pc:sldMk cId="4066175218" sldId="288"/>
            <ac:spMk id="23" creationId="{0BB56F12-8646-C1C1-4744-300E389B5DF3}"/>
          </ac:spMkLst>
        </pc:spChg>
        <pc:grpChg chg="del">
          <ac:chgData name="SOYANG LEE" userId="2642359018f3b131" providerId="LiveId" clId="{2CB18AC9-531E-4ACA-B2EE-A20C8C43BC6E}" dt="2025-06-26T07:12:46.082" v="1959" actId="478"/>
          <ac:grpSpMkLst>
            <pc:docMk/>
            <pc:sldMk cId="4066175218" sldId="288"/>
            <ac:grpSpMk id="4" creationId="{1F98AB44-1ED5-CF05-5F54-E46DE7BDC265}"/>
          </ac:grpSpMkLst>
        </pc:grpChg>
        <pc:grpChg chg="add mod">
          <ac:chgData name="SOYANG LEE" userId="2642359018f3b131" providerId="LiveId" clId="{2CB18AC9-531E-4ACA-B2EE-A20C8C43BC6E}" dt="2025-06-26T07:14:05.337" v="1997" actId="1076"/>
          <ac:grpSpMkLst>
            <pc:docMk/>
            <pc:sldMk cId="4066175218" sldId="288"/>
            <ac:grpSpMk id="10" creationId="{C459CE70-7A85-A5B6-462C-EAA743405542}"/>
          </ac:grpSpMkLst>
        </pc:grpChg>
        <pc:grpChg chg="add mod">
          <ac:chgData name="SOYANG LEE" userId="2642359018f3b131" providerId="LiveId" clId="{2CB18AC9-531E-4ACA-B2EE-A20C8C43BC6E}" dt="2025-06-26T07:14:56.855" v="2037" actId="1036"/>
          <ac:grpSpMkLst>
            <pc:docMk/>
            <pc:sldMk cId="4066175218" sldId="288"/>
            <ac:grpSpMk id="13" creationId="{97E15C86-8A32-5F3E-011C-C61FD7C46030}"/>
          </ac:grpSpMkLst>
        </pc:grpChg>
        <pc:grpChg chg="add mod">
          <ac:chgData name="SOYANG LEE" userId="2642359018f3b131" providerId="LiveId" clId="{2CB18AC9-531E-4ACA-B2EE-A20C8C43BC6E}" dt="2025-06-26T07:14:26.452" v="2008"/>
          <ac:grpSpMkLst>
            <pc:docMk/>
            <pc:sldMk cId="4066175218" sldId="288"/>
            <ac:grpSpMk id="17" creationId="{DE9FB3F3-F994-9D0B-35A2-5829A4FD880E}"/>
          </ac:grpSpMkLst>
        </pc:grpChg>
        <pc:grpChg chg="add mod">
          <ac:chgData name="SOYANG LEE" userId="2642359018f3b131" providerId="LiveId" clId="{2CB18AC9-531E-4ACA-B2EE-A20C8C43BC6E}" dt="2025-06-26T07:14:53.626" v="2033" actId="1076"/>
          <ac:grpSpMkLst>
            <pc:docMk/>
            <pc:sldMk cId="4066175218" sldId="288"/>
            <ac:grpSpMk id="20" creationId="{B845C97E-339C-B2C6-3B2C-7003D639F94E}"/>
          </ac:grpSpMkLst>
        </pc:grpChg>
        <pc:graphicFrameChg chg="del">
          <ac:chgData name="SOYANG LEE" userId="2642359018f3b131" providerId="LiveId" clId="{2CB18AC9-531E-4ACA-B2EE-A20C8C43BC6E}" dt="2025-06-26T07:12:46.082" v="1959" actId="478"/>
          <ac:graphicFrameMkLst>
            <pc:docMk/>
            <pc:sldMk cId="4066175218" sldId="288"/>
            <ac:graphicFrameMk id="8" creationId="{48CB8960-3A9A-C248-3789-3CCF07913133}"/>
          </ac:graphicFrameMkLst>
        </pc:graphicFrameChg>
      </pc:sldChg>
      <pc:sldChg chg="addSp delSp modSp add mod">
        <pc:chgData name="SOYANG LEE" userId="2642359018f3b131" providerId="LiveId" clId="{2CB18AC9-531E-4ACA-B2EE-A20C8C43BC6E}" dt="2025-06-26T07:19:45.882" v="2224" actId="20577"/>
        <pc:sldMkLst>
          <pc:docMk/>
          <pc:sldMk cId="3045663596" sldId="289"/>
        </pc:sldMkLst>
        <pc:spChg chg="mod">
          <ac:chgData name="SOYANG LEE" userId="2642359018f3b131" providerId="LiveId" clId="{2CB18AC9-531E-4ACA-B2EE-A20C8C43BC6E}" dt="2025-06-26T07:15:41.967" v="2075"/>
          <ac:spMkLst>
            <pc:docMk/>
            <pc:sldMk cId="3045663596" sldId="289"/>
            <ac:spMk id="7" creationId="{C6925ECC-030F-E1C8-2BAC-3F1C024957C8}"/>
          </ac:spMkLst>
        </pc:spChg>
        <pc:spChg chg="del mod">
          <ac:chgData name="SOYANG LEE" userId="2642359018f3b131" providerId="LiveId" clId="{2CB18AC9-531E-4ACA-B2EE-A20C8C43BC6E}" dt="2025-06-26T07:15:54.649" v="2078" actId="478"/>
          <ac:spMkLst>
            <pc:docMk/>
            <pc:sldMk cId="3045663596" sldId="289"/>
            <ac:spMk id="9" creationId="{32A89D70-8B9B-42C1-8AB3-146D3F2791E0}"/>
          </ac:spMkLst>
        </pc:spChg>
        <pc:spChg chg="mod">
          <ac:chgData name="SOYANG LEE" userId="2642359018f3b131" providerId="LiveId" clId="{2CB18AC9-531E-4ACA-B2EE-A20C8C43BC6E}" dt="2025-06-26T07:15:59.644" v="2081" actId="20577"/>
          <ac:spMkLst>
            <pc:docMk/>
            <pc:sldMk cId="3045663596" sldId="289"/>
            <ac:spMk id="11" creationId="{29CC564C-7FA6-EA4A-604A-2B38C77FFA7F}"/>
          </ac:spMkLst>
        </pc:spChg>
        <pc:spChg chg="del">
          <ac:chgData name="SOYANG LEE" userId="2642359018f3b131" providerId="LiveId" clId="{2CB18AC9-531E-4ACA-B2EE-A20C8C43BC6E}" dt="2025-06-26T07:16:01.025" v="2082" actId="478"/>
          <ac:spMkLst>
            <pc:docMk/>
            <pc:sldMk cId="3045663596" sldId="289"/>
            <ac:spMk id="16" creationId="{B591A4DC-5A5C-9EB1-3059-0A0F1078E822}"/>
          </ac:spMkLst>
        </pc:spChg>
        <pc:grpChg chg="mod">
          <ac:chgData name="SOYANG LEE" userId="2642359018f3b131" providerId="LiveId" clId="{2CB18AC9-531E-4ACA-B2EE-A20C8C43BC6E}" dt="2025-06-26T07:15:57.073" v="2079" actId="1076"/>
          <ac:grpSpMkLst>
            <pc:docMk/>
            <pc:sldMk cId="3045663596" sldId="289"/>
            <ac:grpSpMk id="10" creationId="{54B3CE4D-02FE-275C-1A82-DEE0CD7B8824}"/>
          </ac:grpSpMkLst>
        </pc:grpChg>
        <pc:grpChg chg="del">
          <ac:chgData name="SOYANG LEE" userId="2642359018f3b131" providerId="LiveId" clId="{2CB18AC9-531E-4ACA-B2EE-A20C8C43BC6E}" dt="2025-06-26T07:16:01.025" v="2082" actId="478"/>
          <ac:grpSpMkLst>
            <pc:docMk/>
            <pc:sldMk cId="3045663596" sldId="289"/>
            <ac:grpSpMk id="13" creationId="{EB3A7B7A-E18E-3A69-A60B-46473D411CA9}"/>
          </ac:grpSpMkLst>
        </pc:grpChg>
        <pc:grpChg chg="del">
          <ac:chgData name="SOYANG LEE" userId="2642359018f3b131" providerId="LiveId" clId="{2CB18AC9-531E-4ACA-B2EE-A20C8C43BC6E}" dt="2025-06-26T07:16:01.025" v="2082" actId="478"/>
          <ac:grpSpMkLst>
            <pc:docMk/>
            <pc:sldMk cId="3045663596" sldId="289"/>
            <ac:grpSpMk id="17" creationId="{EB066A98-D103-3971-9D05-325E0070918F}"/>
          </ac:grpSpMkLst>
        </pc:grpChg>
        <pc:grpChg chg="del">
          <ac:chgData name="SOYANG LEE" userId="2642359018f3b131" providerId="LiveId" clId="{2CB18AC9-531E-4ACA-B2EE-A20C8C43BC6E}" dt="2025-06-26T07:16:01.025" v="2082" actId="478"/>
          <ac:grpSpMkLst>
            <pc:docMk/>
            <pc:sldMk cId="3045663596" sldId="289"/>
            <ac:grpSpMk id="20" creationId="{EEFA3C98-20A3-8930-FE07-B4B28D5AA0AB}"/>
          </ac:grpSpMkLst>
        </pc:grpChg>
        <pc:graphicFrameChg chg="add mod modGraphic">
          <ac:chgData name="SOYANG LEE" userId="2642359018f3b131" providerId="LiveId" clId="{2CB18AC9-531E-4ACA-B2EE-A20C8C43BC6E}" dt="2025-06-26T07:19:45.882" v="2224" actId="20577"/>
          <ac:graphicFrameMkLst>
            <pc:docMk/>
            <pc:sldMk cId="3045663596" sldId="289"/>
            <ac:graphicFrameMk id="4" creationId="{EECD5ABD-323A-F3BF-0DCC-FAEAC8171B8A}"/>
          </ac:graphicFrameMkLst>
        </pc:graphicFrameChg>
      </pc:sldChg>
      <pc:sldChg chg="modSp add mod">
        <pc:chgData name="SOYANG LEE" userId="2642359018f3b131" providerId="LiveId" clId="{2CB18AC9-531E-4ACA-B2EE-A20C8C43BC6E}" dt="2025-06-26T07:20:08.030" v="2252" actId="20577"/>
        <pc:sldMkLst>
          <pc:docMk/>
          <pc:sldMk cId="1034872184" sldId="290"/>
        </pc:sldMkLst>
        <pc:graphicFrameChg chg="mod modGraphic">
          <ac:chgData name="SOYANG LEE" userId="2642359018f3b131" providerId="LiveId" clId="{2CB18AC9-531E-4ACA-B2EE-A20C8C43BC6E}" dt="2025-06-26T07:20:08.030" v="2252" actId="20577"/>
          <ac:graphicFrameMkLst>
            <pc:docMk/>
            <pc:sldMk cId="1034872184" sldId="290"/>
            <ac:graphicFrameMk id="4" creationId="{49E971BF-EACB-EBA8-1E52-BEE3F74AA8C0}"/>
          </ac:graphicFrameMkLst>
        </pc:graphicFrameChg>
      </pc:sldChg>
      <pc:sldChg chg="modSp add mod">
        <pc:chgData name="SOYANG LEE" userId="2642359018f3b131" providerId="LiveId" clId="{2CB18AC9-531E-4ACA-B2EE-A20C8C43BC6E}" dt="2025-06-26T07:20:15.269" v="2254"/>
        <pc:sldMkLst>
          <pc:docMk/>
          <pc:sldMk cId="4037451817" sldId="291"/>
        </pc:sldMkLst>
        <pc:graphicFrameChg chg="mod modGraphic">
          <ac:chgData name="SOYANG LEE" userId="2642359018f3b131" providerId="LiveId" clId="{2CB18AC9-531E-4ACA-B2EE-A20C8C43BC6E}" dt="2025-06-26T07:20:15.269" v="2254"/>
          <ac:graphicFrameMkLst>
            <pc:docMk/>
            <pc:sldMk cId="4037451817" sldId="291"/>
            <ac:graphicFrameMk id="4" creationId="{BB7AB36A-5C34-ECE7-92E0-00A3D75BE256}"/>
          </ac:graphicFrameMkLst>
        </pc:graphicFrameChg>
      </pc:sldChg>
      <pc:sldChg chg="addSp delSp modSp add mod">
        <pc:chgData name="SOYANG LEE" userId="2642359018f3b131" providerId="LiveId" clId="{2CB18AC9-531E-4ACA-B2EE-A20C8C43BC6E}" dt="2025-06-26T07:21:15.395" v="2283" actId="20577"/>
        <pc:sldMkLst>
          <pc:docMk/>
          <pc:sldMk cId="4031901069" sldId="292"/>
        </pc:sldMkLst>
        <pc:spChg chg="add mod">
          <ac:chgData name="SOYANG LEE" userId="2642359018f3b131" providerId="LiveId" clId="{2CB18AC9-531E-4ACA-B2EE-A20C8C43BC6E}" dt="2025-06-26T07:20:29.727" v="2261"/>
          <ac:spMkLst>
            <pc:docMk/>
            <pc:sldMk cId="4031901069" sldId="292"/>
            <ac:spMk id="5" creationId="{1BB6E3EF-038A-C243-6A4B-498AD79D6CD5}"/>
          </ac:spMkLst>
        </pc:spChg>
        <pc:spChg chg="mod">
          <ac:chgData name="SOYANG LEE" userId="2642359018f3b131" providerId="LiveId" clId="{2CB18AC9-531E-4ACA-B2EE-A20C8C43BC6E}" dt="2025-06-26T07:20:35.277" v="2262"/>
          <ac:spMkLst>
            <pc:docMk/>
            <pc:sldMk cId="4031901069" sldId="292"/>
            <ac:spMk id="8" creationId="{5F1D248B-BB73-0982-5E94-10B9606B8299}"/>
          </ac:spMkLst>
        </pc:spChg>
        <pc:spChg chg="mod">
          <ac:chgData name="SOYANG LEE" userId="2642359018f3b131" providerId="LiveId" clId="{2CB18AC9-531E-4ACA-B2EE-A20C8C43BC6E}" dt="2025-06-26T07:20:35.277" v="2262"/>
          <ac:spMkLst>
            <pc:docMk/>
            <pc:sldMk cId="4031901069" sldId="292"/>
            <ac:spMk id="9" creationId="{842A9B10-FDAA-D7A4-551E-42C15BF56E3C}"/>
          </ac:spMkLst>
        </pc:spChg>
        <pc:spChg chg="mod">
          <ac:chgData name="SOYANG LEE" userId="2642359018f3b131" providerId="LiveId" clId="{2CB18AC9-531E-4ACA-B2EE-A20C8C43BC6E}" dt="2025-06-26T07:20:46.776" v="2278"/>
          <ac:spMkLst>
            <pc:docMk/>
            <pc:sldMk cId="4031901069" sldId="292"/>
            <ac:spMk id="14" creationId="{5DE1E93D-CD36-47AB-CD9E-6F810C77BD05}"/>
          </ac:spMkLst>
        </pc:spChg>
        <pc:spChg chg="mod">
          <ac:chgData name="SOYANG LEE" userId="2642359018f3b131" providerId="LiveId" clId="{2CB18AC9-531E-4ACA-B2EE-A20C8C43BC6E}" dt="2025-06-26T07:20:41.579" v="2264"/>
          <ac:spMkLst>
            <pc:docMk/>
            <pc:sldMk cId="4031901069" sldId="292"/>
            <ac:spMk id="15" creationId="{CD5E0145-E72F-DECC-91CC-F5B502C7E046}"/>
          </ac:spMkLst>
        </pc:spChg>
        <pc:spChg chg="add mod">
          <ac:chgData name="SOYANG LEE" userId="2642359018f3b131" providerId="LiveId" clId="{2CB18AC9-531E-4ACA-B2EE-A20C8C43BC6E}" dt="2025-06-26T07:21:15.395" v="2283" actId="20577"/>
          <ac:spMkLst>
            <pc:docMk/>
            <pc:sldMk cId="4031901069" sldId="292"/>
            <ac:spMk id="16" creationId="{61B0215E-4A7E-057A-2410-DCB159F807A3}"/>
          </ac:spMkLst>
        </pc:spChg>
        <pc:grpChg chg="add mod">
          <ac:chgData name="SOYANG LEE" userId="2642359018f3b131" providerId="LiveId" clId="{2CB18AC9-531E-4ACA-B2EE-A20C8C43BC6E}" dt="2025-06-26T07:20:35.277" v="2262"/>
          <ac:grpSpMkLst>
            <pc:docMk/>
            <pc:sldMk cId="4031901069" sldId="292"/>
            <ac:grpSpMk id="6" creationId="{2AF3C6EA-B5E0-BE4A-7028-0CABE8AC078E}"/>
          </ac:grpSpMkLst>
        </pc:grpChg>
        <pc:grpChg chg="del">
          <ac:chgData name="SOYANG LEE" userId="2642359018f3b131" providerId="LiveId" clId="{2CB18AC9-531E-4ACA-B2EE-A20C8C43BC6E}" dt="2025-06-26T07:20:24.384" v="2257" actId="478"/>
          <ac:grpSpMkLst>
            <pc:docMk/>
            <pc:sldMk cId="4031901069" sldId="292"/>
            <ac:grpSpMk id="10" creationId="{13E4869C-4914-E72E-A5D2-0350B7F6E5E7}"/>
          </ac:grpSpMkLst>
        </pc:grpChg>
        <pc:grpChg chg="add mod">
          <ac:chgData name="SOYANG LEE" userId="2642359018f3b131" providerId="LiveId" clId="{2CB18AC9-531E-4ACA-B2EE-A20C8C43BC6E}" dt="2025-06-26T07:20:41.579" v="2264"/>
          <ac:grpSpMkLst>
            <pc:docMk/>
            <pc:sldMk cId="4031901069" sldId="292"/>
            <ac:grpSpMk id="13" creationId="{C297CE50-5749-CB64-2DC5-E60263D91B63}"/>
          </ac:grpSpMkLst>
        </pc:grpChg>
        <pc:graphicFrameChg chg="del">
          <ac:chgData name="SOYANG LEE" userId="2642359018f3b131" providerId="LiveId" clId="{2CB18AC9-531E-4ACA-B2EE-A20C8C43BC6E}" dt="2025-06-26T07:20:22.358" v="2256" actId="478"/>
          <ac:graphicFrameMkLst>
            <pc:docMk/>
            <pc:sldMk cId="4031901069" sldId="292"/>
            <ac:graphicFrameMk id="4" creationId="{AB5AF3D1-42FF-38EC-B5F0-45F74E4E2F2D}"/>
          </ac:graphicFrameMkLst>
        </pc:graphicFrameChg>
      </pc:sldChg>
      <pc:sldChg chg="addSp delSp modSp add mod">
        <pc:chgData name="SOYANG LEE" userId="2642359018f3b131" providerId="LiveId" clId="{2CB18AC9-531E-4ACA-B2EE-A20C8C43BC6E}" dt="2025-06-26T07:26:57.009" v="2399" actId="20577"/>
        <pc:sldMkLst>
          <pc:docMk/>
          <pc:sldMk cId="2582970048" sldId="293"/>
        </pc:sldMkLst>
        <pc:spChg chg="del">
          <ac:chgData name="SOYANG LEE" userId="2642359018f3b131" providerId="LiveId" clId="{2CB18AC9-531E-4ACA-B2EE-A20C8C43BC6E}" dt="2025-06-26T07:21:31.313" v="2286" actId="478"/>
          <ac:spMkLst>
            <pc:docMk/>
            <pc:sldMk cId="2582970048" sldId="293"/>
            <ac:spMk id="5" creationId="{571644E1-533E-02D3-C94A-C2025A5D0D0C}"/>
          </ac:spMkLst>
        </pc:spChg>
        <pc:spChg chg="mod">
          <ac:chgData name="SOYANG LEE" userId="2642359018f3b131" providerId="LiveId" clId="{2CB18AC9-531E-4ACA-B2EE-A20C8C43BC6E}" dt="2025-06-26T07:21:26.505" v="2285"/>
          <ac:spMkLst>
            <pc:docMk/>
            <pc:sldMk cId="2582970048" sldId="293"/>
            <ac:spMk id="7" creationId="{5EACE0A0-5B35-F8D8-DDCE-DE7BCC422452}"/>
          </ac:spMkLst>
        </pc:spChg>
        <pc:spChg chg="mod">
          <ac:chgData name="SOYANG LEE" userId="2642359018f3b131" providerId="LiveId" clId="{2CB18AC9-531E-4ACA-B2EE-A20C8C43BC6E}" dt="2025-06-26T07:22:04.902" v="2294" actId="947"/>
          <ac:spMkLst>
            <pc:docMk/>
            <pc:sldMk cId="2582970048" sldId="293"/>
            <ac:spMk id="8" creationId="{6BEE04DB-FFEE-5B23-34BB-3AB6EFBD4178}"/>
          </ac:spMkLst>
        </pc:spChg>
        <pc:spChg chg="mod">
          <ac:chgData name="SOYANG LEE" userId="2642359018f3b131" providerId="LiveId" clId="{2CB18AC9-531E-4ACA-B2EE-A20C8C43BC6E}" dt="2025-06-26T07:21:43.939" v="2289"/>
          <ac:spMkLst>
            <pc:docMk/>
            <pc:sldMk cId="2582970048" sldId="293"/>
            <ac:spMk id="9" creationId="{BF258558-4B0E-0FCA-31B2-A576ED2E5DA2}"/>
          </ac:spMkLst>
        </pc:spChg>
        <pc:spChg chg="mod">
          <ac:chgData name="SOYANG LEE" userId="2642359018f3b131" providerId="LiveId" clId="{2CB18AC9-531E-4ACA-B2EE-A20C8C43BC6E}" dt="2025-06-26T07:22:36.051" v="2317"/>
          <ac:spMkLst>
            <pc:docMk/>
            <pc:sldMk cId="2582970048" sldId="293"/>
            <ac:spMk id="10" creationId="{EBC0D527-6A93-9BE9-DD13-709DD0C93147}"/>
          </ac:spMkLst>
        </pc:spChg>
        <pc:spChg chg="mod">
          <ac:chgData name="SOYANG LEE" userId="2642359018f3b131" providerId="LiveId" clId="{2CB18AC9-531E-4ACA-B2EE-A20C8C43BC6E}" dt="2025-06-26T07:22:27.635" v="2298"/>
          <ac:spMkLst>
            <pc:docMk/>
            <pc:sldMk cId="2582970048" sldId="293"/>
            <ac:spMk id="11" creationId="{267F45CB-E135-FB0E-96BC-5C3D48E60F07}"/>
          </ac:spMkLst>
        </pc:spChg>
        <pc:spChg chg="add del mod">
          <ac:chgData name="SOYANG LEE" userId="2642359018f3b131" providerId="LiveId" clId="{2CB18AC9-531E-4ACA-B2EE-A20C8C43BC6E}" dt="2025-06-26T07:22:58.035" v="2320" actId="478"/>
          <ac:spMkLst>
            <pc:docMk/>
            <pc:sldMk cId="2582970048" sldId="293"/>
            <ac:spMk id="12" creationId="{219C9A35-9C7B-39B5-4A5D-036D3E4ED257}"/>
          </ac:spMkLst>
        </pc:spChg>
        <pc:spChg chg="mod">
          <ac:chgData name="SOYANG LEE" userId="2642359018f3b131" providerId="LiveId" clId="{2CB18AC9-531E-4ACA-B2EE-A20C8C43BC6E}" dt="2025-06-26T07:22:13.987" v="2295" actId="947"/>
          <ac:spMkLst>
            <pc:docMk/>
            <pc:sldMk cId="2582970048" sldId="293"/>
            <ac:spMk id="14" creationId="{7CD99D61-4083-BDDA-24F1-2F717014C96F}"/>
          </ac:spMkLst>
        </pc:spChg>
        <pc:spChg chg="del">
          <ac:chgData name="SOYANG LEE" userId="2642359018f3b131" providerId="LiveId" clId="{2CB18AC9-531E-4ACA-B2EE-A20C8C43BC6E}" dt="2025-06-26T07:21:32.310" v="2287" actId="478"/>
          <ac:spMkLst>
            <pc:docMk/>
            <pc:sldMk cId="2582970048" sldId="293"/>
            <ac:spMk id="16" creationId="{E273BD2C-6DAD-7312-0AF4-69A07C911CC8}"/>
          </ac:spMkLst>
        </pc:spChg>
        <pc:spChg chg="mod">
          <ac:chgData name="SOYANG LEE" userId="2642359018f3b131" providerId="LiveId" clId="{2CB18AC9-531E-4ACA-B2EE-A20C8C43BC6E}" dt="2025-06-26T07:23:35.577" v="2334" actId="20577"/>
          <ac:spMkLst>
            <pc:docMk/>
            <pc:sldMk cId="2582970048" sldId="293"/>
            <ac:spMk id="18" creationId="{1F3FE958-2797-126A-AA8E-1F01154174C9}"/>
          </ac:spMkLst>
        </pc:spChg>
        <pc:spChg chg="mod">
          <ac:chgData name="SOYANG LEE" userId="2642359018f3b131" providerId="LiveId" clId="{2CB18AC9-531E-4ACA-B2EE-A20C8C43BC6E}" dt="2025-06-26T07:23:34.354" v="2333"/>
          <ac:spMkLst>
            <pc:docMk/>
            <pc:sldMk cId="2582970048" sldId="293"/>
            <ac:spMk id="19" creationId="{AC5EB2EF-823F-546A-15DC-3F1346380E23}"/>
          </ac:spMkLst>
        </pc:spChg>
        <pc:spChg chg="add mod">
          <ac:chgData name="SOYANG LEE" userId="2642359018f3b131" providerId="LiveId" clId="{2CB18AC9-531E-4ACA-B2EE-A20C8C43BC6E}" dt="2025-06-26T07:26:00.089" v="2388" actId="14100"/>
          <ac:spMkLst>
            <pc:docMk/>
            <pc:sldMk cId="2582970048" sldId="293"/>
            <ac:spMk id="20" creationId="{4F1791AB-0BEE-E504-4535-F02B7C3A8D6C}"/>
          </ac:spMkLst>
        </pc:spChg>
        <pc:spChg chg="mod">
          <ac:chgData name="SOYANG LEE" userId="2642359018f3b131" providerId="LiveId" clId="{2CB18AC9-531E-4ACA-B2EE-A20C8C43BC6E}" dt="2025-06-26T07:23:46.442" v="2338" actId="20577"/>
          <ac:spMkLst>
            <pc:docMk/>
            <pc:sldMk cId="2582970048" sldId="293"/>
            <ac:spMk id="22" creationId="{BA937A35-A1BF-30F7-6400-738D002CD85E}"/>
          </ac:spMkLst>
        </pc:spChg>
        <pc:spChg chg="mod">
          <ac:chgData name="SOYANG LEE" userId="2642359018f3b131" providerId="LiveId" clId="{2CB18AC9-531E-4ACA-B2EE-A20C8C43BC6E}" dt="2025-06-26T07:23:45.050" v="2336"/>
          <ac:spMkLst>
            <pc:docMk/>
            <pc:sldMk cId="2582970048" sldId="293"/>
            <ac:spMk id="23" creationId="{FDA7615C-2948-20BC-70D3-7F963EBC0F89}"/>
          </ac:spMkLst>
        </pc:spChg>
        <pc:spChg chg="add mod">
          <ac:chgData name="SOYANG LEE" userId="2642359018f3b131" providerId="LiveId" clId="{2CB18AC9-531E-4ACA-B2EE-A20C8C43BC6E}" dt="2025-06-26T07:26:09.163" v="2390" actId="14100"/>
          <ac:spMkLst>
            <pc:docMk/>
            <pc:sldMk cId="2582970048" sldId="293"/>
            <ac:spMk id="24" creationId="{921901CA-142B-F686-96AF-7DB474B615FC}"/>
          </ac:spMkLst>
        </pc:spChg>
        <pc:spChg chg="add mod">
          <ac:chgData name="SOYANG LEE" userId="2642359018f3b131" providerId="LiveId" clId="{2CB18AC9-531E-4ACA-B2EE-A20C8C43BC6E}" dt="2025-06-26T07:26:57.009" v="2399" actId="20577"/>
          <ac:spMkLst>
            <pc:docMk/>
            <pc:sldMk cId="2582970048" sldId="293"/>
            <ac:spMk id="25" creationId="{495582A8-C983-B527-C920-5561869D14E4}"/>
          </ac:spMkLst>
        </pc:spChg>
        <pc:spChg chg="add mod">
          <ac:chgData name="SOYANG LEE" userId="2642359018f3b131" providerId="LiveId" clId="{2CB18AC9-531E-4ACA-B2EE-A20C8C43BC6E}" dt="2025-06-26T07:26:42.371" v="2397" actId="14100"/>
          <ac:spMkLst>
            <pc:docMk/>
            <pc:sldMk cId="2582970048" sldId="293"/>
            <ac:spMk id="26" creationId="{B29A69DC-F172-2B05-FA78-D923CEF643C7}"/>
          </ac:spMkLst>
        </pc:spChg>
        <pc:spChg chg="add mod ord">
          <ac:chgData name="SOYANG LEE" userId="2642359018f3b131" providerId="LiveId" clId="{2CB18AC9-531E-4ACA-B2EE-A20C8C43BC6E}" dt="2025-06-26T07:26:00.089" v="2388" actId="14100"/>
          <ac:spMkLst>
            <pc:docMk/>
            <pc:sldMk cId="2582970048" sldId="293"/>
            <ac:spMk id="27" creationId="{DCAB7378-A2C1-471E-3BBE-1F50D99A8B0B}"/>
          </ac:spMkLst>
        </pc:spChg>
        <pc:spChg chg="add mod ord">
          <ac:chgData name="SOYANG LEE" userId="2642359018f3b131" providerId="LiveId" clId="{2CB18AC9-531E-4ACA-B2EE-A20C8C43BC6E}" dt="2025-06-26T07:26:18.191" v="2393" actId="167"/>
          <ac:spMkLst>
            <pc:docMk/>
            <pc:sldMk cId="2582970048" sldId="293"/>
            <ac:spMk id="28" creationId="{E4AFC0C1-D2C0-867A-ECE6-F73BCE3EDA18}"/>
          </ac:spMkLst>
        </pc:spChg>
        <pc:grpChg chg="add mod">
          <ac:chgData name="SOYANG LEE" userId="2642359018f3b131" providerId="LiveId" clId="{2CB18AC9-531E-4ACA-B2EE-A20C8C43BC6E}" dt="2025-06-26T07:22:27.635" v="2298"/>
          <ac:grpSpMkLst>
            <pc:docMk/>
            <pc:sldMk cId="2582970048" sldId="293"/>
            <ac:grpSpMk id="4" creationId="{BCBDAC4D-F449-3C9B-2F3D-1995246C751D}"/>
          </ac:grpSpMkLst>
        </pc:grpChg>
        <pc:grpChg chg="mod">
          <ac:chgData name="SOYANG LEE" userId="2642359018f3b131" providerId="LiveId" clId="{2CB18AC9-531E-4ACA-B2EE-A20C8C43BC6E}" dt="2025-06-26T07:21:43.939" v="2289"/>
          <ac:grpSpMkLst>
            <pc:docMk/>
            <pc:sldMk cId="2582970048" sldId="293"/>
            <ac:grpSpMk id="6" creationId="{5674E018-C6DF-8BD0-5B9B-4329669AE389}"/>
          </ac:grpSpMkLst>
        </pc:grpChg>
        <pc:grpChg chg="mod">
          <ac:chgData name="SOYANG LEE" userId="2642359018f3b131" providerId="LiveId" clId="{2CB18AC9-531E-4ACA-B2EE-A20C8C43BC6E}" dt="2025-06-26T07:22:16.329" v="2296" actId="1076"/>
          <ac:grpSpMkLst>
            <pc:docMk/>
            <pc:sldMk cId="2582970048" sldId="293"/>
            <ac:grpSpMk id="13" creationId="{66983A23-7327-E1A0-47A8-AB598505FE49}"/>
          </ac:grpSpMkLst>
        </pc:grpChg>
        <pc:grpChg chg="add del mod">
          <ac:chgData name="SOYANG LEE" userId="2642359018f3b131" providerId="LiveId" clId="{2CB18AC9-531E-4ACA-B2EE-A20C8C43BC6E}" dt="2025-06-26T07:25:04.081" v="2358" actId="478"/>
          <ac:grpSpMkLst>
            <pc:docMk/>
            <pc:sldMk cId="2582970048" sldId="293"/>
            <ac:grpSpMk id="17" creationId="{0049DBB6-AB79-B32B-F65D-2BF6749DCBC9}"/>
          </ac:grpSpMkLst>
        </pc:grpChg>
        <pc:grpChg chg="add del mod">
          <ac:chgData name="SOYANG LEE" userId="2642359018f3b131" providerId="LiveId" clId="{2CB18AC9-531E-4ACA-B2EE-A20C8C43BC6E}" dt="2025-06-26T07:25:02.015" v="2357" actId="478"/>
          <ac:grpSpMkLst>
            <pc:docMk/>
            <pc:sldMk cId="2582970048" sldId="293"/>
            <ac:grpSpMk id="21" creationId="{CD9D47F5-DB52-6E28-EF2A-2CAB888F5254}"/>
          </ac:grpSpMkLst>
        </pc:grpChg>
      </pc:sldChg>
      <pc:sldChg chg="addSp delSp modSp add mod">
        <pc:chgData name="SOYANG LEE" userId="2642359018f3b131" providerId="LiveId" clId="{2CB18AC9-531E-4ACA-B2EE-A20C8C43BC6E}" dt="2025-06-26T07:29:10.271" v="2489" actId="207"/>
        <pc:sldMkLst>
          <pc:docMk/>
          <pc:sldMk cId="472295665" sldId="294"/>
        </pc:sldMkLst>
        <pc:spChg chg="mod">
          <ac:chgData name="SOYANG LEE" userId="2642359018f3b131" providerId="LiveId" clId="{2CB18AC9-531E-4ACA-B2EE-A20C8C43BC6E}" dt="2025-06-26T07:24:27.564" v="2349" actId="20577"/>
          <ac:spMkLst>
            <pc:docMk/>
            <pc:sldMk cId="472295665" sldId="294"/>
            <ac:spMk id="18" creationId="{42D37CBE-DB3A-A7EF-A8DE-8ED179796876}"/>
          </ac:spMkLst>
        </pc:spChg>
        <pc:spChg chg="mod">
          <ac:chgData name="SOYANG LEE" userId="2642359018f3b131" providerId="LiveId" clId="{2CB18AC9-531E-4ACA-B2EE-A20C8C43BC6E}" dt="2025-06-26T07:24:24.469" v="2347"/>
          <ac:spMkLst>
            <pc:docMk/>
            <pc:sldMk cId="472295665" sldId="294"/>
            <ac:spMk id="19" creationId="{FDEB5881-D462-08D0-21AF-100528E40141}"/>
          </ac:spMkLst>
        </pc:spChg>
        <pc:spChg chg="mod">
          <ac:chgData name="SOYANG LEE" userId="2642359018f3b131" providerId="LiveId" clId="{2CB18AC9-531E-4ACA-B2EE-A20C8C43BC6E}" dt="2025-06-26T07:27:03.269" v="2400"/>
          <ac:spMkLst>
            <pc:docMk/>
            <pc:sldMk cId="472295665" sldId="294"/>
            <ac:spMk id="20" creationId="{B3864FE6-794E-A2F5-28FF-967CB079407D}"/>
          </ac:spMkLst>
        </pc:spChg>
        <pc:grpChg chg="del">
          <ac:chgData name="SOYANG LEE" userId="2642359018f3b131" providerId="LiveId" clId="{2CB18AC9-531E-4ACA-B2EE-A20C8C43BC6E}" dt="2025-06-26T07:24:11.618" v="2343" actId="478"/>
          <ac:grpSpMkLst>
            <pc:docMk/>
            <pc:sldMk cId="472295665" sldId="294"/>
            <ac:grpSpMk id="4" creationId="{314A54EB-FA4B-A0EC-B733-935235D18EF9}"/>
          </ac:grpSpMkLst>
        </pc:grpChg>
        <pc:grpChg chg="del">
          <ac:chgData name="SOYANG LEE" userId="2642359018f3b131" providerId="LiveId" clId="{2CB18AC9-531E-4ACA-B2EE-A20C8C43BC6E}" dt="2025-06-26T07:24:10.690" v="2341" actId="478"/>
          <ac:grpSpMkLst>
            <pc:docMk/>
            <pc:sldMk cId="472295665" sldId="294"/>
            <ac:grpSpMk id="6" creationId="{B3911834-7195-879D-CE40-548114AB3D28}"/>
          </ac:grpSpMkLst>
        </pc:grpChg>
        <pc:grpChg chg="del">
          <ac:chgData name="SOYANG LEE" userId="2642359018f3b131" providerId="LiveId" clId="{2CB18AC9-531E-4ACA-B2EE-A20C8C43BC6E}" dt="2025-06-26T07:24:11.246" v="2342" actId="478"/>
          <ac:grpSpMkLst>
            <pc:docMk/>
            <pc:sldMk cId="472295665" sldId="294"/>
            <ac:grpSpMk id="13" creationId="{FC870B17-2662-D99A-3498-A09E40D13F01}"/>
          </ac:grpSpMkLst>
        </pc:grpChg>
        <pc:grpChg chg="del mod">
          <ac:chgData name="SOYANG LEE" userId="2642359018f3b131" providerId="LiveId" clId="{2CB18AC9-531E-4ACA-B2EE-A20C8C43BC6E}" dt="2025-06-26T07:27:09.828" v="2401" actId="478"/>
          <ac:grpSpMkLst>
            <pc:docMk/>
            <pc:sldMk cId="472295665" sldId="294"/>
            <ac:grpSpMk id="17" creationId="{25CFADB1-1484-A8FE-5BF7-139190EF8FE9}"/>
          </ac:grpSpMkLst>
        </pc:grpChg>
        <pc:grpChg chg="del mod">
          <ac:chgData name="SOYANG LEE" userId="2642359018f3b131" providerId="LiveId" clId="{2CB18AC9-531E-4ACA-B2EE-A20C8C43BC6E}" dt="2025-06-26T07:27:09.828" v="2401" actId="478"/>
          <ac:grpSpMkLst>
            <pc:docMk/>
            <pc:sldMk cId="472295665" sldId="294"/>
            <ac:grpSpMk id="21" creationId="{7338ACAF-7DF5-AE03-4A65-EAE23FDE8F6E}"/>
          </ac:grpSpMkLst>
        </pc:grpChg>
        <pc:graphicFrameChg chg="add mod modGraphic">
          <ac:chgData name="SOYANG LEE" userId="2642359018f3b131" providerId="LiveId" clId="{2CB18AC9-531E-4ACA-B2EE-A20C8C43BC6E}" dt="2025-06-26T07:29:10.271" v="2489" actId="207"/>
          <ac:graphicFrameMkLst>
            <pc:docMk/>
            <pc:sldMk cId="472295665" sldId="294"/>
            <ac:graphicFrameMk id="5" creationId="{33AE8399-9960-A90F-394A-FC68ABB6EAF5}"/>
          </ac:graphicFrameMkLst>
        </pc:graphicFrameChg>
      </pc:sldChg>
      <pc:sldChg chg="modSp add mod">
        <pc:chgData name="SOYANG LEE" userId="2642359018f3b131" providerId="LiveId" clId="{2CB18AC9-531E-4ACA-B2EE-A20C8C43BC6E}" dt="2025-06-26T07:30:08.007" v="2521" actId="207"/>
        <pc:sldMkLst>
          <pc:docMk/>
          <pc:sldMk cId="2637963569" sldId="295"/>
        </pc:sldMkLst>
        <pc:graphicFrameChg chg="mod modGraphic">
          <ac:chgData name="SOYANG LEE" userId="2642359018f3b131" providerId="LiveId" clId="{2CB18AC9-531E-4ACA-B2EE-A20C8C43BC6E}" dt="2025-06-26T07:30:08.007" v="2521" actId="207"/>
          <ac:graphicFrameMkLst>
            <pc:docMk/>
            <pc:sldMk cId="2637963569" sldId="295"/>
            <ac:graphicFrameMk id="5" creationId="{C22195A2-FD97-88B5-E59B-7A46A6734EAE}"/>
          </ac:graphicFrameMkLst>
        </pc:graphicFrameChg>
      </pc:sldChg>
      <pc:sldChg chg="modSp add mod">
        <pc:chgData name="SOYANG LEE" userId="2642359018f3b131" providerId="LiveId" clId="{2CB18AC9-531E-4ACA-B2EE-A20C8C43BC6E}" dt="2025-06-26T07:31:25.348" v="2612" actId="20577"/>
        <pc:sldMkLst>
          <pc:docMk/>
          <pc:sldMk cId="1507631528" sldId="296"/>
        </pc:sldMkLst>
        <pc:graphicFrameChg chg="mod modGraphic">
          <ac:chgData name="SOYANG LEE" userId="2642359018f3b131" providerId="LiveId" clId="{2CB18AC9-531E-4ACA-B2EE-A20C8C43BC6E}" dt="2025-06-26T07:31:25.348" v="2612" actId="20577"/>
          <ac:graphicFrameMkLst>
            <pc:docMk/>
            <pc:sldMk cId="1507631528" sldId="296"/>
            <ac:graphicFrameMk id="5" creationId="{FB91F9EF-0D28-D463-8F26-DA887AED294B}"/>
          </ac:graphicFrameMkLst>
        </pc:graphicFrameChg>
      </pc:sldChg>
      <pc:sldChg chg="addSp delSp modSp add mod">
        <pc:chgData name="SOYANG LEE" userId="2642359018f3b131" providerId="LiveId" clId="{2CB18AC9-531E-4ACA-B2EE-A20C8C43BC6E}" dt="2025-06-26T07:33:12.306" v="2700" actId="20577"/>
        <pc:sldMkLst>
          <pc:docMk/>
          <pc:sldMk cId="2609876220" sldId="297"/>
        </pc:sldMkLst>
        <pc:spChg chg="mod">
          <ac:chgData name="SOYANG LEE" userId="2642359018f3b131" providerId="LiveId" clId="{2CB18AC9-531E-4ACA-B2EE-A20C8C43BC6E}" dt="2025-06-26T07:32:54.121" v="2695" actId="14100"/>
          <ac:spMkLst>
            <pc:docMk/>
            <pc:sldMk cId="2609876220" sldId="297"/>
            <ac:spMk id="6" creationId="{F074A4E7-6F26-C2F6-AE52-2D4A758A7445}"/>
          </ac:spMkLst>
        </pc:spChg>
        <pc:spChg chg="mod">
          <ac:chgData name="SOYANG LEE" userId="2642359018f3b131" providerId="LiveId" clId="{2CB18AC9-531E-4ACA-B2EE-A20C8C43BC6E}" dt="2025-06-26T07:32:13.368" v="2675"/>
          <ac:spMkLst>
            <pc:docMk/>
            <pc:sldMk cId="2609876220" sldId="297"/>
            <ac:spMk id="8" creationId="{DAEE62A3-AD36-08C9-973F-5A48E9D36BF4}"/>
          </ac:spMkLst>
        </pc:spChg>
        <pc:spChg chg="add del mod">
          <ac:chgData name="SOYANG LEE" userId="2642359018f3b131" providerId="LiveId" clId="{2CB18AC9-531E-4ACA-B2EE-A20C8C43BC6E}" dt="2025-06-26T07:32:24.609" v="2684" actId="478"/>
          <ac:spMkLst>
            <pc:docMk/>
            <pc:sldMk cId="2609876220" sldId="297"/>
            <ac:spMk id="9" creationId="{F539AF06-C367-D222-8D19-EF9F0511F579}"/>
          </ac:spMkLst>
        </pc:spChg>
        <pc:spChg chg="add mod">
          <ac:chgData name="SOYANG LEE" userId="2642359018f3b131" providerId="LiveId" clId="{2CB18AC9-531E-4ACA-B2EE-A20C8C43BC6E}" dt="2025-06-26T07:32:41.912" v="2690" actId="1076"/>
          <ac:spMkLst>
            <pc:docMk/>
            <pc:sldMk cId="2609876220" sldId="297"/>
            <ac:spMk id="10" creationId="{C4A8CDA5-4397-45FA-DB6A-A68DECC8C138}"/>
          </ac:spMkLst>
        </pc:spChg>
        <pc:spChg chg="add mod">
          <ac:chgData name="SOYANG LEE" userId="2642359018f3b131" providerId="LiveId" clId="{2CB18AC9-531E-4ACA-B2EE-A20C8C43BC6E}" dt="2025-06-26T07:32:46.406" v="2692"/>
          <ac:spMkLst>
            <pc:docMk/>
            <pc:sldMk cId="2609876220" sldId="297"/>
            <ac:spMk id="11" creationId="{DABC0308-8376-1E19-4F30-6FAD222536EB}"/>
          </ac:spMkLst>
        </pc:spChg>
        <pc:spChg chg="add mod">
          <ac:chgData name="SOYANG LEE" userId="2642359018f3b131" providerId="LiveId" clId="{2CB18AC9-531E-4ACA-B2EE-A20C8C43BC6E}" dt="2025-06-26T07:32:51.004" v="2694"/>
          <ac:spMkLst>
            <pc:docMk/>
            <pc:sldMk cId="2609876220" sldId="297"/>
            <ac:spMk id="12" creationId="{2B3D3428-5D94-BC41-8ECA-2EB9C4BB5B71}"/>
          </ac:spMkLst>
        </pc:spChg>
        <pc:spChg chg="add mod">
          <ac:chgData name="SOYANG LEE" userId="2642359018f3b131" providerId="LiveId" clId="{2CB18AC9-531E-4ACA-B2EE-A20C8C43BC6E}" dt="2025-06-26T07:33:12.306" v="2700" actId="20577"/>
          <ac:spMkLst>
            <pc:docMk/>
            <pc:sldMk cId="2609876220" sldId="297"/>
            <ac:spMk id="13" creationId="{38F70F02-2CD3-E51A-4363-F4B757A3D191}"/>
          </ac:spMkLst>
        </pc:spChg>
        <pc:spChg chg="mod">
          <ac:chgData name="SOYANG LEE" userId="2642359018f3b131" providerId="LiveId" clId="{2CB18AC9-531E-4ACA-B2EE-A20C8C43BC6E}" dt="2025-06-26T07:31:34.039" v="2614"/>
          <ac:spMkLst>
            <pc:docMk/>
            <pc:sldMk cId="2609876220" sldId="297"/>
            <ac:spMk id="20" creationId="{FC2BEFE0-5F07-6403-95E4-D8871DAEF5A1}"/>
          </ac:spMkLst>
        </pc:spChg>
        <pc:grpChg chg="add mod">
          <ac:chgData name="SOYANG LEE" userId="2642359018f3b131" providerId="LiveId" clId="{2CB18AC9-531E-4ACA-B2EE-A20C8C43BC6E}" dt="2025-06-26T07:32:13.368" v="2675"/>
          <ac:grpSpMkLst>
            <pc:docMk/>
            <pc:sldMk cId="2609876220" sldId="297"/>
            <ac:grpSpMk id="4" creationId="{0DFF2DB5-1177-A198-A746-23B90FFA172F}"/>
          </ac:grpSpMkLst>
        </pc:grpChg>
        <pc:graphicFrameChg chg="del">
          <ac:chgData name="SOYANG LEE" userId="2642359018f3b131" providerId="LiveId" clId="{2CB18AC9-531E-4ACA-B2EE-A20C8C43BC6E}" dt="2025-06-26T07:31:42.025" v="2615" actId="478"/>
          <ac:graphicFrameMkLst>
            <pc:docMk/>
            <pc:sldMk cId="2609876220" sldId="297"/>
            <ac:graphicFrameMk id="5" creationId="{280FCC2F-35E5-FE07-3B39-179084FC06F7}"/>
          </ac:graphicFrameMkLst>
        </pc:graphicFrameChg>
      </pc:sldChg>
      <pc:sldMasterChg chg="modSldLayout">
        <pc:chgData name="SOYANG LEE" userId="2642359018f3b131" providerId="LiveId" clId="{2CB18AC9-531E-4ACA-B2EE-A20C8C43BC6E}" dt="2025-06-26T05:58:13.865" v="396" actId="1076"/>
        <pc:sldMasterMkLst>
          <pc:docMk/>
          <pc:sldMasterMk cId="1056005608" sldId="2147483648"/>
        </pc:sldMasterMkLst>
        <pc:sldLayoutChg chg="addSp modSp mod">
          <pc:chgData name="SOYANG LEE" userId="2642359018f3b131" providerId="LiveId" clId="{2CB18AC9-531E-4ACA-B2EE-A20C8C43BC6E}" dt="2025-06-26T05:58:13.865" v="396" actId="1076"/>
          <pc:sldLayoutMkLst>
            <pc:docMk/>
            <pc:sldMasterMk cId="1056005608" sldId="2147483648"/>
            <pc:sldLayoutMk cId="3624134991" sldId="2147483649"/>
          </pc:sldLayoutMkLst>
          <pc:spChg chg="mod">
            <ac:chgData name="SOYANG LEE" userId="2642359018f3b131" providerId="LiveId" clId="{2CB18AC9-531E-4ACA-B2EE-A20C8C43BC6E}" dt="2025-06-25T14:01:25.544" v="249" actId="207"/>
            <ac:spMkLst>
              <pc:docMk/>
              <pc:sldMasterMk cId="1056005608" sldId="2147483648"/>
              <pc:sldLayoutMk cId="3624134991" sldId="2147483649"/>
              <ac:spMk id="13" creationId="{120270DE-03A3-BA1E-6413-81BD0803997F}"/>
            </ac:spMkLst>
          </pc:spChg>
          <pc:spChg chg="add mod">
            <ac:chgData name="SOYANG LEE" userId="2642359018f3b131" providerId="LiveId" clId="{2CB18AC9-531E-4ACA-B2EE-A20C8C43BC6E}" dt="2025-06-26T05:58:13.865" v="396" actId="1076"/>
            <ac:spMkLst>
              <pc:docMk/>
              <pc:sldMasterMk cId="1056005608" sldId="2147483648"/>
              <pc:sldLayoutMk cId="3624134991" sldId="2147483649"/>
              <ac:spMk id="15" creationId="{FF959813-25AA-5854-D1EC-8057D1FA6420}"/>
            </ac:spMkLst>
          </pc:spChg>
          <pc:spChg chg="add mod">
            <ac:chgData name="SOYANG LEE" userId="2642359018f3b131" providerId="LiveId" clId="{2CB18AC9-531E-4ACA-B2EE-A20C8C43BC6E}" dt="2025-06-26T05:58:13.865" v="396" actId="1076"/>
            <ac:spMkLst>
              <pc:docMk/>
              <pc:sldMasterMk cId="1056005608" sldId="2147483648"/>
              <pc:sldLayoutMk cId="3624134991" sldId="2147483649"/>
              <ac:spMk id="16" creationId="{79E4E0D0-236D-7BAF-FAC3-D6260346F596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E0EB6-4304-4688-9595-3DFDE43C6B2E}" type="datetimeFigureOut">
              <a:rPr lang="ko-KR" altLang="en-US" smtClean="0"/>
              <a:t>07-04(Fri)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75A4E-D59D-4142-B0C8-E48188D4D6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379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68458-B418-161D-B2F3-1BCDEAD0F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193136E-7C6F-DDEE-B381-1B028D5F76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4543C038-BEBE-E93E-637F-E3BE4D6E8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7301549-1072-DB3A-9895-F4F388C4A1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5549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8BDAB-23CC-FD60-3E1C-D4B567FBB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7A90301-28DE-165E-0DE7-5F308EDEF3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C302A45-5B21-461E-7FD4-C9E6D412FB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104892F-4C18-5CB9-D26B-4193DD0112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49510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8E87F-25D5-88D4-8241-C0B2EEBDA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36F91F3B-82C9-2711-FF9A-05CF1C6515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82568264-16E9-805B-1328-E99F84B61E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E2A3175-171B-1694-BC62-0A8ACB0871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976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B3E9A-EAB5-10B7-C4B4-6D2412330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7AFCECF-1E05-1DFF-90A2-B16CFEFB38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06EEC64-CF74-CA59-2B1F-9CDF6C5ABD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41E76CD-2101-7A7E-67D7-3E6820024C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85031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44554-24E8-6DA0-4E82-94FED247E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AA2A2F2-A22D-375A-8982-A260DD5269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17F134E-9987-DC84-AE4A-967AACC03D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67A6797-0599-522A-389B-3048415778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34103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AB512-F6F5-93B8-B857-D1661089D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6392619-7B19-0025-1DBB-486A85A01C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66E1588-1451-8803-EB16-DA29CFFD5A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C14C4B6-4848-207B-FB48-CE9FEB3CF9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6572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40632-7734-1799-7BC7-3D2F15D3B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D6A3CD1F-5BBE-1F42-8CD1-C5AF00186C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DF08830-2A3B-C406-CEB7-3F8F8C241F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2B157A5-EB69-6E0B-8CF0-DF4FCF5522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96062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7EF04-D80D-A925-D8D3-FE5BA7B71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0B87D8A-B4C2-8E00-871F-3D1C9AF74E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DE89B4C-FACE-F772-5771-3089736C10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AB035-A3B8-E701-9652-3497AEF16B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7430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439F4-1081-1F82-22F6-6254B16F1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DA5297F-2D31-A148-A6EB-995729069E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6E4D7FB-D23B-F213-829C-A277624739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98221D3-4DB8-DB85-5907-A1E8B1753E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66307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7658C-F4CD-98CD-33FF-982AF8409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B5B88DE-1387-26E7-DB27-4822B151C7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BE75B63-82D6-FCEF-195A-81A8AF7138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3530B5-E618-C69C-1956-9EFA8B9C4D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37035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B5516-9CAE-1A35-E7B2-1CD7484E3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19FE870-43D2-EBB8-4355-48BF2BB059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B078D4B-6C22-7E35-CB66-27ABF9D398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5C5E20-B2D6-6758-6C4C-EC042710EB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9585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7011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CE24D-13AB-BA92-833B-32A2A1AAE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6096222-3A6F-3981-7BCF-8FFAF2136F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43956AE-F470-37F4-915E-01A9A85678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D2651E4-BB0D-296E-EB48-5C002CD670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43606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CA4B1-39DB-6E00-2EE8-CB4A237AF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D07DF6C-691B-BECD-27BC-EEEEAEECAA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08BD279-32AB-9B16-DA34-A2AB2B9815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0684598-F6FA-BE37-2563-DD9B4622AC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04268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02462-4E6D-92A8-9380-1D7AF75A1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356C457-9D69-36EE-80BF-A28E732D6F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4ACE3FBE-E51C-4455-3546-031DEB9DFA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5E69B71-D9F7-6528-41A1-1AB0C5EC55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65540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AA6A0-97C2-D087-E8C6-F4F35EF2A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33522987-1AD4-542E-0D74-541E524835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BB5F779-DFC4-F1F8-746D-B569CA5185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64801A9-1BFC-3B8E-24B9-C8E463B9AE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38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09978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7BABE-4C2E-7159-0DE0-D2B219122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758B33D-025A-F433-87DE-BF1CCEF022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4CB6365-DF20-3A67-642D-2E399D6EE3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EB2F6B5-F183-F032-1FB0-DA14ACEF7B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39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30695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350F4-5C7A-63CC-3FFF-E061015C3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3F465F92-F64C-7892-9588-8DF3AAE916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4EC3A483-0B11-D461-E978-9981F02833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B667056-E3F4-6577-8FB1-DCC6FDA312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40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50402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36B85-F490-7553-D0FB-D6EF807D2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3BD57588-35B4-C0B3-E75B-72BD3DB257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81F1AB1-FDC6-4FCE-036D-5B8FCC3E1F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31D14A3-0F7B-77AF-E4D2-4F36469BEA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41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7937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704A2-AD5A-9E9E-CA3F-92F1FD816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6948A66-17C9-EE0E-FD7A-0363110A17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82A04709-9C74-68DB-737F-B0B2F4DB97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E0A9212-1786-736D-DF75-D5BDBBE169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2154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298C8-834A-5A7C-B6C8-A4BC19720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A2F3666-0AAD-D566-FECD-6B5D0066A7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6A3F6EA-4EFB-6747-28F9-489076B80C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4802CA2-6F07-E3E3-C18D-3B85A2C30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1102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8882F-5A40-B9D9-1B7B-C1DC8D5E5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5E7DBE5-F9E4-4647-EDA7-7FC0D27888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FB3DCCC-7249-3963-73C8-AB1688D4B6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FEF3BAA-4E68-FA69-F7DB-D2C0336034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6636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CF7E5-737D-9481-785B-685DB8D31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DDB246E-D8D3-B63C-C9C3-04502231A2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122EA80-D131-9E4D-1DDC-3612F3514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28FE9EF-7E8B-ACD5-FA75-EE3FD53FB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8483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AB6E6-6907-4ABB-9A75-8282CBA22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79588D1-478E-D0F1-46C2-274D5C2527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AD2867A-5049-1998-9886-CA6E3D441B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6AE62C8-C5B4-C9AC-C97A-801CCE84F0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4680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2E165-00D6-EF97-F941-63FCF6B76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AE640AE-7F2E-B598-61B7-63C29A824D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728B944-3BFD-3987-0456-2242F324EE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7A77B69-BA7B-68C2-A3D4-03E8C7A8C8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2122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2E683-7275-D297-0011-76606D150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8EE74788-21B6-0119-89C0-2AB34829AD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6ADF0E4-BCEF-4FC9-CD54-EB88CB24B0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6AFD9C0-8AA3-FBD9-D239-8E2709EF47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75A4E-D59D-4142-B0C8-E48188D4D631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369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98CBF88E-3CCE-2CC0-B8A2-851995E7739A}"/>
              </a:ext>
            </a:extLst>
          </p:cNvPr>
          <p:cNvSpPr/>
          <p:nvPr userDrawn="1"/>
        </p:nvSpPr>
        <p:spPr>
          <a:xfrm>
            <a:off x="0" y="0"/>
            <a:ext cx="3920247" cy="6858000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3858216-8B9F-AAC9-3C0A-AF6A6B6BF89F}"/>
              </a:ext>
            </a:extLst>
          </p:cNvPr>
          <p:cNvSpPr/>
          <p:nvPr userDrawn="1"/>
        </p:nvSpPr>
        <p:spPr>
          <a:xfrm>
            <a:off x="992222" y="0"/>
            <a:ext cx="3920247" cy="6858000"/>
          </a:xfrm>
          <a:prstGeom prst="rect">
            <a:avLst/>
          </a:prstGeom>
          <a:solidFill>
            <a:srgbClr val="D2A5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F371B6B-E7FC-F5F0-6607-17BF85E86B10}"/>
              </a:ext>
            </a:extLst>
          </p:cNvPr>
          <p:cNvSpPr/>
          <p:nvPr userDrawn="1"/>
        </p:nvSpPr>
        <p:spPr>
          <a:xfrm>
            <a:off x="2247088" y="1421860"/>
            <a:ext cx="9066179" cy="3294434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D43D1E23-6B06-C643-647C-0B77A3D22567}"/>
              </a:ext>
            </a:extLst>
          </p:cNvPr>
          <p:cNvCxnSpPr/>
          <p:nvPr userDrawn="1"/>
        </p:nvCxnSpPr>
        <p:spPr>
          <a:xfrm>
            <a:off x="2247088" y="4941651"/>
            <a:ext cx="9066179" cy="0"/>
          </a:xfrm>
          <a:prstGeom prst="line">
            <a:avLst/>
          </a:prstGeom>
          <a:ln>
            <a:solidFill>
              <a:srgbClr val="2246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D07C8701-7758-D725-EC8C-7536A93B2008}"/>
              </a:ext>
            </a:extLst>
          </p:cNvPr>
          <p:cNvSpPr/>
          <p:nvPr userDrawn="1"/>
        </p:nvSpPr>
        <p:spPr>
          <a:xfrm>
            <a:off x="10573966" y="1023025"/>
            <a:ext cx="972766" cy="982494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120270DE-03A3-BA1E-6413-81BD0803997F}"/>
              </a:ext>
            </a:extLst>
          </p:cNvPr>
          <p:cNvSpPr/>
          <p:nvPr userDrawn="1"/>
        </p:nvSpPr>
        <p:spPr>
          <a:xfrm>
            <a:off x="11050621" y="1571015"/>
            <a:ext cx="719847" cy="727046"/>
          </a:xfrm>
          <a:prstGeom prst="rect">
            <a:avLst/>
          </a:prstGeom>
          <a:solidFill>
            <a:srgbClr val="D2A5EA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2CB74B-6E9F-FCF5-A463-AD17A4D3DAE6}"/>
              </a:ext>
            </a:extLst>
          </p:cNvPr>
          <p:cNvSpPr txBox="1"/>
          <p:nvPr userDrawn="1"/>
        </p:nvSpPr>
        <p:spPr>
          <a:xfrm>
            <a:off x="9064909" y="5225004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>
                <a:solidFill>
                  <a:schemeClr val="bg1">
                    <a:lumMod val="65000"/>
                  </a:schemeClr>
                </a:solidFill>
                <a:latin typeface="+mn-ea"/>
              </a:rPr>
              <a:t>사회복지정책론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FF959813-25AA-5854-D1EC-8057D1FA6420}"/>
              </a:ext>
            </a:extLst>
          </p:cNvPr>
          <p:cNvSpPr/>
          <p:nvPr userDrawn="1"/>
        </p:nvSpPr>
        <p:spPr>
          <a:xfrm>
            <a:off x="1527241" y="5699018"/>
            <a:ext cx="719847" cy="632955"/>
          </a:xfrm>
          <a:prstGeom prst="rect">
            <a:avLst/>
          </a:prstGeom>
          <a:solidFill>
            <a:srgbClr val="224673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79E4E0D0-236D-7BAF-FAC3-D6260346F596}"/>
              </a:ext>
            </a:extLst>
          </p:cNvPr>
          <p:cNvSpPr/>
          <p:nvPr userDrawn="1"/>
        </p:nvSpPr>
        <p:spPr>
          <a:xfrm>
            <a:off x="1298641" y="5336834"/>
            <a:ext cx="719847" cy="727045"/>
          </a:xfrm>
          <a:prstGeom prst="rect">
            <a:avLst/>
          </a:prstGeom>
          <a:solidFill>
            <a:srgbClr val="DFDFD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4134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C0454A-57D3-65A7-FD90-8C722BB70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E95A3F1-3A29-96FD-0522-B3A6F9BCC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A6B467E-6EBD-896F-9BA6-98B095533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4802-7E16-4623-9677-6571D1ED5C6E}" type="datetimeFigureOut">
              <a:rPr lang="ko-KR" altLang="en-US" smtClean="0"/>
              <a:t>07-04(Fri)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2262D0-334B-207A-FD3E-2A347B77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A502BC0-698C-65CE-2FF5-7B94DDE7D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1107D-1F13-4C11-BEF6-5F9BBF837D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9021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3C30966-8E64-C422-ECD4-147905E3F2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B95DACB-990F-D1BB-FF68-E4C06A43C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5952B1A-769A-7644-10BA-808C3A0C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4802-7E16-4623-9677-6571D1ED5C6E}" type="datetimeFigureOut">
              <a:rPr lang="ko-KR" altLang="en-US" smtClean="0"/>
              <a:t>07-04(Fri)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348683-69B0-234A-99AE-8DF1B38F0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FF74655-B709-1DEC-94A7-BB7B441F8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1107D-1F13-4C11-BEF6-5F9BBF837D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053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1528CE04-5F82-832D-C815-737C8C94CD9A}"/>
              </a:ext>
            </a:extLst>
          </p:cNvPr>
          <p:cNvSpPr/>
          <p:nvPr userDrawn="1"/>
        </p:nvSpPr>
        <p:spPr>
          <a:xfrm>
            <a:off x="0" y="0"/>
            <a:ext cx="12192000" cy="894945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DED3CE0-79E7-6CD6-96F0-FFD8BF7B9BBF}"/>
              </a:ext>
            </a:extLst>
          </p:cNvPr>
          <p:cNvSpPr/>
          <p:nvPr userDrawn="1"/>
        </p:nvSpPr>
        <p:spPr>
          <a:xfrm>
            <a:off x="0" y="217251"/>
            <a:ext cx="194553" cy="460442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6BEA6D9-940D-44C7-60F7-240A150B513F}"/>
              </a:ext>
            </a:extLst>
          </p:cNvPr>
          <p:cNvSpPr/>
          <p:nvPr userDrawn="1"/>
        </p:nvSpPr>
        <p:spPr>
          <a:xfrm>
            <a:off x="11997447" y="677693"/>
            <a:ext cx="194553" cy="460442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1ABD0CE-FE24-5BAC-E9EC-313FAC380828}"/>
              </a:ext>
            </a:extLst>
          </p:cNvPr>
          <p:cNvSpPr/>
          <p:nvPr userDrawn="1"/>
        </p:nvSpPr>
        <p:spPr>
          <a:xfrm>
            <a:off x="11802894" y="677693"/>
            <a:ext cx="194553" cy="460442"/>
          </a:xfrm>
          <a:prstGeom prst="rect">
            <a:avLst/>
          </a:prstGeom>
          <a:solidFill>
            <a:srgbClr val="D2A5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AC926F08-A5D3-6F05-3E5D-EC5255297BD7}"/>
              </a:ext>
            </a:extLst>
          </p:cNvPr>
          <p:cNvCxnSpPr>
            <a:cxnSpLocks/>
          </p:cNvCxnSpPr>
          <p:nvPr userDrawn="1"/>
        </p:nvCxnSpPr>
        <p:spPr>
          <a:xfrm>
            <a:off x="0" y="6629421"/>
            <a:ext cx="12192000" cy="0"/>
          </a:xfrm>
          <a:prstGeom prst="line">
            <a:avLst/>
          </a:prstGeom>
          <a:ln>
            <a:solidFill>
              <a:srgbClr val="2246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35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4102B994-2C85-55AF-45D8-47296A8BE4AA}"/>
              </a:ext>
            </a:extLst>
          </p:cNvPr>
          <p:cNvSpPr/>
          <p:nvPr userDrawn="1"/>
        </p:nvSpPr>
        <p:spPr>
          <a:xfrm>
            <a:off x="0" y="0"/>
            <a:ext cx="2441643" cy="6858000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38C3064D-C82D-7E26-C3A9-923F401C88C7}"/>
              </a:ext>
            </a:extLst>
          </p:cNvPr>
          <p:cNvSpPr/>
          <p:nvPr userDrawn="1"/>
        </p:nvSpPr>
        <p:spPr>
          <a:xfrm>
            <a:off x="1006809" y="729573"/>
            <a:ext cx="2242230" cy="632300"/>
          </a:xfrm>
          <a:prstGeom prst="rect">
            <a:avLst/>
          </a:prstGeom>
          <a:solidFill>
            <a:srgbClr val="D2A5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CONTENTS</a:t>
            </a:r>
            <a:endParaRPr lang="ko-KR" altLang="en-US" sz="2800" b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C0BBD294-F9B8-05F2-C09D-971622E5C5A3}"/>
              </a:ext>
            </a:extLst>
          </p:cNvPr>
          <p:cNvSpPr/>
          <p:nvPr userDrawn="1"/>
        </p:nvSpPr>
        <p:spPr>
          <a:xfrm>
            <a:off x="10818775" y="5522066"/>
            <a:ext cx="912782" cy="907916"/>
          </a:xfrm>
          <a:prstGeom prst="rect">
            <a:avLst/>
          </a:prstGeom>
          <a:solidFill>
            <a:srgbClr val="D2A5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b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FB700DBB-217B-7481-48A3-8E7F3CDA8F05}"/>
              </a:ext>
            </a:extLst>
          </p:cNvPr>
          <p:cNvSpPr/>
          <p:nvPr userDrawn="1"/>
        </p:nvSpPr>
        <p:spPr>
          <a:xfrm>
            <a:off x="10486417" y="5275635"/>
            <a:ext cx="788749" cy="755513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b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871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7ABCA9-6310-A838-5756-26B558741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84DC22-EC51-7A54-31B3-66EF3EC75F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6A3AA01-567D-B653-F155-A737ADFEE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F7D746A-766E-1253-AD24-BE7AC4A37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4802-7E16-4623-9677-6571D1ED5C6E}" type="datetimeFigureOut">
              <a:rPr lang="ko-KR" altLang="en-US" smtClean="0"/>
              <a:t>07-04(Fri)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41B300C-905A-604F-811C-8A5D6613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C64CD2-8EF7-43EF-1476-FBC92396C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1107D-1F13-4C11-BEF6-5F9BBF837D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014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A87FF-AC43-CDFE-73C7-1B5A2C89C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C043915-1D9F-9FC0-0BA8-066F5BFDA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8EBFC5E-974A-AC9B-FA06-394317C80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45F1F45-E411-9475-046D-689C775FFE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34F31D4-F706-BCD1-CF10-7F8C04D246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7AC9C79-40EF-7CBC-D5C8-4FE093995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4802-7E16-4623-9677-6571D1ED5C6E}" type="datetimeFigureOut">
              <a:rPr lang="ko-KR" altLang="en-US" smtClean="0"/>
              <a:t>07-04(Fri)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76431E-5545-D3AD-DBDB-C0331429D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91BC712-049E-8E89-96CE-F8DCA447B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1107D-1F13-4C11-BEF6-5F9BBF837D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6680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D2E38E-E054-7BDC-569D-CF425FFC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E7C3689-38C7-B477-CEC1-E06C479DA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4802-7E16-4623-9677-6571D1ED5C6E}" type="datetimeFigureOut">
              <a:rPr lang="ko-KR" altLang="en-US" smtClean="0"/>
              <a:t>07-04(Fri)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5A24632-31CB-85EC-5676-D06952C5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CFEFCAF-EAB4-E317-1313-87319E919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1107D-1F13-4C11-BEF6-5F9BBF837D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34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EE92806-7EED-38A5-ECE7-502A030C5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4802-7E16-4623-9677-6571D1ED5C6E}" type="datetimeFigureOut">
              <a:rPr lang="ko-KR" altLang="en-US" smtClean="0"/>
              <a:t>07-04(Fri)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351D3F8-CF93-E945-04AF-5F43A8AB4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C6174D6-757F-3EEB-6CE7-B94F3E2D3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1107D-1F13-4C11-BEF6-5F9BBF837D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4418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6E57FE-DEFD-6C94-413A-9402C1969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00C4A3-234E-0FA4-3172-3F652BD3C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F9BE609-9447-389F-84E1-4B35A2E93F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AF38520-8B2C-B585-67C1-5756AC6E4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4802-7E16-4623-9677-6571D1ED5C6E}" type="datetimeFigureOut">
              <a:rPr lang="ko-KR" altLang="en-US" smtClean="0"/>
              <a:t>07-04(Fri)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48391B3-3995-A51C-70CE-BDFC2AB48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4C72C1D-51DB-6DB9-B106-05DCFCCFA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1107D-1F13-4C11-BEF6-5F9BBF837D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388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E33B5A-F975-8905-B244-AF9B112B7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ADF5BD0-3D4E-3C3E-E3C0-5CB4C72EF9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E3E2128-F8CC-FE1D-F17E-CA8277C89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3A84227-1116-2DF5-A1B4-068092FCF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4802-7E16-4623-9677-6571D1ED5C6E}" type="datetimeFigureOut">
              <a:rPr lang="ko-KR" altLang="en-US" smtClean="0"/>
              <a:t>07-04(Fri)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46B7DC4-BE37-DF41-1E42-C6DFF64D7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E80BA35-9B25-2F27-E5BA-1B45E8A2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1107D-1F13-4C11-BEF6-5F9BBF837D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035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F97A12F-7C70-4814-C146-4C3D7BCC1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E9C017-48A0-9370-9ADA-97C6242C7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F2AA364-DFC4-D830-56D2-7A8DC2835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024802-7E16-4623-9677-6571D1ED5C6E}" type="datetimeFigureOut">
              <a:rPr lang="ko-KR" altLang="en-US" smtClean="0"/>
              <a:t>07-04(Fri)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DA9E9E8-9E7F-5760-F9EF-2432C89380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380AAD7-D431-E558-33B3-3C0D4ED54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E1107D-1F13-4C11-BEF6-5F9BBF837D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600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ACC139C-E392-DB77-16D4-4F186D2F714F}"/>
              </a:ext>
            </a:extLst>
          </p:cNvPr>
          <p:cNvSpPr txBox="1"/>
          <p:nvPr/>
        </p:nvSpPr>
        <p:spPr>
          <a:xfrm>
            <a:off x="2662177" y="3104909"/>
            <a:ext cx="81868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 및 원리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1CC08B-A3FC-5828-877A-768D3F431365}"/>
              </a:ext>
            </a:extLst>
          </p:cNvPr>
          <p:cNvSpPr txBox="1"/>
          <p:nvPr/>
        </p:nvSpPr>
        <p:spPr>
          <a:xfrm>
            <a:off x="2662177" y="1949369"/>
            <a:ext cx="28648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CHAPTER </a:t>
            </a:r>
            <a:r>
              <a:rPr lang="en-US" altLang="ko-KR" sz="4800" dirty="0">
                <a:solidFill>
                  <a:srgbClr val="224673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01</a:t>
            </a:r>
            <a:endParaRPr lang="ko-KR" altLang="en-US" sz="3600" dirty="0">
              <a:solidFill>
                <a:srgbClr val="224673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64126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6E611-6506-CF82-F25B-70E81F8BA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AFE931-3D56-A1F9-09C6-7FC9217F8EBD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972679-042A-8A94-1899-362670453F95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C31404-052B-01A6-F2C9-105D0F5DC0E1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유사 개념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0D569EC-FDFF-43C0-3425-6FD176CA9342}"/>
              </a:ext>
            </a:extLst>
          </p:cNvPr>
          <p:cNvSpPr/>
          <p:nvPr/>
        </p:nvSpPr>
        <p:spPr>
          <a:xfrm>
            <a:off x="582931" y="1811689"/>
            <a:ext cx="4023792" cy="523221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1) </a:t>
            </a:r>
            <a:r>
              <a:rPr lang="ko-KR" altLang="en-US" dirty="0"/>
              <a:t>사회정책</a:t>
            </a:r>
            <a:r>
              <a:rPr lang="en-US" altLang="ko-KR" dirty="0"/>
              <a:t>(Social Policy)</a:t>
            </a:r>
            <a:endParaRPr lang="ko-KR" altLang="en-US" dirty="0"/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062BD6BA-DA1F-3E61-7EFE-B9B104F061F3}"/>
              </a:ext>
            </a:extLst>
          </p:cNvPr>
          <p:cNvGrpSpPr/>
          <p:nvPr/>
        </p:nvGrpSpPr>
        <p:grpSpPr>
          <a:xfrm>
            <a:off x="582931" y="2491702"/>
            <a:ext cx="11026137" cy="412742"/>
            <a:chOff x="490899" y="1911667"/>
            <a:chExt cx="11026137" cy="41274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454440E-7396-7F68-6A42-FE79E882B605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 전반의 생활 수준을 향상시키기 위한 정책으로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사회복지정책을 포함하는 광범위한 개념</a:t>
              </a:r>
            </a:p>
          </p:txBody>
        </p:sp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id="{F2675A79-BD6D-8614-5D9A-6045D632AE53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5DDC8291-49F0-0E2D-39B8-7661862C0C41}"/>
              </a:ext>
            </a:extLst>
          </p:cNvPr>
          <p:cNvGrpSpPr/>
          <p:nvPr/>
        </p:nvGrpSpPr>
        <p:grpSpPr>
          <a:xfrm>
            <a:off x="582931" y="2960351"/>
            <a:ext cx="11026137" cy="412742"/>
            <a:chOff x="490899" y="1911667"/>
            <a:chExt cx="11026137" cy="41274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2816CFA-8843-6676-5942-F33BE537D1B3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국가가 시민들의 기본적인 삶의 질을 보장하고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사회적 불평등을 해소하기 위한 다양한 정책을 포괄</a:t>
              </a:r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5337AA98-A355-2DC3-79B9-A6BE83407078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01FC14C4-8FDD-9D8B-C16E-B3655BA67B18}"/>
              </a:ext>
            </a:extLst>
          </p:cNvPr>
          <p:cNvGrpSpPr/>
          <p:nvPr/>
        </p:nvGrpSpPr>
        <p:grpSpPr>
          <a:xfrm>
            <a:off x="582931" y="3429000"/>
            <a:ext cx="11026137" cy="772840"/>
            <a:chOff x="490899" y="1911667"/>
            <a:chExt cx="11026137" cy="77284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36CE115-7798-5042-656A-B72B2A97B0DA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예를 들면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최저임금제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공공의료제도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교육정책 등은 사회정책에 포함되며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 err="1">
                  <a:latin typeface="+mn-ea"/>
                </a:rPr>
                <a:t>그중에서도</a:t>
              </a:r>
              <a:r>
                <a:rPr lang="ko-KR" altLang="en-US" dirty="0">
                  <a:latin typeface="+mn-ea"/>
                </a:rPr>
                <a:t> </a:t>
              </a:r>
              <a:r>
                <a:rPr lang="ko-KR" altLang="en-US" dirty="0" err="1">
                  <a:latin typeface="+mn-ea"/>
                </a:rPr>
                <a:t>국민기초생활보장제도</a:t>
              </a:r>
              <a:r>
                <a:rPr lang="ko-KR" altLang="en-US" dirty="0">
                  <a:latin typeface="+mn-ea"/>
                </a:rPr>
                <a:t> 같은 정책은 사회복지정책에 속한다고 할 수 있음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E2650DF7-EB31-25F7-B02B-6E5E3CBD96BF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9F048FA-4DB2-CCF9-96A0-8D32F0FCBC59}"/>
              </a:ext>
            </a:extLst>
          </p:cNvPr>
          <p:cNvSpPr/>
          <p:nvPr/>
        </p:nvSpPr>
        <p:spPr>
          <a:xfrm>
            <a:off x="582931" y="4458242"/>
            <a:ext cx="4023792" cy="523221"/>
          </a:xfrm>
          <a:prstGeom prst="rect">
            <a:avLst/>
          </a:prstGeom>
          <a:solidFill>
            <a:srgbClr val="3975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/>
              <a:t>2) </a:t>
            </a:r>
            <a:r>
              <a:rPr lang="ko-KR" altLang="en-US"/>
              <a:t>복지국가</a:t>
            </a:r>
            <a:r>
              <a:rPr lang="en-US" altLang="ko-KR"/>
              <a:t>(Welfare State)</a:t>
            </a:r>
            <a:endParaRPr lang="ko-KR" altLang="en-US" dirty="0"/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0DA1173A-F920-606E-F1AA-3EFF2FFE48CE}"/>
              </a:ext>
            </a:extLst>
          </p:cNvPr>
          <p:cNvGrpSpPr/>
          <p:nvPr/>
        </p:nvGrpSpPr>
        <p:grpSpPr>
          <a:xfrm>
            <a:off x="582931" y="5132602"/>
            <a:ext cx="11026137" cy="412742"/>
            <a:chOff x="490899" y="1911667"/>
            <a:chExt cx="11026137" cy="41274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67574F6-BF57-A41E-6AC9-E1ABD3B58E18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정부가 국민의 복지를 적극적으로 책임지는 국가 형태를 의미</a:t>
              </a:r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F61C9E4E-8654-968A-0E6D-0577E6AECCD2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A48C77A1-5D28-BB41-942A-00A4F0D53D56}"/>
              </a:ext>
            </a:extLst>
          </p:cNvPr>
          <p:cNvGrpSpPr/>
          <p:nvPr/>
        </p:nvGrpSpPr>
        <p:grpSpPr>
          <a:xfrm>
            <a:off x="582931" y="5601251"/>
            <a:ext cx="11026137" cy="412742"/>
            <a:chOff x="490899" y="1911667"/>
            <a:chExt cx="11026137" cy="412742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AF76D92-8215-BF44-F997-034074E4D1B7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사회복지정책을 실행하는 주요 주체이며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세금과 공공 지출을 통해 의료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연금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교육 등의 복지를 보장</a:t>
              </a:r>
            </a:p>
          </p:txBody>
        </p:sp>
        <p:sp>
          <p:nvSpPr>
            <p:cNvPr id="39" name="직사각형 38">
              <a:extLst>
                <a:ext uri="{FF2B5EF4-FFF2-40B4-BE49-F238E27FC236}">
                  <a16:creationId xmlns:a16="http://schemas.microsoft.com/office/drawing/2014/main" id="{D4D7DA67-0F97-0FF1-2FD5-5D4EB149002D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145652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F74FF-BBEF-A108-2693-459CBA462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F7CF07-F0E8-21A8-DB26-4FE11B670572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DF14BE-24AD-E2A0-B562-BA29594B55CD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49F949-C350-B39F-80F2-914B5F5926F1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유사 개념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A6507B-92E9-7006-D7B2-3F27DA149C23}"/>
              </a:ext>
            </a:extLst>
          </p:cNvPr>
          <p:cNvSpPr/>
          <p:nvPr/>
        </p:nvSpPr>
        <p:spPr>
          <a:xfrm>
            <a:off x="582931" y="1811689"/>
            <a:ext cx="4023792" cy="523221"/>
          </a:xfrm>
          <a:prstGeom prst="rect">
            <a:avLst/>
          </a:prstGeom>
          <a:solidFill>
            <a:srgbClr val="3975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/>
              <a:t>2) </a:t>
            </a:r>
            <a:r>
              <a:rPr lang="ko-KR" altLang="en-US"/>
              <a:t>복지국가</a:t>
            </a:r>
            <a:r>
              <a:rPr lang="en-US" altLang="ko-KR"/>
              <a:t>(Welfare State)</a:t>
            </a:r>
            <a:endParaRPr lang="ko-KR" altLang="en-US" dirty="0"/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6C13CEDD-ECBE-3ACF-A4FA-5AE797FF8B18}"/>
              </a:ext>
            </a:extLst>
          </p:cNvPr>
          <p:cNvGrpSpPr/>
          <p:nvPr/>
        </p:nvGrpSpPr>
        <p:grpSpPr>
          <a:xfrm>
            <a:off x="582931" y="2491702"/>
            <a:ext cx="11026137" cy="772840"/>
            <a:chOff x="490899" y="1911667"/>
            <a:chExt cx="11026137" cy="772840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F70F21D-F825-FF63-B3F8-A38A18B756D2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복지국가의 유형은 스칸디나비아식 보편주의 복지국가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독일식 조합주의 복지국가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미국식 자유주의 복지국가로 나뉨</a:t>
              </a:r>
            </a:p>
          </p:txBody>
        </p:sp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id="{49705F6E-6DD0-2AEA-2C07-EE79FC5E8EDC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AD575F2C-0D47-EC3B-0702-91573B85F4BB}"/>
              </a:ext>
            </a:extLst>
          </p:cNvPr>
          <p:cNvSpPr/>
          <p:nvPr/>
        </p:nvSpPr>
        <p:spPr>
          <a:xfrm>
            <a:off x="582931" y="3525509"/>
            <a:ext cx="4023792" cy="523221"/>
          </a:xfrm>
          <a:prstGeom prst="rect">
            <a:avLst/>
          </a:prstGeom>
          <a:solidFill>
            <a:srgbClr val="D2A5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ysClr val="windowText" lastClr="000000"/>
                </a:solidFill>
              </a:rPr>
              <a:t>3) </a:t>
            </a:r>
            <a:r>
              <a:rPr lang="ko-KR" altLang="en-US" dirty="0">
                <a:solidFill>
                  <a:sysClr val="windowText" lastClr="000000"/>
                </a:solidFill>
              </a:rPr>
              <a:t>사회보장</a:t>
            </a:r>
            <a:r>
              <a:rPr lang="en-US" altLang="ko-KR" dirty="0">
                <a:solidFill>
                  <a:sysClr val="windowText" lastClr="000000"/>
                </a:solidFill>
              </a:rPr>
              <a:t>(Social Security)</a:t>
            </a:r>
            <a:endParaRPr lang="ko-KR" altLang="en-US" dirty="0">
              <a:solidFill>
                <a:sysClr val="windowText" lastClr="000000"/>
              </a:solidFill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DE1FE8EF-C21E-4903-9F90-846B0E409D3C}"/>
              </a:ext>
            </a:extLst>
          </p:cNvPr>
          <p:cNvGrpSpPr/>
          <p:nvPr/>
        </p:nvGrpSpPr>
        <p:grpSpPr>
          <a:xfrm>
            <a:off x="582931" y="4199869"/>
            <a:ext cx="11026137" cy="412742"/>
            <a:chOff x="490899" y="1911667"/>
            <a:chExt cx="11026137" cy="41274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A27C0EC-A68F-E7EA-2CC5-A7B7742A6F2B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개인이 경제적 위험</a:t>
              </a:r>
              <a:r>
                <a:rPr lang="en-US" altLang="ko-KR" dirty="0">
                  <a:latin typeface="+mn-ea"/>
                </a:rPr>
                <a:t>(</a:t>
              </a:r>
              <a:r>
                <a:rPr lang="ko-KR" altLang="en-US" dirty="0">
                  <a:latin typeface="+mn-ea"/>
                </a:rPr>
                <a:t>실업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질병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노령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장애 등</a:t>
              </a:r>
              <a:r>
                <a:rPr lang="en-US" altLang="ko-KR" dirty="0">
                  <a:latin typeface="+mn-ea"/>
                </a:rPr>
                <a:t>)</a:t>
              </a:r>
              <a:r>
                <a:rPr lang="ko-KR" altLang="en-US" dirty="0">
                  <a:latin typeface="+mn-ea"/>
                </a:rPr>
                <a:t>에 직면했을 때 국가가 제공하는 법적</a:t>
              </a:r>
              <a:r>
                <a:rPr lang="en-US" altLang="ko-KR" dirty="0">
                  <a:latin typeface="+mn-ea"/>
                </a:rPr>
                <a:t>·</a:t>
              </a:r>
              <a:r>
                <a:rPr lang="ko-KR" altLang="en-US" dirty="0">
                  <a:latin typeface="+mn-ea"/>
                </a:rPr>
                <a:t>제도적 보호 장치</a:t>
              </a:r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B94BDE64-09BB-7598-6D9A-60508E056112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32FB8127-FC02-712E-DE33-D06B3EF31F2D}"/>
              </a:ext>
            </a:extLst>
          </p:cNvPr>
          <p:cNvGrpSpPr/>
          <p:nvPr/>
        </p:nvGrpSpPr>
        <p:grpSpPr>
          <a:xfrm>
            <a:off x="582931" y="4726362"/>
            <a:ext cx="11026137" cy="412742"/>
            <a:chOff x="490899" y="1911667"/>
            <a:chExt cx="11026137" cy="412742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51EC6ECB-72B2-A177-2271-1C6714CD633B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사회보장은 사회보험과 공공부조를 포함하며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사회복지정책보다 법적 보호 기능이 강조</a:t>
              </a:r>
            </a:p>
          </p:txBody>
        </p:sp>
        <p:sp>
          <p:nvSpPr>
            <p:cNvPr id="45" name="직사각형 44">
              <a:extLst>
                <a:ext uri="{FF2B5EF4-FFF2-40B4-BE49-F238E27FC236}">
                  <a16:creationId xmlns:a16="http://schemas.microsoft.com/office/drawing/2014/main" id="{7990BA3E-95B0-0147-31B4-F29F4025C57C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09224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9236F-FE1A-1665-14ED-91A6B6783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BD0D6D-3CF1-F647-3DE6-784396E991C9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755C42-AB65-43A3-FD87-F5B436A954D4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D72E57-BD7E-663B-666E-7A203902EB59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유사 개념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2CF369E-79FE-3B07-448E-CBC9D08E7B31}"/>
              </a:ext>
            </a:extLst>
          </p:cNvPr>
          <p:cNvSpPr/>
          <p:nvPr/>
        </p:nvSpPr>
        <p:spPr>
          <a:xfrm>
            <a:off x="582931" y="1811689"/>
            <a:ext cx="4023792" cy="523221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chemeClr val="bg1"/>
                </a:solidFill>
              </a:rPr>
              <a:t>4) </a:t>
            </a:r>
            <a:r>
              <a:rPr lang="ko-KR" altLang="en-US">
                <a:solidFill>
                  <a:schemeClr val="bg1"/>
                </a:solidFill>
              </a:rPr>
              <a:t>사회서비스</a:t>
            </a:r>
            <a:r>
              <a:rPr lang="en-US" altLang="ko-KR">
                <a:solidFill>
                  <a:schemeClr val="bg1"/>
                </a:solidFill>
              </a:rPr>
              <a:t>(Social Services)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0A296951-61C1-FFCE-1EDD-123B92749ABD}"/>
              </a:ext>
            </a:extLst>
          </p:cNvPr>
          <p:cNvGrpSpPr/>
          <p:nvPr/>
        </p:nvGrpSpPr>
        <p:grpSpPr>
          <a:xfrm>
            <a:off x="582931" y="2491702"/>
            <a:ext cx="11026137" cy="412742"/>
            <a:chOff x="490899" y="1911667"/>
            <a:chExt cx="11026137" cy="41274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DC7E7E5-C5D7-9B60-E37D-655793C3E03A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국민의 복지를 증진하기 위해 제공되는 비금전적 서비스로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보육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노인 돌봄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장애인 지원 등과 관련</a:t>
              </a:r>
            </a:p>
          </p:txBody>
        </p:sp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id="{0AEA114F-1345-25E5-EA91-ADECF0C3E5D2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A10FB31F-4060-D7C5-8C62-1E2E7E663C3D}"/>
              </a:ext>
            </a:extLst>
          </p:cNvPr>
          <p:cNvGrpSpPr/>
          <p:nvPr/>
        </p:nvGrpSpPr>
        <p:grpSpPr>
          <a:xfrm>
            <a:off x="582931" y="2993443"/>
            <a:ext cx="11026137" cy="412742"/>
            <a:chOff x="490899" y="1911667"/>
            <a:chExt cx="11026137" cy="41274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791DA27-13E9-8DDE-564D-2551A76BD6F6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직접적인 돌봄과 지원 서비스에 중점</a:t>
              </a:r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368B59E1-7B28-699F-9C04-2B2E8B046D94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D742D474-210F-B99F-717F-796F84A1C240}"/>
              </a:ext>
            </a:extLst>
          </p:cNvPr>
          <p:cNvGrpSpPr/>
          <p:nvPr/>
        </p:nvGrpSpPr>
        <p:grpSpPr>
          <a:xfrm>
            <a:off x="582931" y="3495185"/>
            <a:ext cx="11026137" cy="412742"/>
            <a:chOff x="490899" y="1911667"/>
            <a:chExt cx="11026137" cy="41274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A4DAA03-D5A9-3549-A3D3-3827EAA2C8C9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예를 들면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어린이집 운영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장애인 활동보조서비스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방문요양서비스 등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0017F625-7CE7-F227-50D3-FA6EF98433F6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EB45E86F-C3D3-F441-3E31-FACD01A4C0B3}"/>
              </a:ext>
            </a:extLst>
          </p:cNvPr>
          <p:cNvSpPr/>
          <p:nvPr/>
        </p:nvSpPr>
        <p:spPr>
          <a:xfrm>
            <a:off x="582931" y="4149775"/>
            <a:ext cx="4023792" cy="523221"/>
          </a:xfrm>
          <a:prstGeom prst="rect">
            <a:avLst/>
          </a:prstGeom>
          <a:solidFill>
            <a:srgbClr val="3975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chemeClr val="bg1"/>
                </a:solidFill>
              </a:rPr>
              <a:t>5) </a:t>
            </a:r>
            <a:r>
              <a:rPr lang="ko-KR" altLang="en-US">
                <a:solidFill>
                  <a:schemeClr val="bg1"/>
                </a:solidFill>
              </a:rPr>
              <a:t>공공복지</a:t>
            </a:r>
            <a:r>
              <a:rPr lang="en-US" altLang="ko-KR">
                <a:solidFill>
                  <a:schemeClr val="bg1"/>
                </a:solidFill>
              </a:rPr>
              <a:t>(Public Welfare)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86157A8F-2FBD-36CC-0B9D-3E523BD611BF}"/>
              </a:ext>
            </a:extLst>
          </p:cNvPr>
          <p:cNvGrpSpPr/>
          <p:nvPr/>
        </p:nvGrpSpPr>
        <p:grpSpPr>
          <a:xfrm>
            <a:off x="582931" y="4829788"/>
            <a:ext cx="11026137" cy="412742"/>
            <a:chOff x="490899" y="1911667"/>
            <a:chExt cx="11026137" cy="41274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81C71DC-CF86-D8FB-8085-7C563BCB7032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국가 또는 지방자치단체가 제공하는 공적 복지제도로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사회복지정책과 밀접한 관계가 있음</a:t>
              </a: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7623EE61-AC4C-49B5-68AE-9299FE6273DC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68469E94-7723-96A8-2F80-4B09DD3D7170}"/>
              </a:ext>
            </a:extLst>
          </p:cNvPr>
          <p:cNvGrpSpPr/>
          <p:nvPr/>
        </p:nvGrpSpPr>
        <p:grpSpPr>
          <a:xfrm>
            <a:off x="582931" y="5331529"/>
            <a:ext cx="11026137" cy="412742"/>
            <a:chOff x="490899" y="1911667"/>
            <a:chExt cx="11026137" cy="412742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FF074E9-DEEA-5FE0-8490-153ED469925A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개인이나 시장의 복지 제공이 부족할 경우 정부가 개입하여 기본적인 생활을 보장하는 개념</a:t>
              </a: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CB2F7443-CDAC-7643-5121-7BFB4AE4E3C1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7D2021E6-A8BE-4398-FA40-58D02F89CADC}"/>
              </a:ext>
            </a:extLst>
          </p:cNvPr>
          <p:cNvGrpSpPr/>
          <p:nvPr/>
        </p:nvGrpSpPr>
        <p:grpSpPr>
          <a:xfrm>
            <a:off x="582931" y="5844687"/>
            <a:ext cx="11026137" cy="412742"/>
            <a:chOff x="490899" y="1911667"/>
            <a:chExt cx="11026137" cy="412742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365619D-7BE2-0EBD-CBA7-1615FE85A98C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예를 들면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공공임대주택 공급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기초연금 지급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긴급복지 지원 등</a:t>
              </a:r>
            </a:p>
          </p:txBody>
        </p:sp>
        <p:sp>
          <p:nvSpPr>
            <p:cNvPr id="25" name="직사각형 24">
              <a:extLst>
                <a:ext uri="{FF2B5EF4-FFF2-40B4-BE49-F238E27FC236}">
                  <a16:creationId xmlns:a16="http://schemas.microsoft.com/office/drawing/2014/main" id="{D7903A3E-3999-A7A2-FD1A-3BFF88965683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25757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8C543-BA26-A223-CB8E-801CD1875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0C1A35-AE82-1AA1-A0F1-C6BD9F2A6416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C2D474-798E-A50A-EA7E-5741D1A1A873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AF42A2-C083-331F-0AA7-CE18BBC14296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유사 개념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5DF78EAF-8326-1D55-0CBA-1543827D58C4}"/>
              </a:ext>
            </a:extLst>
          </p:cNvPr>
          <p:cNvSpPr/>
          <p:nvPr/>
        </p:nvSpPr>
        <p:spPr>
          <a:xfrm>
            <a:off x="582930" y="1811689"/>
            <a:ext cx="4023793" cy="523221"/>
          </a:xfrm>
          <a:prstGeom prst="rect">
            <a:avLst/>
          </a:prstGeom>
          <a:solidFill>
            <a:srgbClr val="D2A5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6) </a:t>
            </a:r>
            <a:r>
              <a:rPr lang="ko-KR" altLang="en-US" dirty="0">
                <a:solidFill>
                  <a:schemeClr val="tx1"/>
                </a:solidFill>
              </a:rPr>
              <a:t>사회적 보호</a:t>
            </a:r>
            <a:r>
              <a:rPr lang="en-US" altLang="ko-KR" sz="1600" dirty="0">
                <a:solidFill>
                  <a:schemeClr val="tx1"/>
                </a:solidFill>
              </a:rPr>
              <a:t>(Social Protection)</a:t>
            </a:r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85C897F0-9B40-4E10-7B72-7CF4048081D3}"/>
              </a:ext>
            </a:extLst>
          </p:cNvPr>
          <p:cNvGrpSpPr/>
          <p:nvPr/>
        </p:nvGrpSpPr>
        <p:grpSpPr>
          <a:xfrm>
            <a:off x="582931" y="2491702"/>
            <a:ext cx="11026137" cy="412742"/>
            <a:chOff x="490899" y="1911667"/>
            <a:chExt cx="11026137" cy="41274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B0D770E-6BED-91DD-48C8-B5D20B266D0E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사회보장과 유사하지만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보다 광범위한 개념으로 사용</a:t>
              </a:r>
            </a:p>
          </p:txBody>
        </p:sp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id="{504A229B-DAA3-0DA2-83C6-A62FB4FD5FFB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714BBAC8-CF5B-EA47-4BBA-CEE2119EB1AE}"/>
              </a:ext>
            </a:extLst>
          </p:cNvPr>
          <p:cNvGrpSpPr/>
          <p:nvPr/>
        </p:nvGrpSpPr>
        <p:grpSpPr>
          <a:xfrm>
            <a:off x="582931" y="2993443"/>
            <a:ext cx="11026137" cy="772840"/>
            <a:chOff x="490899" y="1911667"/>
            <a:chExt cx="11026137" cy="77284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F2D64F8-66AC-733D-02B3-87A0D5F6A94E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국민의 최소한의 생활을 보호하는 제도로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비공식 경제 노동자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취약계층까지 포함하는 점에서 사회 </a:t>
              </a:r>
            </a:p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보장보다 포괄적인 개념</a:t>
              </a:r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D1B19B2A-B7BC-190E-6D6A-9B3CBE394CED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CCC9B247-436B-451D-0E70-4EA34264B82C}"/>
              </a:ext>
            </a:extLst>
          </p:cNvPr>
          <p:cNvGrpSpPr/>
          <p:nvPr/>
        </p:nvGrpSpPr>
        <p:grpSpPr>
          <a:xfrm>
            <a:off x="582931" y="3850932"/>
            <a:ext cx="11026137" cy="412742"/>
            <a:chOff x="490899" y="1911667"/>
            <a:chExt cx="11026137" cy="41274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1C8F42E-2D5D-13F2-1FB5-2E15DED07F41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예를 들면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빈곤층 대상 식량지원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취약계층을 위한 보건서비스 등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3E2F0F08-3DB1-F08A-DD77-2C71055109FC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05323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B2EFA-6464-85CF-40C0-466BD587D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07B4F2C-BF53-08F2-69B7-E1D5EEF6E595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AC2CC2-C354-A6FA-C291-4F3763F235EC}"/>
              </a:ext>
            </a:extLst>
          </p:cNvPr>
          <p:cNvSpPr txBox="1"/>
          <p:nvPr/>
        </p:nvSpPr>
        <p:spPr>
          <a:xfrm>
            <a:off x="1412112" y="69450"/>
            <a:ext cx="7196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필요성과 원리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2DFBC6-B795-3420-3A66-EF105F130C54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</a:t>
            </a: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3AE1324D-C138-3DFB-7056-BEE06CA4CDCD}"/>
              </a:ext>
            </a:extLst>
          </p:cNvPr>
          <p:cNvGrpSpPr/>
          <p:nvPr/>
        </p:nvGrpSpPr>
        <p:grpSpPr>
          <a:xfrm>
            <a:off x="493653" y="2214314"/>
            <a:ext cx="5355220" cy="3630373"/>
            <a:chOff x="493653" y="2214314"/>
            <a:chExt cx="5355220" cy="3630373"/>
          </a:xfrm>
        </p:grpSpPr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04AFFBB5-A981-ED1C-EF55-478ACCCF05BE}"/>
                </a:ext>
              </a:extLst>
            </p:cNvPr>
            <p:cNvGrpSpPr/>
            <p:nvPr/>
          </p:nvGrpSpPr>
          <p:grpSpPr>
            <a:xfrm>
              <a:off x="493653" y="2214314"/>
              <a:ext cx="5355220" cy="3630373"/>
              <a:chOff x="655699" y="2192222"/>
              <a:chExt cx="5355220" cy="3630373"/>
            </a:xfrm>
          </p:grpSpPr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EB80CA40-86C9-E3C7-4085-2574E3137472}"/>
                  </a:ext>
                </a:extLst>
              </p:cNvPr>
              <p:cNvSpPr/>
              <p:nvPr/>
            </p:nvSpPr>
            <p:spPr>
              <a:xfrm>
                <a:off x="655699" y="2453833"/>
                <a:ext cx="5355220" cy="3368762"/>
              </a:xfrm>
              <a:prstGeom prst="rect">
                <a:avLst/>
              </a:prstGeom>
              <a:noFill/>
              <a:ln w="38100">
                <a:solidFill>
                  <a:schemeClr val="bg1">
                    <a:lumMod val="8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>
                <a:extLst>
                  <a:ext uri="{FF2B5EF4-FFF2-40B4-BE49-F238E27FC236}">
                    <a16:creationId xmlns:a16="http://schemas.microsoft.com/office/drawing/2014/main" id="{41CB2AB0-FB68-FA2F-55A9-2D5CCD7A2991}"/>
                  </a:ext>
                </a:extLst>
              </p:cNvPr>
              <p:cNvSpPr/>
              <p:nvPr/>
            </p:nvSpPr>
            <p:spPr>
              <a:xfrm>
                <a:off x="1307540" y="2192222"/>
                <a:ext cx="4051538" cy="523221"/>
              </a:xfrm>
              <a:prstGeom prst="rect">
                <a:avLst/>
              </a:prstGeom>
              <a:solidFill>
                <a:srgbClr val="22467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>
                    <a:solidFill>
                      <a:schemeClr val="bg1"/>
                    </a:solidFill>
                  </a:rPr>
                  <a:t>1) </a:t>
                </a:r>
                <a:r>
                  <a:rPr lang="ko-KR" altLang="en-US" dirty="0">
                    <a:solidFill>
                      <a:schemeClr val="bg1"/>
                    </a:solidFill>
                  </a:rPr>
                  <a:t>사회적 안전망 구축</a:t>
                </a: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F8F7EC4-2602-268F-5A6A-31B9EBB208A8}"/>
                </a:ext>
              </a:extLst>
            </p:cNvPr>
            <p:cNvSpPr txBox="1"/>
            <p:nvPr/>
          </p:nvSpPr>
          <p:spPr>
            <a:xfrm>
              <a:off x="728805" y="3025219"/>
              <a:ext cx="4884916" cy="25317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경제적 불평등을 완화하고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빈곤층과 취약계층이 최소한의 생활을 유지할 수 있도록 돕는 역할을 함</a:t>
              </a:r>
              <a:endParaRPr lang="en-US" altLang="ko-KR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예를 들어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실업급여와 기초생활보장제도</a:t>
              </a:r>
              <a:endParaRPr lang="en-US" altLang="ko-KR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사회적 안정성을 높이고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빈곤으로 인한 사회적 갈등을 줄이는 데 기여</a:t>
              </a:r>
            </a:p>
          </p:txBody>
        </p: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2A09FB4E-A91A-F9FF-53A7-6437E30B0C7E}"/>
              </a:ext>
            </a:extLst>
          </p:cNvPr>
          <p:cNvGrpSpPr/>
          <p:nvPr/>
        </p:nvGrpSpPr>
        <p:grpSpPr>
          <a:xfrm>
            <a:off x="6231035" y="2214314"/>
            <a:ext cx="5355220" cy="3630373"/>
            <a:chOff x="6231035" y="2214314"/>
            <a:chExt cx="5355220" cy="3630373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44CF34F9-80E4-169F-5614-D1563E377D83}"/>
                </a:ext>
              </a:extLst>
            </p:cNvPr>
            <p:cNvGrpSpPr/>
            <p:nvPr/>
          </p:nvGrpSpPr>
          <p:grpSpPr>
            <a:xfrm>
              <a:off x="6231035" y="2214314"/>
              <a:ext cx="5355220" cy="3630373"/>
              <a:chOff x="655699" y="2192222"/>
              <a:chExt cx="5355220" cy="3630373"/>
            </a:xfrm>
          </p:grpSpPr>
          <p:sp>
            <p:nvSpPr>
              <p:cNvPr id="18" name="직사각형 17">
                <a:extLst>
                  <a:ext uri="{FF2B5EF4-FFF2-40B4-BE49-F238E27FC236}">
                    <a16:creationId xmlns:a16="http://schemas.microsoft.com/office/drawing/2014/main" id="{69EBED61-BF94-A078-8828-5252F3C70D5E}"/>
                  </a:ext>
                </a:extLst>
              </p:cNvPr>
              <p:cNvSpPr/>
              <p:nvPr/>
            </p:nvSpPr>
            <p:spPr>
              <a:xfrm>
                <a:off x="655699" y="2453832"/>
                <a:ext cx="5355220" cy="3368763"/>
              </a:xfrm>
              <a:prstGeom prst="rect">
                <a:avLst/>
              </a:prstGeom>
              <a:noFill/>
              <a:ln w="38100">
                <a:solidFill>
                  <a:schemeClr val="bg1">
                    <a:lumMod val="8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>
                <a:extLst>
                  <a:ext uri="{FF2B5EF4-FFF2-40B4-BE49-F238E27FC236}">
                    <a16:creationId xmlns:a16="http://schemas.microsoft.com/office/drawing/2014/main" id="{229BEF1C-1B56-AB48-9FD0-F61AD5EF929D}"/>
                  </a:ext>
                </a:extLst>
              </p:cNvPr>
              <p:cNvSpPr/>
              <p:nvPr/>
            </p:nvSpPr>
            <p:spPr>
              <a:xfrm>
                <a:off x="1307540" y="2192222"/>
                <a:ext cx="4051538" cy="523221"/>
              </a:xfrm>
              <a:prstGeom prst="rect">
                <a:avLst/>
              </a:prstGeom>
              <a:solidFill>
                <a:srgbClr val="22467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>
                    <a:solidFill>
                      <a:schemeClr val="bg1"/>
                    </a:solidFill>
                  </a:rPr>
                  <a:t>2) </a:t>
                </a:r>
                <a:r>
                  <a:rPr lang="ko-KR" altLang="en-US" dirty="0">
                    <a:solidFill>
                      <a:schemeClr val="bg1"/>
                    </a:solidFill>
                  </a:rPr>
                  <a:t>경제적 효율성 제고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7083F47-1F85-297F-854C-19ACED99DEDC}"/>
                </a:ext>
              </a:extLst>
            </p:cNvPr>
            <p:cNvSpPr txBox="1"/>
            <p:nvPr/>
          </p:nvSpPr>
          <p:spPr>
            <a:xfrm>
              <a:off x="6466187" y="3025219"/>
              <a:ext cx="4884916" cy="17007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경제적 생산성을 높이는 데도 기여</a:t>
              </a:r>
              <a:endParaRPr lang="en-US" altLang="ko-KR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예를 들어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아동복지나 교육지원 정책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건강보험과 같은 보건복지정책</a:t>
              </a:r>
              <a:endParaRPr lang="en-US" altLang="ko-KR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ko-KR" altLang="en-US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4071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2515B-0BAB-B692-B9DA-1E22658EE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1B27AF-9EAD-6196-D179-DD98C3D8B32C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7B72B7-185E-C14A-3457-1D4FE16507F9}"/>
              </a:ext>
            </a:extLst>
          </p:cNvPr>
          <p:cNvSpPr txBox="1"/>
          <p:nvPr/>
        </p:nvSpPr>
        <p:spPr>
          <a:xfrm>
            <a:off x="1412112" y="69450"/>
            <a:ext cx="7196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필요성과 원리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0BE730-5795-46D6-091C-EA1519C01D20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</a:t>
            </a: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CF6F3A0B-D144-149E-ACD4-AE7B1E9009F6}"/>
              </a:ext>
            </a:extLst>
          </p:cNvPr>
          <p:cNvGrpSpPr/>
          <p:nvPr/>
        </p:nvGrpSpPr>
        <p:grpSpPr>
          <a:xfrm>
            <a:off x="493653" y="2214314"/>
            <a:ext cx="5355220" cy="3630373"/>
            <a:chOff x="493653" y="2214314"/>
            <a:chExt cx="5355220" cy="3630373"/>
          </a:xfrm>
        </p:grpSpPr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5232FE41-66E2-FB5E-A96D-C119DC659682}"/>
                </a:ext>
              </a:extLst>
            </p:cNvPr>
            <p:cNvGrpSpPr/>
            <p:nvPr/>
          </p:nvGrpSpPr>
          <p:grpSpPr>
            <a:xfrm>
              <a:off x="493653" y="2214314"/>
              <a:ext cx="5355220" cy="3630373"/>
              <a:chOff x="655699" y="2192222"/>
              <a:chExt cx="5355220" cy="3630373"/>
            </a:xfrm>
          </p:grpSpPr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5FD89C13-8013-8696-1EE6-C52B9269C2A4}"/>
                  </a:ext>
                </a:extLst>
              </p:cNvPr>
              <p:cNvSpPr/>
              <p:nvPr/>
            </p:nvSpPr>
            <p:spPr>
              <a:xfrm>
                <a:off x="655699" y="2453833"/>
                <a:ext cx="5355220" cy="3368762"/>
              </a:xfrm>
              <a:prstGeom prst="rect">
                <a:avLst/>
              </a:prstGeom>
              <a:noFill/>
              <a:ln w="38100">
                <a:solidFill>
                  <a:schemeClr val="bg1">
                    <a:lumMod val="8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>
                <a:extLst>
                  <a:ext uri="{FF2B5EF4-FFF2-40B4-BE49-F238E27FC236}">
                    <a16:creationId xmlns:a16="http://schemas.microsoft.com/office/drawing/2014/main" id="{E074D75D-AD95-D63E-2D18-BC3CA52785BA}"/>
                  </a:ext>
                </a:extLst>
              </p:cNvPr>
              <p:cNvSpPr/>
              <p:nvPr/>
            </p:nvSpPr>
            <p:spPr>
              <a:xfrm>
                <a:off x="1307540" y="2192222"/>
                <a:ext cx="4051538" cy="523221"/>
              </a:xfrm>
              <a:prstGeom prst="rect">
                <a:avLst/>
              </a:prstGeom>
              <a:solidFill>
                <a:srgbClr val="22467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>
                    <a:solidFill>
                      <a:schemeClr val="bg1"/>
                    </a:solidFill>
                  </a:rPr>
                  <a:t>3) </a:t>
                </a:r>
                <a:r>
                  <a:rPr lang="ko-KR" altLang="en-US" dirty="0">
                    <a:solidFill>
                      <a:schemeClr val="bg1"/>
                    </a:solidFill>
                  </a:rPr>
                  <a:t>사회적 연대와 통합</a:t>
                </a: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DA7D7A-96B7-AC13-8237-F258DE200145}"/>
                </a:ext>
              </a:extLst>
            </p:cNvPr>
            <p:cNvSpPr txBox="1"/>
            <p:nvPr/>
          </p:nvSpPr>
          <p:spPr>
            <a:xfrm>
              <a:off x="728805" y="3025219"/>
              <a:ext cx="4884916" cy="25317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개인 간 연대와 공동체 의식을 강화</a:t>
              </a:r>
              <a:endParaRPr lang="en-US" altLang="ko-KR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pc="-50" dirty="0">
                  <a:latin typeface="+mn-ea"/>
                </a:rPr>
                <a:t>재난이나 위기 상황에서 정부가 제공하는 복지서비스는 국민들에게 심리적 안정감 제공</a:t>
              </a:r>
              <a:endParaRPr lang="en-US" altLang="ko-KR" spc="-50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예를 들어</a:t>
              </a:r>
              <a:r>
                <a:rPr lang="en-US" altLang="ko-KR" dirty="0">
                  <a:latin typeface="+mn-ea"/>
                </a:rPr>
                <a:t>, 2020</a:t>
              </a:r>
              <a:r>
                <a:rPr lang="ko-KR" altLang="en-US" dirty="0">
                  <a:latin typeface="+mn-ea"/>
                </a:rPr>
                <a:t>년 코로나 팬데믹</a:t>
              </a:r>
              <a:r>
                <a:rPr lang="en-US" altLang="ko-KR" dirty="0">
                  <a:latin typeface="+mn-ea"/>
                </a:rPr>
                <a:t> </a:t>
              </a:r>
              <a:r>
                <a:rPr lang="ko-KR" altLang="en-US" dirty="0">
                  <a:latin typeface="+mn-ea"/>
                </a:rPr>
                <a:t>동안 시행된 국가에서 시행된 긴급재난지원금과 사회서비스</a:t>
              </a:r>
            </a:p>
          </p:txBody>
        </p: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29CE78C7-016E-E44B-1502-3447EDC1331B}"/>
              </a:ext>
            </a:extLst>
          </p:cNvPr>
          <p:cNvGrpSpPr/>
          <p:nvPr/>
        </p:nvGrpSpPr>
        <p:grpSpPr>
          <a:xfrm>
            <a:off x="6231035" y="2214314"/>
            <a:ext cx="5355220" cy="3630373"/>
            <a:chOff x="6231035" y="2214314"/>
            <a:chExt cx="5355220" cy="3630373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1EE9361C-4508-6428-FB85-8F3235C51284}"/>
                </a:ext>
              </a:extLst>
            </p:cNvPr>
            <p:cNvGrpSpPr/>
            <p:nvPr/>
          </p:nvGrpSpPr>
          <p:grpSpPr>
            <a:xfrm>
              <a:off x="6231035" y="2214314"/>
              <a:ext cx="5355220" cy="3630373"/>
              <a:chOff x="655699" y="2192222"/>
              <a:chExt cx="5355220" cy="3630373"/>
            </a:xfrm>
          </p:grpSpPr>
          <p:sp>
            <p:nvSpPr>
              <p:cNvPr id="18" name="직사각형 17">
                <a:extLst>
                  <a:ext uri="{FF2B5EF4-FFF2-40B4-BE49-F238E27FC236}">
                    <a16:creationId xmlns:a16="http://schemas.microsoft.com/office/drawing/2014/main" id="{241B6253-D0D5-10B6-264F-6B15D3A108ED}"/>
                  </a:ext>
                </a:extLst>
              </p:cNvPr>
              <p:cNvSpPr/>
              <p:nvPr/>
            </p:nvSpPr>
            <p:spPr>
              <a:xfrm>
                <a:off x="655699" y="2453832"/>
                <a:ext cx="5355220" cy="3368763"/>
              </a:xfrm>
              <a:prstGeom prst="rect">
                <a:avLst/>
              </a:prstGeom>
              <a:noFill/>
              <a:ln w="38100">
                <a:solidFill>
                  <a:schemeClr val="bg1">
                    <a:lumMod val="8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>
                <a:extLst>
                  <a:ext uri="{FF2B5EF4-FFF2-40B4-BE49-F238E27FC236}">
                    <a16:creationId xmlns:a16="http://schemas.microsoft.com/office/drawing/2014/main" id="{E9CBE46D-D87F-B294-B709-637E19F19970}"/>
                  </a:ext>
                </a:extLst>
              </p:cNvPr>
              <p:cNvSpPr/>
              <p:nvPr/>
            </p:nvSpPr>
            <p:spPr>
              <a:xfrm>
                <a:off x="1307540" y="2192222"/>
                <a:ext cx="4051538" cy="523221"/>
              </a:xfrm>
              <a:prstGeom prst="rect">
                <a:avLst/>
              </a:prstGeom>
              <a:solidFill>
                <a:srgbClr val="22467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>
                    <a:solidFill>
                      <a:schemeClr val="bg1"/>
                    </a:solidFill>
                  </a:rPr>
                  <a:t>4) </a:t>
                </a:r>
                <a:r>
                  <a:rPr lang="ko-KR" altLang="en-US" dirty="0">
                    <a:solidFill>
                      <a:schemeClr val="bg1"/>
                    </a:solidFill>
                  </a:rPr>
                  <a:t>인권 보장의 수단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9555775-F86F-3804-7C00-F17FFD759334}"/>
                </a:ext>
              </a:extLst>
            </p:cNvPr>
            <p:cNvSpPr txBox="1"/>
            <p:nvPr/>
          </p:nvSpPr>
          <p:spPr>
            <a:xfrm>
              <a:off x="6466187" y="3025219"/>
              <a:ext cx="4884916" cy="25317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인간의 기본권을 보장하기 위한 필수적인 장치</a:t>
              </a:r>
              <a:endParaRPr lang="en-US" altLang="ko-KR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유엔</a:t>
              </a:r>
              <a:r>
                <a:rPr lang="en-US" altLang="ko-KR" dirty="0">
                  <a:latin typeface="+mn-ea"/>
                </a:rPr>
                <a:t>(UN)</a:t>
              </a:r>
              <a:r>
                <a:rPr lang="ko-KR" altLang="en-US" dirty="0">
                  <a:latin typeface="+mn-ea"/>
                </a:rPr>
                <a:t>이 채택한 세계인권선언 제</a:t>
              </a:r>
              <a:r>
                <a:rPr lang="en-US" altLang="ko-KR" dirty="0">
                  <a:latin typeface="+mn-ea"/>
                </a:rPr>
                <a:t>25</a:t>
              </a:r>
              <a:r>
                <a:rPr lang="ko-KR" altLang="en-US" dirty="0">
                  <a:latin typeface="+mn-ea"/>
                </a:rPr>
                <a:t>조에서는 “모든 사람은 건강과 복지를 유지하기 위한 생활 수준을 누릴 권리가 있다</a:t>
              </a:r>
              <a:r>
                <a:rPr lang="en-US" altLang="ko-KR" dirty="0">
                  <a:latin typeface="+mn-ea"/>
                </a:rPr>
                <a:t>.”</a:t>
              </a:r>
              <a:r>
                <a:rPr lang="ko-KR" altLang="en-US" dirty="0">
                  <a:latin typeface="+mn-ea"/>
                </a:rPr>
                <a:t>라고 명시하고 있음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5868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2631F-8577-DBE8-BBE9-2571B79C0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C7480E-41DD-086B-08D6-13911094B852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C22E7D-D6AF-4EF1-34A0-EA53A226F1D3}"/>
              </a:ext>
            </a:extLst>
          </p:cNvPr>
          <p:cNvSpPr txBox="1"/>
          <p:nvPr/>
        </p:nvSpPr>
        <p:spPr>
          <a:xfrm>
            <a:off x="1412112" y="69450"/>
            <a:ext cx="7196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필요성과 원리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A5DE1A-8560-40F6-130D-C15C6A37CF9C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</a:t>
            </a: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45D5AA4F-755C-44BE-D47B-EA8083C6B410}"/>
              </a:ext>
            </a:extLst>
          </p:cNvPr>
          <p:cNvGrpSpPr/>
          <p:nvPr/>
        </p:nvGrpSpPr>
        <p:grpSpPr>
          <a:xfrm>
            <a:off x="493653" y="2086993"/>
            <a:ext cx="10969542" cy="3630373"/>
            <a:chOff x="493653" y="2214314"/>
            <a:chExt cx="10969542" cy="3630373"/>
          </a:xfrm>
        </p:grpSpPr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F3B5EFDA-6B23-04CC-A30E-F1EBA248D516}"/>
                </a:ext>
              </a:extLst>
            </p:cNvPr>
            <p:cNvGrpSpPr/>
            <p:nvPr/>
          </p:nvGrpSpPr>
          <p:grpSpPr>
            <a:xfrm>
              <a:off x="493653" y="2214314"/>
              <a:ext cx="10969542" cy="3630373"/>
              <a:chOff x="655699" y="2192222"/>
              <a:chExt cx="10969542" cy="3630373"/>
            </a:xfrm>
          </p:grpSpPr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E55D2BC5-05D6-1589-806D-8F17D2EB88DE}"/>
                  </a:ext>
                </a:extLst>
              </p:cNvPr>
              <p:cNvSpPr/>
              <p:nvPr/>
            </p:nvSpPr>
            <p:spPr>
              <a:xfrm>
                <a:off x="655699" y="2453833"/>
                <a:ext cx="10969542" cy="3368762"/>
              </a:xfrm>
              <a:prstGeom prst="rect">
                <a:avLst/>
              </a:prstGeom>
              <a:noFill/>
              <a:ln w="38100">
                <a:solidFill>
                  <a:schemeClr val="bg1">
                    <a:lumMod val="8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>
                <a:extLst>
                  <a:ext uri="{FF2B5EF4-FFF2-40B4-BE49-F238E27FC236}">
                    <a16:creationId xmlns:a16="http://schemas.microsoft.com/office/drawing/2014/main" id="{59F95C87-6841-0F3B-3CE6-881148B36EF2}"/>
                  </a:ext>
                </a:extLst>
              </p:cNvPr>
              <p:cNvSpPr/>
              <p:nvPr/>
            </p:nvSpPr>
            <p:spPr>
              <a:xfrm>
                <a:off x="1307540" y="2192222"/>
                <a:ext cx="4051538" cy="523221"/>
              </a:xfrm>
              <a:prstGeom prst="rect">
                <a:avLst/>
              </a:prstGeom>
              <a:solidFill>
                <a:srgbClr val="22467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>
                    <a:solidFill>
                      <a:schemeClr val="bg1"/>
                    </a:solidFill>
                  </a:rPr>
                  <a:t>5) </a:t>
                </a:r>
                <a:r>
                  <a:rPr lang="ko-KR" altLang="en-US" dirty="0">
                    <a:solidFill>
                      <a:schemeClr val="bg1"/>
                    </a:solidFill>
                  </a:rPr>
                  <a:t>시장의 실패</a:t>
                </a: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4158DE1-2409-2095-B8BF-3D94E4D6C78C}"/>
                </a:ext>
              </a:extLst>
            </p:cNvPr>
            <p:cNvSpPr txBox="1"/>
            <p:nvPr/>
          </p:nvSpPr>
          <p:spPr>
            <a:xfrm>
              <a:off x="728805" y="3025219"/>
              <a:ext cx="10429190" cy="8697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pc="-100" dirty="0">
                  <a:latin typeface="+mn-ea"/>
                </a:rPr>
                <a:t>사회복지정책의 필요성 중 가장 많이 지적되는 것은 ‘시장의 실패</a:t>
              </a:r>
              <a:r>
                <a:rPr lang="en-US" altLang="ko-KR" sz="1600" spc="-100" dirty="0">
                  <a:latin typeface="+mn-ea"/>
                </a:rPr>
                <a:t>(market’s failure)</a:t>
              </a:r>
              <a:r>
                <a:rPr lang="en-US" altLang="ko-KR" spc="-100" dirty="0">
                  <a:latin typeface="+mn-ea"/>
                </a:rPr>
                <a:t>’</a:t>
              </a:r>
              <a:r>
                <a:rPr lang="ko-KR" altLang="en-US" spc="-100" dirty="0">
                  <a:latin typeface="+mn-ea"/>
                </a:rPr>
                <a:t>를 해결하기 위한 것</a:t>
              </a:r>
              <a:endParaRPr lang="en-US" altLang="ko-KR" spc="-100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시장의 실패는 자원의 배분이 효율적이지 못한 상황을 의미</a:t>
              </a:r>
              <a:endParaRPr lang="en-US" altLang="ko-KR" dirty="0">
                <a:latin typeface="+mn-ea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482C559-5BB4-D138-7CB4-FD460D4624A6}"/>
                </a:ext>
              </a:extLst>
            </p:cNvPr>
            <p:cNvSpPr txBox="1"/>
            <p:nvPr/>
          </p:nvSpPr>
          <p:spPr>
            <a:xfrm>
              <a:off x="1034005" y="3879366"/>
              <a:ext cx="10429190" cy="17007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Tx/>
                <a:buChar char="-"/>
              </a:pPr>
              <a:r>
                <a:rPr lang="ko-KR" altLang="en-US" dirty="0">
                  <a:latin typeface="+mn-ea"/>
                </a:rPr>
                <a:t>공공재의 문제</a:t>
              </a:r>
              <a:endParaRPr lang="en-US" altLang="ko-KR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Tx/>
                <a:buChar char="-"/>
              </a:pPr>
              <a:r>
                <a:rPr lang="ko-KR" altLang="en-US" dirty="0">
                  <a:latin typeface="+mn-ea"/>
                </a:rPr>
                <a:t>외부효과의 문제</a:t>
              </a:r>
              <a:r>
                <a:rPr lang="en-US" altLang="ko-KR" dirty="0">
                  <a:latin typeface="+mn-ea"/>
                </a:rPr>
                <a:t>(Externalities)</a:t>
              </a:r>
            </a:p>
            <a:p>
              <a:pPr marL="285750" indent="-285750" algn="just">
                <a:lnSpc>
                  <a:spcPct val="150000"/>
                </a:lnSpc>
                <a:buFontTx/>
                <a:buChar char="-"/>
              </a:pPr>
              <a:r>
                <a:rPr lang="ko-KR" altLang="en-US" dirty="0">
                  <a:latin typeface="+mn-ea"/>
                </a:rPr>
                <a:t>정보 비대칭</a:t>
              </a:r>
              <a:r>
                <a:rPr lang="en-US" altLang="ko-KR" dirty="0">
                  <a:latin typeface="+mn-ea"/>
                </a:rPr>
                <a:t>(Information Asymmetry)</a:t>
              </a:r>
            </a:p>
            <a:p>
              <a:pPr marL="285750" indent="-285750" algn="just">
                <a:lnSpc>
                  <a:spcPct val="150000"/>
                </a:lnSpc>
                <a:buFontTx/>
                <a:buChar char="-"/>
              </a:pPr>
              <a:r>
                <a:rPr lang="ko-KR" altLang="en-US" dirty="0">
                  <a:latin typeface="+mn-ea"/>
                </a:rPr>
                <a:t>독점 및 불완전 경쟁</a:t>
              </a:r>
              <a:r>
                <a:rPr lang="en-US" altLang="ko-KR" dirty="0">
                  <a:latin typeface="+mn-ea"/>
                </a:rPr>
                <a:t>(Monopoly and Imperfect Competition)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6415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30B6E-1769-C2B4-8C4D-376C5F601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72948B-45AE-A92A-CBF1-27992F8E94AF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807B16-C592-0231-5C3D-2F2F2EAB475F}"/>
              </a:ext>
            </a:extLst>
          </p:cNvPr>
          <p:cNvSpPr txBox="1"/>
          <p:nvPr/>
        </p:nvSpPr>
        <p:spPr>
          <a:xfrm>
            <a:off x="1412112" y="69450"/>
            <a:ext cx="7196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필요성과 원리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15558C-546B-F64B-6869-476B24B45588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</a:t>
            </a: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AD03752F-C316-D55B-1E01-BAA55A16AF3B}"/>
              </a:ext>
            </a:extLst>
          </p:cNvPr>
          <p:cNvGrpSpPr/>
          <p:nvPr/>
        </p:nvGrpSpPr>
        <p:grpSpPr>
          <a:xfrm>
            <a:off x="555185" y="1749360"/>
            <a:ext cx="10938476" cy="1762730"/>
            <a:chOff x="728805" y="3002069"/>
            <a:chExt cx="10938476" cy="176273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1AD162B-B4ED-F540-B2AD-FF53ED545E71}"/>
                </a:ext>
              </a:extLst>
            </p:cNvPr>
            <p:cNvSpPr txBox="1"/>
            <p:nvPr/>
          </p:nvSpPr>
          <p:spPr>
            <a:xfrm>
              <a:off x="728805" y="3002069"/>
              <a:ext cx="10429190" cy="4542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altLang="ko-KR" b="1" dirty="0">
                  <a:latin typeface="+mn-ea"/>
                </a:rPr>
                <a:t>(1) </a:t>
              </a:r>
              <a:r>
                <a:rPr lang="ko-KR" altLang="en-US" b="1" dirty="0">
                  <a:latin typeface="+mn-ea"/>
                </a:rPr>
                <a:t>공공재의 문제</a:t>
              </a:r>
              <a:endParaRPr lang="en-US" altLang="ko-KR" b="1" dirty="0">
                <a:latin typeface="+mn-ea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E0A5FFF-0716-A33A-0AB9-001FD0D0C974}"/>
                </a:ext>
              </a:extLst>
            </p:cNvPr>
            <p:cNvSpPr txBox="1"/>
            <p:nvPr/>
          </p:nvSpPr>
          <p:spPr>
            <a:xfrm>
              <a:off x="881405" y="3479511"/>
              <a:ext cx="10785876" cy="12852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공공재는 비배제성</a:t>
              </a:r>
              <a:r>
                <a:rPr lang="en-US" altLang="ko-KR" dirty="0">
                  <a:latin typeface="+mn-ea"/>
                </a:rPr>
                <a:t>(non-excludability)</a:t>
              </a:r>
              <a:r>
                <a:rPr lang="ko-KR" altLang="en-US" dirty="0">
                  <a:latin typeface="+mn-ea"/>
                </a:rPr>
                <a:t>과 비경합성</a:t>
              </a:r>
              <a:r>
                <a:rPr lang="en-US" altLang="ko-KR" dirty="0">
                  <a:latin typeface="+mn-ea"/>
                </a:rPr>
                <a:t>(non-rivalry)</a:t>
              </a:r>
              <a:r>
                <a:rPr lang="ko-KR" altLang="en-US" dirty="0">
                  <a:latin typeface="+mn-ea"/>
                </a:rPr>
                <a:t>의 특성을 가지고 있음</a:t>
              </a:r>
              <a:endParaRPr lang="en-US" altLang="ko-KR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공공재는 시장에서 충분히 공급되지 않을 가능성이 큼 → 이는 공공재의 비용을 부담하지 않고 혜택만 얻으려는 무임승차자</a:t>
              </a:r>
              <a:r>
                <a:rPr lang="en-US" altLang="ko-KR" dirty="0">
                  <a:latin typeface="+mn-ea"/>
                </a:rPr>
                <a:t>(free-rider)</a:t>
              </a:r>
              <a:r>
                <a:rPr lang="ko-KR" altLang="en-US" dirty="0">
                  <a:latin typeface="+mn-ea"/>
                </a:rPr>
                <a:t>가 존재하기 때문</a:t>
              </a:r>
              <a:endParaRPr lang="en-US" altLang="ko-KR" dirty="0">
                <a:latin typeface="+mn-ea"/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0DD81B73-B913-FE8C-5205-032DA184E01E}"/>
              </a:ext>
            </a:extLst>
          </p:cNvPr>
          <p:cNvGrpSpPr/>
          <p:nvPr/>
        </p:nvGrpSpPr>
        <p:grpSpPr>
          <a:xfrm>
            <a:off x="555185" y="3890676"/>
            <a:ext cx="10938476" cy="1762730"/>
            <a:chOff x="728805" y="3002069"/>
            <a:chExt cx="10938476" cy="176273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23DE74C-E41D-AEF0-4A93-61E0F971841B}"/>
                </a:ext>
              </a:extLst>
            </p:cNvPr>
            <p:cNvSpPr txBox="1"/>
            <p:nvPr/>
          </p:nvSpPr>
          <p:spPr>
            <a:xfrm>
              <a:off x="728805" y="3002069"/>
              <a:ext cx="10429190" cy="4542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altLang="ko-KR" b="1" dirty="0">
                  <a:latin typeface="+mn-ea"/>
                </a:rPr>
                <a:t>(2) </a:t>
              </a:r>
              <a:r>
                <a:rPr lang="ko-KR" altLang="en-US" b="1" dirty="0">
                  <a:latin typeface="+mn-ea"/>
                </a:rPr>
                <a:t>외부효과의 문제</a:t>
              </a:r>
              <a:r>
                <a:rPr lang="en-US" altLang="ko-KR" b="1" dirty="0">
                  <a:latin typeface="+mn-ea"/>
                </a:rPr>
                <a:t>(Externalities)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0AEF149-F7CA-EC93-9B27-7189654EE377}"/>
                </a:ext>
              </a:extLst>
            </p:cNvPr>
            <p:cNvSpPr txBox="1"/>
            <p:nvPr/>
          </p:nvSpPr>
          <p:spPr>
            <a:xfrm>
              <a:off x="881405" y="3479511"/>
              <a:ext cx="10785876" cy="12852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외부효과는 ‘한 경제 주체의 행동이 다른 주체에게 의도치 않게 이익이나 손해를 끼치는 경우’</a:t>
              </a:r>
              <a:endParaRPr lang="en-US" altLang="ko-KR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예를 들어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공장의 오염물질 배출로 인해 인근 주민들이 건강에 문제를 겪는 경우는 부정적 외부효과</a:t>
              </a:r>
              <a:r>
                <a:rPr lang="en-US" altLang="ko-KR" dirty="0">
                  <a:latin typeface="+mn-ea"/>
                </a:rPr>
                <a:t>(negative externalities), </a:t>
              </a:r>
              <a:r>
                <a:rPr lang="ko-KR" altLang="en-US" dirty="0">
                  <a:latin typeface="+mn-ea"/>
                </a:rPr>
                <a:t>이는 시장이 이에 대한 사회적 비용을 충분히 고려하지 못하기 때문에 발생</a:t>
              </a:r>
              <a:endParaRPr lang="en-US" altLang="ko-KR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7265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9DFC9-1B9E-7627-238A-F90AB48A5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534DB9-B9A0-31F4-3A3B-0546A6EB8A51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5A7C55-7BB7-BB44-7F7D-D13EB5DAD494}"/>
              </a:ext>
            </a:extLst>
          </p:cNvPr>
          <p:cNvSpPr txBox="1"/>
          <p:nvPr/>
        </p:nvSpPr>
        <p:spPr>
          <a:xfrm>
            <a:off x="1412112" y="69450"/>
            <a:ext cx="7196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필요성과 원리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D9A1F0-1B05-95B4-9B33-2555CD2CBFBC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</a:t>
            </a: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E2FBE06A-405E-F4B0-4BD6-25974E574F21}"/>
              </a:ext>
            </a:extLst>
          </p:cNvPr>
          <p:cNvGrpSpPr/>
          <p:nvPr/>
        </p:nvGrpSpPr>
        <p:grpSpPr>
          <a:xfrm>
            <a:off x="555185" y="1749360"/>
            <a:ext cx="10938476" cy="1762730"/>
            <a:chOff x="728805" y="3002069"/>
            <a:chExt cx="10938476" cy="176273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28A27C7-4CA2-144D-56D6-5C7480B322D9}"/>
                </a:ext>
              </a:extLst>
            </p:cNvPr>
            <p:cNvSpPr txBox="1"/>
            <p:nvPr/>
          </p:nvSpPr>
          <p:spPr>
            <a:xfrm>
              <a:off x="728805" y="3002069"/>
              <a:ext cx="10429190" cy="4542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altLang="ko-KR" b="1" dirty="0">
                  <a:latin typeface="+mn-ea"/>
                </a:rPr>
                <a:t>(3) </a:t>
              </a:r>
              <a:r>
                <a:rPr lang="ko-KR" altLang="en-US" b="1" dirty="0">
                  <a:latin typeface="+mn-ea"/>
                </a:rPr>
                <a:t>정보 비대칭</a:t>
              </a:r>
              <a:r>
                <a:rPr lang="en-US" altLang="ko-KR" b="1" dirty="0">
                  <a:latin typeface="+mn-ea"/>
                </a:rPr>
                <a:t>(Information Asymmetry)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70B1149-3550-10B6-D263-539662B7A427}"/>
                </a:ext>
              </a:extLst>
            </p:cNvPr>
            <p:cNvSpPr txBox="1"/>
            <p:nvPr/>
          </p:nvSpPr>
          <p:spPr>
            <a:xfrm>
              <a:off x="881405" y="3479511"/>
              <a:ext cx="10785876" cy="12852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거래 당사자들 간에 정보의 불균형이 존재하여 비효율적인 결과가 발생하는 경우</a:t>
              </a:r>
              <a:endParaRPr lang="en-US" altLang="ko-KR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예를 들어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의료시장에서는 의료서비스 제공자가 환자보다 더 많은 정보를 가지고 있기 때문에 과잉진료가 이루어질 가능성이 있음</a:t>
              </a:r>
              <a:endParaRPr lang="en-US" altLang="ko-KR" dirty="0">
                <a:latin typeface="+mn-ea"/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D31D4C6D-89E3-A18F-4601-9B8B09408BB5}"/>
              </a:ext>
            </a:extLst>
          </p:cNvPr>
          <p:cNvGrpSpPr/>
          <p:nvPr/>
        </p:nvGrpSpPr>
        <p:grpSpPr>
          <a:xfrm>
            <a:off x="555185" y="3890676"/>
            <a:ext cx="10938476" cy="1347232"/>
            <a:chOff x="728805" y="3002069"/>
            <a:chExt cx="10938476" cy="134723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9D7B092-9657-D938-0725-083E6EAE83C9}"/>
                </a:ext>
              </a:extLst>
            </p:cNvPr>
            <p:cNvSpPr txBox="1"/>
            <p:nvPr/>
          </p:nvSpPr>
          <p:spPr>
            <a:xfrm>
              <a:off x="728805" y="3002069"/>
              <a:ext cx="10429190" cy="4542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altLang="ko-KR" b="1" dirty="0">
                  <a:latin typeface="+mn-ea"/>
                </a:rPr>
                <a:t>(4) </a:t>
              </a:r>
              <a:r>
                <a:rPr lang="ko-KR" altLang="en-US" b="1" dirty="0">
                  <a:latin typeface="+mn-ea"/>
                </a:rPr>
                <a:t>독점 및 불완전 경쟁</a:t>
              </a:r>
              <a:r>
                <a:rPr lang="en-US" altLang="ko-KR" b="1" dirty="0">
                  <a:latin typeface="+mn-ea"/>
                </a:rPr>
                <a:t>(Monopoly and Imperfect Competition)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27813A1-AC51-E2FF-CF69-0CCD0E5BD4B4}"/>
                </a:ext>
              </a:extLst>
            </p:cNvPr>
            <p:cNvSpPr txBox="1"/>
            <p:nvPr/>
          </p:nvSpPr>
          <p:spPr>
            <a:xfrm>
              <a:off x="881405" y="3479511"/>
              <a:ext cx="10785876" cy="8697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시장에서는 독점기업이 가격을 통제하여 자원의 비효율적 배분을 초래할 수 있음</a:t>
              </a:r>
              <a:endParaRPr lang="en-US" altLang="ko-KR" dirty="0">
                <a:latin typeface="+mn-ea"/>
              </a:endParaRPr>
            </a:p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독점은 일반적으로 높은 가격과 낮은 품질의 서비스를 제공하며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이는 소비자의 복지를 감소시킴</a:t>
              </a:r>
              <a:endParaRPr lang="en-US" altLang="ko-KR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7387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0BAA8-4F51-B3F0-62DE-D24820442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6EB793-5C00-2CA9-33B4-80E69FC26F94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B397E3-BF1B-8A7B-385A-6C912D4FFBCD}"/>
              </a:ext>
            </a:extLst>
          </p:cNvPr>
          <p:cNvSpPr txBox="1"/>
          <p:nvPr/>
        </p:nvSpPr>
        <p:spPr>
          <a:xfrm>
            <a:off x="1412112" y="69450"/>
            <a:ext cx="7196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필요성과 원리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469459-013A-9723-D7CA-9039E64FDB16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원리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12183E11-904D-5BCB-7CA9-FDEC9E9575D9}"/>
              </a:ext>
            </a:extLst>
          </p:cNvPr>
          <p:cNvGrpSpPr/>
          <p:nvPr/>
        </p:nvGrpSpPr>
        <p:grpSpPr>
          <a:xfrm>
            <a:off x="532435" y="1899831"/>
            <a:ext cx="10579261" cy="1178259"/>
            <a:chOff x="729204" y="2004779"/>
            <a:chExt cx="10579261" cy="1178259"/>
          </a:xfrm>
        </p:grpSpPr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EA6E7F84-B68B-8AD6-3599-ABF255553C8B}"/>
                </a:ext>
              </a:extLst>
            </p:cNvPr>
            <p:cNvSpPr/>
            <p:nvPr/>
          </p:nvSpPr>
          <p:spPr>
            <a:xfrm>
              <a:off x="729205" y="2004779"/>
              <a:ext cx="3588151" cy="523220"/>
            </a:xfrm>
            <a:prstGeom prst="rect">
              <a:avLst/>
            </a:prstGeom>
            <a:solidFill>
              <a:srgbClr val="22467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/>
                <a:t>1) </a:t>
              </a:r>
              <a:r>
                <a:rPr lang="ko-KR" altLang="en-US"/>
                <a:t>보편성</a:t>
              </a:r>
              <a:r>
                <a:rPr lang="en-US" altLang="ko-KR"/>
                <a:t>(Universality)</a:t>
              </a:r>
              <a:r>
                <a:rPr lang="ko-KR" altLang="en-US"/>
                <a:t>의 원리</a:t>
              </a: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035234A7-51E9-A585-DD6F-99571440AC49}"/>
                </a:ext>
              </a:extLst>
            </p:cNvPr>
            <p:cNvSpPr/>
            <p:nvPr/>
          </p:nvSpPr>
          <p:spPr>
            <a:xfrm>
              <a:off x="729204" y="2527999"/>
              <a:ext cx="10579261" cy="6550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426C68C-59FD-385E-4959-FE72C08D01B2}"/>
                </a:ext>
              </a:extLst>
            </p:cNvPr>
            <p:cNvSpPr txBox="1"/>
            <p:nvPr/>
          </p:nvSpPr>
          <p:spPr>
            <a:xfrm>
              <a:off x="883535" y="2620341"/>
              <a:ext cx="10228161" cy="4542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모든 국민이 기본적인 사회복지 급여를 차별 없이 제공받아야 한다는 원리</a:t>
              </a:r>
              <a:endParaRPr lang="en-US" altLang="ko-KR" dirty="0">
                <a:latin typeface="+mn-ea"/>
              </a:endParaRPr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A6F9DC47-8BEB-BFB2-9EFD-A0BB5A63CDD7}"/>
              </a:ext>
            </a:extLst>
          </p:cNvPr>
          <p:cNvGrpSpPr/>
          <p:nvPr/>
        </p:nvGrpSpPr>
        <p:grpSpPr>
          <a:xfrm>
            <a:off x="532435" y="3358241"/>
            <a:ext cx="10579261" cy="1178259"/>
            <a:chOff x="729204" y="2004779"/>
            <a:chExt cx="10579261" cy="1178259"/>
          </a:xfrm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17109DD6-FDD6-05F0-98CD-EF22226A6FD0}"/>
                </a:ext>
              </a:extLst>
            </p:cNvPr>
            <p:cNvSpPr/>
            <p:nvPr/>
          </p:nvSpPr>
          <p:spPr>
            <a:xfrm>
              <a:off x="729205" y="2004779"/>
              <a:ext cx="3588151" cy="52322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2) </a:t>
              </a:r>
              <a:r>
                <a:rPr lang="ko-KR" altLang="en-US" dirty="0" err="1"/>
                <a:t>선별성</a:t>
              </a:r>
              <a:r>
                <a:rPr lang="en-US" altLang="ko-KR" dirty="0"/>
                <a:t>(Selectivity)</a:t>
              </a:r>
              <a:r>
                <a:rPr lang="ko-KR" altLang="en-US" dirty="0"/>
                <a:t>의 원리</a:t>
              </a: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CF45EB0F-4E5C-1BAD-9B82-BC7F58AD5227}"/>
                </a:ext>
              </a:extLst>
            </p:cNvPr>
            <p:cNvSpPr/>
            <p:nvPr/>
          </p:nvSpPr>
          <p:spPr>
            <a:xfrm>
              <a:off x="729204" y="2527999"/>
              <a:ext cx="10579261" cy="6550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B6EA8B3-81EE-0A11-C4A7-1C81195B30CB}"/>
                </a:ext>
              </a:extLst>
            </p:cNvPr>
            <p:cNvSpPr txBox="1"/>
            <p:nvPr/>
          </p:nvSpPr>
          <p:spPr>
            <a:xfrm>
              <a:off x="883535" y="2620341"/>
              <a:ext cx="10228161" cy="4542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사회적 약자나 취약계층에게 우선적으로 사회복지 급여를 제공하는 것</a:t>
              </a:r>
              <a:endParaRPr lang="en-US" altLang="ko-KR" dirty="0">
                <a:latin typeface="+mn-ea"/>
              </a:endParaRPr>
            </a:p>
          </p:txBody>
        </p:sp>
      </p:grp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F4418EC2-A4BB-0834-5376-07880E94A64E}"/>
              </a:ext>
            </a:extLst>
          </p:cNvPr>
          <p:cNvGrpSpPr/>
          <p:nvPr/>
        </p:nvGrpSpPr>
        <p:grpSpPr>
          <a:xfrm>
            <a:off x="532435" y="4793749"/>
            <a:ext cx="10579261" cy="1178259"/>
            <a:chOff x="729204" y="2004779"/>
            <a:chExt cx="10579261" cy="1178259"/>
          </a:xfrm>
        </p:grpSpPr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4D1D4481-5962-1CE6-E992-6E383A47D244}"/>
                </a:ext>
              </a:extLst>
            </p:cNvPr>
            <p:cNvSpPr/>
            <p:nvPr/>
          </p:nvSpPr>
          <p:spPr>
            <a:xfrm>
              <a:off x="729205" y="2004779"/>
              <a:ext cx="3588151" cy="523220"/>
            </a:xfrm>
            <a:prstGeom prst="rect">
              <a:avLst/>
            </a:prstGeom>
            <a:solidFill>
              <a:srgbClr val="3975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3) </a:t>
              </a:r>
              <a:r>
                <a:rPr lang="ko-KR" altLang="en-US" dirty="0"/>
                <a:t>필요성</a:t>
              </a:r>
              <a:r>
                <a:rPr lang="en-US" altLang="ko-KR" dirty="0"/>
                <a:t>(Need)</a:t>
              </a:r>
              <a:r>
                <a:rPr lang="ko-KR" altLang="en-US" dirty="0"/>
                <a:t>의 원리</a:t>
              </a: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651B7A4A-D6A8-B713-0796-153A51ED9BE0}"/>
                </a:ext>
              </a:extLst>
            </p:cNvPr>
            <p:cNvSpPr/>
            <p:nvPr/>
          </p:nvSpPr>
          <p:spPr>
            <a:xfrm>
              <a:off x="729204" y="2527999"/>
              <a:ext cx="10579261" cy="6550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DB294F5-C6E2-A2B3-AD28-D6D317792354}"/>
                </a:ext>
              </a:extLst>
            </p:cNvPr>
            <p:cNvSpPr txBox="1"/>
            <p:nvPr/>
          </p:nvSpPr>
          <p:spPr>
            <a:xfrm>
              <a:off x="883535" y="2620341"/>
              <a:ext cx="10228161" cy="4542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개인의 필요</a:t>
              </a:r>
              <a:r>
                <a:rPr lang="en-US" altLang="ko-KR" dirty="0">
                  <a:latin typeface="+mn-ea"/>
                </a:rPr>
                <a:t>(needs)</a:t>
              </a:r>
              <a:r>
                <a:rPr lang="ko-KR" altLang="en-US" dirty="0">
                  <a:latin typeface="+mn-ea"/>
                </a:rPr>
                <a:t>에 따라 사회복지 급여가 제공되어야 한다는 것</a:t>
              </a:r>
              <a:endParaRPr lang="en-US" altLang="ko-KR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7829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413487B-27FA-B9D7-11C5-57932B97F741}"/>
              </a:ext>
            </a:extLst>
          </p:cNvPr>
          <p:cNvSpPr/>
          <p:nvPr/>
        </p:nvSpPr>
        <p:spPr>
          <a:xfrm>
            <a:off x="3009418" y="1899425"/>
            <a:ext cx="972273" cy="694481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>
                <a:solidFill>
                  <a:schemeClr val="tx1"/>
                </a:solidFill>
              </a:rPr>
              <a:t>1</a:t>
            </a:r>
            <a:r>
              <a:rPr lang="ko-KR" altLang="en-US" sz="2800" b="1" dirty="0">
                <a:solidFill>
                  <a:schemeClr val="tx1"/>
                </a:solidFill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76411C-5844-91B5-F9FA-2534D6A9E51C}"/>
              </a:ext>
            </a:extLst>
          </p:cNvPr>
          <p:cNvSpPr txBox="1"/>
          <p:nvPr/>
        </p:nvSpPr>
        <p:spPr>
          <a:xfrm>
            <a:off x="4271057" y="1985055"/>
            <a:ext cx="35429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/>
              <a:t>사회복지정책의 개념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96D1D84-762A-9BCE-3BF2-9BE7A383935C}"/>
              </a:ext>
            </a:extLst>
          </p:cNvPr>
          <p:cNvSpPr/>
          <p:nvPr/>
        </p:nvSpPr>
        <p:spPr>
          <a:xfrm>
            <a:off x="3009418" y="2887883"/>
            <a:ext cx="972273" cy="694481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>
                <a:solidFill>
                  <a:schemeClr val="tx1"/>
                </a:solidFill>
              </a:rPr>
              <a:t>2</a:t>
            </a:r>
            <a:r>
              <a:rPr lang="ko-KR" altLang="en-US" sz="2800" b="1" dirty="0">
                <a:solidFill>
                  <a:schemeClr val="tx1"/>
                </a:solidFill>
              </a:rPr>
              <a:t>절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954304-05B3-7D5E-8E6C-D2E71F6359A6}"/>
              </a:ext>
            </a:extLst>
          </p:cNvPr>
          <p:cNvSpPr txBox="1"/>
          <p:nvPr/>
        </p:nvSpPr>
        <p:spPr>
          <a:xfrm>
            <a:off x="4271057" y="2973513"/>
            <a:ext cx="5105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/>
              <a:t>사회복지정책의 필요성과 원리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5D2D271-4223-F4F9-202D-89187C720479}"/>
              </a:ext>
            </a:extLst>
          </p:cNvPr>
          <p:cNvSpPr/>
          <p:nvPr/>
        </p:nvSpPr>
        <p:spPr>
          <a:xfrm>
            <a:off x="3009418" y="3876341"/>
            <a:ext cx="972273" cy="694481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>
                <a:solidFill>
                  <a:schemeClr val="tx1"/>
                </a:solidFill>
              </a:rPr>
              <a:t>3</a:t>
            </a:r>
            <a:r>
              <a:rPr lang="ko-KR" altLang="en-US" sz="2800" b="1" dirty="0">
                <a:solidFill>
                  <a:schemeClr val="tx1"/>
                </a:solidFill>
              </a:rPr>
              <a:t>절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33A9C0-594D-820A-F26D-8430825583DB}"/>
              </a:ext>
            </a:extLst>
          </p:cNvPr>
          <p:cNvSpPr txBox="1"/>
          <p:nvPr/>
        </p:nvSpPr>
        <p:spPr>
          <a:xfrm>
            <a:off x="4271057" y="3961971"/>
            <a:ext cx="4746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/>
              <a:t>사회복지정책의 기능과 효과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7CC4FD49-745D-EF9A-BC71-A74010E82A37}"/>
              </a:ext>
            </a:extLst>
          </p:cNvPr>
          <p:cNvSpPr/>
          <p:nvPr/>
        </p:nvSpPr>
        <p:spPr>
          <a:xfrm>
            <a:off x="3009418" y="4864799"/>
            <a:ext cx="972273" cy="694481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>
                <a:solidFill>
                  <a:schemeClr val="tx1"/>
                </a:solidFill>
              </a:rPr>
              <a:t>4</a:t>
            </a:r>
            <a:r>
              <a:rPr lang="ko-KR" altLang="en-US" sz="2800" b="1" dirty="0">
                <a:solidFill>
                  <a:schemeClr val="tx1"/>
                </a:solidFill>
              </a:rPr>
              <a:t>절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7A6683-DFF4-DD1A-6031-866A4F4726C6}"/>
              </a:ext>
            </a:extLst>
          </p:cNvPr>
          <p:cNvSpPr txBox="1"/>
          <p:nvPr/>
        </p:nvSpPr>
        <p:spPr>
          <a:xfrm>
            <a:off x="4271057" y="4950429"/>
            <a:ext cx="35429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/>
              <a:t>사회복지정책의 모형</a:t>
            </a:r>
          </a:p>
        </p:txBody>
      </p:sp>
    </p:spTree>
    <p:extLst>
      <p:ext uri="{BB962C8B-B14F-4D97-AF65-F5344CB8AC3E}">
        <p14:creationId xmlns:p14="http://schemas.microsoft.com/office/powerpoint/2010/main" val="4024491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98B9E-B4B8-607C-A7A3-4B7371823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454D95-DBE6-9D8F-27CE-8791E4776582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6C9BF-9A79-3E2E-DAE7-304E34897F75}"/>
              </a:ext>
            </a:extLst>
          </p:cNvPr>
          <p:cNvSpPr txBox="1"/>
          <p:nvPr/>
        </p:nvSpPr>
        <p:spPr>
          <a:xfrm>
            <a:off x="1412112" y="69450"/>
            <a:ext cx="7196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필요성과 원리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A95EA2-E911-260F-DA1C-2E55D69C1B30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원리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E04877B3-45AA-CEA3-1CF7-FE5616F6781C}"/>
              </a:ext>
            </a:extLst>
          </p:cNvPr>
          <p:cNvGrpSpPr/>
          <p:nvPr/>
        </p:nvGrpSpPr>
        <p:grpSpPr>
          <a:xfrm>
            <a:off x="532435" y="1899831"/>
            <a:ext cx="10579261" cy="1178259"/>
            <a:chOff x="729204" y="2004779"/>
            <a:chExt cx="10579261" cy="1178259"/>
          </a:xfrm>
        </p:grpSpPr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BEC60444-8FB8-8614-CC2E-2CE237771929}"/>
                </a:ext>
              </a:extLst>
            </p:cNvPr>
            <p:cNvSpPr/>
            <p:nvPr/>
          </p:nvSpPr>
          <p:spPr>
            <a:xfrm>
              <a:off x="729205" y="2004779"/>
              <a:ext cx="3588151" cy="523220"/>
            </a:xfrm>
            <a:prstGeom prst="rect">
              <a:avLst/>
            </a:prstGeom>
            <a:solidFill>
              <a:srgbClr val="22467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4) </a:t>
              </a:r>
              <a:r>
                <a:rPr lang="ko-KR" altLang="en-US" dirty="0" err="1"/>
                <a:t>평등성</a:t>
              </a:r>
              <a:r>
                <a:rPr lang="en-US" altLang="ko-KR" dirty="0"/>
                <a:t>(Equality)</a:t>
              </a:r>
              <a:r>
                <a:rPr lang="ko-KR" altLang="en-US" dirty="0"/>
                <a:t>의 원리</a:t>
              </a: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BB222EA1-91A7-3A93-E64D-E3F8B09DDCCE}"/>
                </a:ext>
              </a:extLst>
            </p:cNvPr>
            <p:cNvSpPr/>
            <p:nvPr/>
          </p:nvSpPr>
          <p:spPr>
            <a:xfrm>
              <a:off x="729204" y="2527999"/>
              <a:ext cx="10579261" cy="6550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9D39BD5-ED57-E259-34F5-0FAE8B82D9DD}"/>
                </a:ext>
              </a:extLst>
            </p:cNvPr>
            <p:cNvSpPr txBox="1"/>
            <p:nvPr/>
          </p:nvSpPr>
          <p:spPr>
            <a:xfrm>
              <a:off x="883535" y="2620341"/>
              <a:ext cx="10228161" cy="4542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dirty="0">
                  <a:latin typeface="+mn-ea"/>
                </a:rPr>
                <a:t>모든 국민이 사회복지 급여를 동등하게 받을 수 있어야 한다는 것</a:t>
              </a:r>
              <a:endParaRPr lang="en-US" altLang="ko-KR" dirty="0">
                <a:latin typeface="+mn-ea"/>
              </a:endParaRPr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CC79EC7A-1196-7055-9270-11079FEF5C15}"/>
              </a:ext>
            </a:extLst>
          </p:cNvPr>
          <p:cNvGrpSpPr/>
          <p:nvPr/>
        </p:nvGrpSpPr>
        <p:grpSpPr>
          <a:xfrm>
            <a:off x="532435" y="3358241"/>
            <a:ext cx="10579261" cy="1178259"/>
            <a:chOff x="729204" y="2004779"/>
            <a:chExt cx="10579261" cy="1178259"/>
          </a:xfrm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CA28485D-C6C5-08E9-7DBD-0A76705149B9}"/>
                </a:ext>
              </a:extLst>
            </p:cNvPr>
            <p:cNvSpPr/>
            <p:nvPr/>
          </p:nvSpPr>
          <p:spPr>
            <a:xfrm>
              <a:off x="729205" y="2004779"/>
              <a:ext cx="3588151" cy="52322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5) </a:t>
              </a:r>
              <a:r>
                <a:rPr lang="ko-KR" altLang="en-US" dirty="0"/>
                <a:t>효율성</a:t>
              </a:r>
              <a:r>
                <a:rPr lang="en-US" altLang="ko-KR" dirty="0"/>
                <a:t>(Efficiency)</a:t>
              </a:r>
              <a:r>
                <a:rPr lang="ko-KR" altLang="en-US" dirty="0"/>
                <a:t>의 원리</a:t>
              </a: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8D80DFA3-A4A1-D301-368B-46E183527347}"/>
                </a:ext>
              </a:extLst>
            </p:cNvPr>
            <p:cNvSpPr/>
            <p:nvPr/>
          </p:nvSpPr>
          <p:spPr>
            <a:xfrm>
              <a:off x="729204" y="2527999"/>
              <a:ext cx="10579261" cy="6550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86DDC36-9793-0ABB-48AB-DE7049C27C7B}"/>
                </a:ext>
              </a:extLst>
            </p:cNvPr>
            <p:cNvSpPr txBox="1"/>
            <p:nvPr/>
          </p:nvSpPr>
          <p:spPr>
            <a:xfrm>
              <a:off x="883535" y="2620341"/>
              <a:ext cx="10228161" cy="4542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pc="-50" dirty="0">
                  <a:latin typeface="+mn-ea"/>
                </a:rPr>
                <a:t>사회복지정책이 최소한의 비용으로 최대한의 효과를 낼 수 있도록 운영되어야 한다는 점을 강조</a:t>
              </a:r>
              <a:endParaRPr lang="en-US" altLang="ko-KR" spc="-50" dirty="0">
                <a:latin typeface="+mn-ea"/>
              </a:endParaRPr>
            </a:p>
          </p:txBody>
        </p:sp>
      </p:grp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2B00154E-88A5-B8E8-6AED-9503D5E9A3F4}"/>
              </a:ext>
            </a:extLst>
          </p:cNvPr>
          <p:cNvGrpSpPr/>
          <p:nvPr/>
        </p:nvGrpSpPr>
        <p:grpSpPr>
          <a:xfrm>
            <a:off x="532435" y="4793749"/>
            <a:ext cx="10579261" cy="1178259"/>
            <a:chOff x="729204" y="2004779"/>
            <a:chExt cx="10579261" cy="1178259"/>
          </a:xfrm>
        </p:grpSpPr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EE0ADB80-DD82-53C7-F132-12D8C44D2E3F}"/>
                </a:ext>
              </a:extLst>
            </p:cNvPr>
            <p:cNvSpPr/>
            <p:nvPr/>
          </p:nvSpPr>
          <p:spPr>
            <a:xfrm>
              <a:off x="729205" y="2004779"/>
              <a:ext cx="3588151" cy="523220"/>
            </a:xfrm>
            <a:prstGeom prst="rect">
              <a:avLst/>
            </a:prstGeom>
            <a:solidFill>
              <a:srgbClr val="3975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6) </a:t>
              </a:r>
              <a:r>
                <a:rPr lang="ko-KR" altLang="en-US" dirty="0"/>
                <a:t>책임성</a:t>
              </a:r>
              <a:r>
                <a:rPr lang="en-US" altLang="ko-KR" dirty="0"/>
                <a:t>(Accountability)</a:t>
              </a:r>
              <a:r>
                <a:rPr lang="ko-KR" altLang="en-US" dirty="0"/>
                <a:t>의 원리</a:t>
              </a: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EAE70C19-484D-B6E2-2D45-720CA4F37442}"/>
                </a:ext>
              </a:extLst>
            </p:cNvPr>
            <p:cNvSpPr/>
            <p:nvPr/>
          </p:nvSpPr>
          <p:spPr>
            <a:xfrm>
              <a:off x="729204" y="2527999"/>
              <a:ext cx="10579261" cy="6550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06968C5-923F-8ED4-2A54-B668DF657662}"/>
                </a:ext>
              </a:extLst>
            </p:cNvPr>
            <p:cNvSpPr txBox="1"/>
            <p:nvPr/>
          </p:nvSpPr>
          <p:spPr>
            <a:xfrm>
              <a:off x="883535" y="2620341"/>
              <a:ext cx="10228161" cy="4140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ko-KR" altLang="en-US" sz="1600" spc="-130" dirty="0">
                  <a:latin typeface="+mn-ea"/>
                </a:rPr>
                <a:t>정부와 공공기관이 사회복지정책을 집행할 때 투명하고 공정하게 운영</a:t>
              </a:r>
              <a:r>
                <a:rPr lang="en-US" altLang="ko-KR" sz="1600" spc="-130" dirty="0">
                  <a:latin typeface="+mn-ea"/>
                </a:rPr>
                <a:t>, </a:t>
              </a:r>
              <a:r>
                <a:rPr lang="ko-KR" altLang="en-US" sz="1600" spc="-130" dirty="0">
                  <a:latin typeface="+mn-ea"/>
                </a:rPr>
                <a:t>국민에게 그 결과를 보고할 책임이 있다는 것</a:t>
              </a:r>
              <a:endParaRPr lang="en-US" altLang="ko-KR" sz="1600" spc="-130" dirty="0"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6960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68E4F-78FD-91A5-167A-9EFE6767B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82253B-E882-E30C-0DB5-9A3B24BD0119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E514E5-CDE1-2763-F3F6-0C4E0C52EE49}"/>
              </a:ext>
            </a:extLst>
          </p:cNvPr>
          <p:cNvSpPr txBox="1"/>
          <p:nvPr/>
        </p:nvSpPr>
        <p:spPr>
          <a:xfrm>
            <a:off x="1412112" y="69450"/>
            <a:ext cx="6683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기능과 효과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028CBF-6EF2-FAF6-38F8-3E6D7F1B738F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763F163A-7825-B5CB-6496-C99A4C674F09}"/>
              </a:ext>
            </a:extLst>
          </p:cNvPr>
          <p:cNvSpPr/>
          <p:nvPr/>
        </p:nvSpPr>
        <p:spPr>
          <a:xfrm>
            <a:off x="582931" y="1804594"/>
            <a:ext cx="4023793" cy="523221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chemeClr val="bg1"/>
                </a:solidFill>
              </a:rPr>
              <a:t>1) </a:t>
            </a:r>
            <a:r>
              <a:rPr lang="ko-KR" altLang="en-US">
                <a:solidFill>
                  <a:schemeClr val="bg1"/>
                </a:solidFill>
              </a:rPr>
              <a:t>경제적 안정 및 재분배 기능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27858E2A-01DD-8CB2-7E93-54DFD474F42E}"/>
              </a:ext>
            </a:extLst>
          </p:cNvPr>
          <p:cNvGrpSpPr/>
          <p:nvPr/>
        </p:nvGrpSpPr>
        <p:grpSpPr>
          <a:xfrm>
            <a:off x="582931" y="2491702"/>
            <a:ext cx="11026137" cy="412742"/>
            <a:chOff x="490899" y="1911667"/>
            <a:chExt cx="11026137" cy="41274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D323E6D-FF3D-9AD3-3C12-6F1E8718E5BB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소득 재분배를 통해 경제적 불평등을 완화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저소득층이나 취약계층의 경제적 안정성을 보장하고자 함 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A11890A5-44A9-44A2-4046-ECDF13BD3C42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C35E28C2-251A-548E-06D5-8CE1A0100AC2}"/>
              </a:ext>
            </a:extLst>
          </p:cNvPr>
          <p:cNvGrpSpPr/>
          <p:nvPr/>
        </p:nvGrpSpPr>
        <p:grpSpPr>
          <a:xfrm>
            <a:off x="582931" y="3016258"/>
            <a:ext cx="11026137" cy="412742"/>
            <a:chOff x="490899" y="1911667"/>
            <a:chExt cx="11026137" cy="41274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0AB018A-15A7-2AB2-9AAC-6BD143BABA6F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예를 들어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 err="1">
                  <a:latin typeface="+mn-ea"/>
                </a:rPr>
                <a:t>국민기초생활보장제도나</a:t>
              </a:r>
              <a:r>
                <a:rPr lang="ko-KR" altLang="en-US" dirty="0">
                  <a:latin typeface="+mn-ea"/>
                </a:rPr>
                <a:t> 실업급여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3CA04DBC-2ADD-D5A1-7037-D91BA0402849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85B37FD1-031B-247C-7AD4-D9361EB96748}"/>
              </a:ext>
            </a:extLst>
          </p:cNvPr>
          <p:cNvSpPr/>
          <p:nvPr/>
        </p:nvSpPr>
        <p:spPr>
          <a:xfrm>
            <a:off x="582931" y="3725991"/>
            <a:ext cx="4023793" cy="523221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chemeClr val="bg1"/>
                </a:solidFill>
              </a:rPr>
              <a:t>2) </a:t>
            </a:r>
            <a:r>
              <a:rPr lang="ko-KR" altLang="en-US">
                <a:solidFill>
                  <a:schemeClr val="bg1"/>
                </a:solidFill>
              </a:rPr>
              <a:t>사회적 안정 기능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6BF873AF-E527-E5B4-C38F-CCE87EF037BA}"/>
              </a:ext>
            </a:extLst>
          </p:cNvPr>
          <p:cNvGrpSpPr/>
          <p:nvPr/>
        </p:nvGrpSpPr>
        <p:grpSpPr>
          <a:xfrm>
            <a:off x="582931" y="4413099"/>
            <a:ext cx="11026137" cy="412742"/>
            <a:chOff x="490899" y="1911667"/>
            <a:chExt cx="11026137" cy="412742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06AF16D-5B2A-1E5D-9162-80ED5D3E33DC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사회적 위기나 </a:t>
              </a:r>
              <a:r>
                <a:rPr lang="ko-KR" altLang="en-US" dirty="0" err="1">
                  <a:latin typeface="+mn-ea"/>
                </a:rPr>
                <a:t>위험으로부터</a:t>
              </a:r>
              <a:r>
                <a:rPr lang="ko-KR" altLang="en-US" dirty="0">
                  <a:latin typeface="+mn-ea"/>
                </a:rPr>
                <a:t> 개인과 가족을 보호하여 사회적 안정성을 유지하는 역할을 함</a:t>
              </a:r>
            </a:p>
          </p:txBody>
        </p:sp>
        <p:sp>
          <p:nvSpPr>
            <p:cNvPr id="27" name="직사각형 26">
              <a:extLst>
                <a:ext uri="{FF2B5EF4-FFF2-40B4-BE49-F238E27FC236}">
                  <a16:creationId xmlns:a16="http://schemas.microsoft.com/office/drawing/2014/main" id="{E204CEFB-7EB4-AE13-2470-26B1CA79AA23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48D0BDAC-32A2-21B6-5DD5-68B1749641A5}"/>
              </a:ext>
            </a:extLst>
          </p:cNvPr>
          <p:cNvGrpSpPr/>
          <p:nvPr/>
        </p:nvGrpSpPr>
        <p:grpSpPr>
          <a:xfrm>
            <a:off x="582931" y="4937655"/>
            <a:ext cx="11026137" cy="412742"/>
            <a:chOff x="490899" y="1911667"/>
            <a:chExt cx="11026137" cy="41274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4942F3A-A895-244D-3DE6-5A2901C88C1A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예를 들어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국민건강보험이나 실업보험</a:t>
              </a:r>
            </a:p>
          </p:txBody>
        </p:sp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id="{73A9FE74-7F98-A9B8-33B3-B8A8B3271C42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4650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027FA-AE90-8A1D-C696-7D82DA039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C656D9-9793-BDC2-ABE7-CEC955852025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2C6735-CECD-DFAD-40F1-CCE7565CA86F}"/>
              </a:ext>
            </a:extLst>
          </p:cNvPr>
          <p:cNvSpPr txBox="1"/>
          <p:nvPr/>
        </p:nvSpPr>
        <p:spPr>
          <a:xfrm>
            <a:off x="1412112" y="69450"/>
            <a:ext cx="6683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기능과 효과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96C0DF-090A-1C85-24C1-C25A85B47AD5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35CA014-EFFC-AD87-EAB4-FFA68F492EB6}"/>
              </a:ext>
            </a:extLst>
          </p:cNvPr>
          <p:cNvSpPr/>
          <p:nvPr/>
        </p:nvSpPr>
        <p:spPr>
          <a:xfrm>
            <a:off x="582931" y="1804594"/>
            <a:ext cx="4023793" cy="523221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chemeClr val="bg1"/>
                </a:solidFill>
              </a:rPr>
              <a:t>3) </a:t>
            </a:r>
            <a:r>
              <a:rPr lang="ko-KR" altLang="en-US">
                <a:solidFill>
                  <a:schemeClr val="bg1"/>
                </a:solidFill>
              </a:rPr>
              <a:t>생산성 향상 기능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BFEE2D8F-21B1-888C-0480-47DE6C7CC55F}"/>
              </a:ext>
            </a:extLst>
          </p:cNvPr>
          <p:cNvGrpSpPr/>
          <p:nvPr/>
        </p:nvGrpSpPr>
        <p:grpSpPr>
          <a:xfrm>
            <a:off x="582931" y="2491702"/>
            <a:ext cx="11026137" cy="412742"/>
            <a:chOff x="490899" y="1911667"/>
            <a:chExt cx="11026137" cy="41274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3B4651E-F02B-10E4-D4B2-FF3354868102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인적 자본을 개발하고 유지함으로써 사회 전반의 생산성을 향상시킬 수 있음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259AB725-C99F-F5A3-7D52-DE0767045D61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0A64D76E-3C5B-34A7-5716-DF3D317E657F}"/>
              </a:ext>
            </a:extLst>
          </p:cNvPr>
          <p:cNvGrpSpPr/>
          <p:nvPr/>
        </p:nvGrpSpPr>
        <p:grpSpPr>
          <a:xfrm>
            <a:off x="582931" y="3016258"/>
            <a:ext cx="11026137" cy="412742"/>
            <a:chOff x="490899" y="1911667"/>
            <a:chExt cx="11026137" cy="41274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08EB0BA-9A89-E8EA-D2FF-36A368F5786E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교육과 직업훈련프로그램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그리고 보건서비스 제공은 노동력의 질을 향상시키는 데 기여함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1C7E2AC9-1A97-AB0E-7B2B-7990F088F096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E9D1AF55-63CC-17A4-516D-C4DBF0D9936F}"/>
              </a:ext>
            </a:extLst>
          </p:cNvPr>
          <p:cNvSpPr/>
          <p:nvPr/>
        </p:nvSpPr>
        <p:spPr>
          <a:xfrm>
            <a:off x="582931" y="4268575"/>
            <a:ext cx="4023793" cy="523221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bg1"/>
                </a:solidFill>
              </a:rPr>
              <a:t>4) </a:t>
            </a:r>
            <a:r>
              <a:rPr lang="ko-KR" altLang="en-US" dirty="0">
                <a:solidFill>
                  <a:schemeClr val="bg1"/>
                </a:solidFill>
              </a:rPr>
              <a:t>사회적 통합 및 연대 강화 기능</a:t>
            </a:r>
          </a:p>
        </p:txBody>
      </p: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24412D64-F85F-D3E4-A053-201CB3F220EC}"/>
              </a:ext>
            </a:extLst>
          </p:cNvPr>
          <p:cNvGrpSpPr/>
          <p:nvPr/>
        </p:nvGrpSpPr>
        <p:grpSpPr>
          <a:xfrm>
            <a:off x="582931" y="4955683"/>
            <a:ext cx="11026137" cy="412742"/>
            <a:chOff x="490899" y="1911667"/>
            <a:chExt cx="11026137" cy="412742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962C1E2-9D10-ECCC-3CC8-E34597C9B881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계층 간 갈등을 완화하고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사회적 연대를 강화하여 사회통합을 촉진하는 역할을</a:t>
              </a:r>
              <a:r>
                <a:rPr lang="en-US" altLang="ko-KR" dirty="0">
                  <a:latin typeface="+mn-ea"/>
                </a:rPr>
                <a:t> </a:t>
              </a:r>
              <a:r>
                <a:rPr lang="ko-KR" altLang="en-US" dirty="0">
                  <a:latin typeface="+mn-ea"/>
                </a:rPr>
                <a:t>함</a:t>
              </a:r>
            </a:p>
          </p:txBody>
        </p:sp>
        <p:sp>
          <p:nvSpPr>
            <p:cNvPr id="27" name="직사각형 26">
              <a:extLst>
                <a:ext uri="{FF2B5EF4-FFF2-40B4-BE49-F238E27FC236}">
                  <a16:creationId xmlns:a16="http://schemas.microsoft.com/office/drawing/2014/main" id="{774BBC51-A7F2-E906-FD57-42CC074077D7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F0B71747-E580-98E6-D8AB-B70FFC78879B}"/>
              </a:ext>
            </a:extLst>
          </p:cNvPr>
          <p:cNvGrpSpPr/>
          <p:nvPr/>
        </p:nvGrpSpPr>
        <p:grpSpPr>
          <a:xfrm>
            <a:off x="582931" y="5480239"/>
            <a:ext cx="11026137" cy="412742"/>
            <a:chOff x="490899" y="1911667"/>
            <a:chExt cx="11026137" cy="41274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5493769-61F2-73B9-7B59-94D187E8CE69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예를 들면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장애인복지정책</a:t>
              </a:r>
            </a:p>
          </p:txBody>
        </p:sp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id="{F3292E0E-07C0-5A63-BA3D-E81E4F27D3BE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383F9F29-C926-6040-D02F-D1097300716D}"/>
              </a:ext>
            </a:extLst>
          </p:cNvPr>
          <p:cNvGrpSpPr/>
          <p:nvPr/>
        </p:nvGrpSpPr>
        <p:grpSpPr>
          <a:xfrm>
            <a:off x="582931" y="3540815"/>
            <a:ext cx="11026137" cy="412742"/>
            <a:chOff x="490899" y="1911667"/>
            <a:chExt cx="11026137" cy="41274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83810F9-66AF-7BF3-CB0E-F172E3968364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예를 들어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청년취업지원제도나 직업훈련프로그램</a:t>
              </a:r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C8C61716-E247-F8A3-DB49-011CC8C58DA7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92737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EB9AB-81EB-ED3D-46F7-9DA48DBFD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099AA0-F465-B5C0-E7BA-6644EE0AE72F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745C4D-F0D8-72AB-FF29-384EECE01CF7}"/>
              </a:ext>
            </a:extLst>
          </p:cNvPr>
          <p:cNvSpPr txBox="1"/>
          <p:nvPr/>
        </p:nvSpPr>
        <p:spPr>
          <a:xfrm>
            <a:off x="1412112" y="69450"/>
            <a:ext cx="6683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기능과 효과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7F81A1-8E75-9343-814C-3BEFD8F476AD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54F35A0-CA74-F194-ABD7-8EEE63FA39D3}"/>
              </a:ext>
            </a:extLst>
          </p:cNvPr>
          <p:cNvSpPr/>
          <p:nvPr/>
        </p:nvSpPr>
        <p:spPr>
          <a:xfrm>
            <a:off x="582931" y="1804594"/>
            <a:ext cx="4023793" cy="523221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chemeClr val="bg1"/>
                </a:solidFill>
              </a:rPr>
              <a:t>5) </a:t>
            </a:r>
            <a:r>
              <a:rPr lang="ko-KR" altLang="en-US">
                <a:solidFill>
                  <a:schemeClr val="bg1"/>
                </a:solidFill>
              </a:rPr>
              <a:t>정치적 안정 기능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CF2F301E-9F42-6A7D-F787-EB12E63BFEAE}"/>
              </a:ext>
            </a:extLst>
          </p:cNvPr>
          <p:cNvGrpSpPr/>
          <p:nvPr/>
        </p:nvGrpSpPr>
        <p:grpSpPr>
          <a:xfrm>
            <a:off x="582931" y="2491702"/>
            <a:ext cx="11026137" cy="412742"/>
            <a:chOff x="490899" y="1911667"/>
            <a:chExt cx="11026137" cy="41274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B2743A7-08AA-9F96-9864-17BB395948D4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국민들의 기본적 욕구를 충족시킴으로써 정부에 대한 신뢰를 구축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정치적 안정성을 확보하는 데 기여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736F6FB1-467D-C68C-B0E4-0CAC3DC0598C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8A414342-2230-198E-1A7C-DBAD2002598C}"/>
              </a:ext>
            </a:extLst>
          </p:cNvPr>
          <p:cNvGrpSpPr/>
          <p:nvPr/>
        </p:nvGrpSpPr>
        <p:grpSpPr>
          <a:xfrm>
            <a:off x="582931" y="3008834"/>
            <a:ext cx="11026137" cy="772840"/>
            <a:chOff x="490899" y="1911667"/>
            <a:chExt cx="11026137" cy="77284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520F379-628A-113F-C991-E2286D62F9AE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예를 들면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복지국가에서 정부는 시민들의 복지를 보장함으로써 사회적 지지를 얻고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정치적 갈등을 줄 </a:t>
              </a:r>
            </a:p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이는 효과를 가져옴</a:t>
              </a:r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9059B647-E5BB-8AAF-BC17-D52A56C01E20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DF698A1D-2243-0767-6904-6C5C683FC3F1}"/>
              </a:ext>
            </a:extLst>
          </p:cNvPr>
          <p:cNvSpPr txBox="1"/>
          <p:nvPr/>
        </p:nvSpPr>
        <p:spPr>
          <a:xfrm>
            <a:off x="279303" y="3953557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역기능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44AD44D9-A51D-88CB-21FF-F12595F3008F}"/>
              </a:ext>
            </a:extLst>
          </p:cNvPr>
          <p:cNvSpPr/>
          <p:nvPr/>
        </p:nvSpPr>
        <p:spPr>
          <a:xfrm>
            <a:off x="582931" y="4729140"/>
            <a:ext cx="4023793" cy="523221"/>
          </a:xfrm>
          <a:prstGeom prst="rect">
            <a:avLst/>
          </a:prstGeom>
          <a:solidFill>
            <a:srgbClr val="3975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chemeClr val="bg1"/>
                </a:solidFill>
              </a:rPr>
              <a:t>1) </a:t>
            </a:r>
            <a:r>
              <a:rPr lang="ko-KR" altLang="en-US">
                <a:solidFill>
                  <a:schemeClr val="bg1"/>
                </a:solidFill>
              </a:rPr>
              <a:t>도덕적 해이</a:t>
            </a:r>
            <a:r>
              <a:rPr lang="en-US" altLang="ko-KR">
                <a:solidFill>
                  <a:schemeClr val="bg1"/>
                </a:solidFill>
              </a:rPr>
              <a:t>(Moral Hazard)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060071F7-A5D0-E6B6-DE3D-D7D7A660754F}"/>
              </a:ext>
            </a:extLst>
          </p:cNvPr>
          <p:cNvGrpSpPr/>
          <p:nvPr/>
        </p:nvGrpSpPr>
        <p:grpSpPr>
          <a:xfrm>
            <a:off x="582931" y="5416248"/>
            <a:ext cx="11026137" cy="772840"/>
            <a:chOff x="490899" y="1911667"/>
            <a:chExt cx="11026137" cy="77284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B8CFDC9-6C03-2E19-4BDB-FE91A1595E5A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사회복지정책이 지나치게 관대할 경우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수급자들이 노동의욕을 상실하거나 비생산적인 행동을 하게 되는 현상이 나타날 수 있음</a:t>
              </a: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70337DEA-33A6-728A-A218-3AFB49A24A32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241850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0879B-4C44-0D77-88CF-8872E9D0B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0710F1-146B-3EB2-BAE9-16E57050B2E8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BC1814-D9B4-807B-84F6-BBC0A5A25544}"/>
              </a:ext>
            </a:extLst>
          </p:cNvPr>
          <p:cNvSpPr txBox="1"/>
          <p:nvPr/>
        </p:nvSpPr>
        <p:spPr>
          <a:xfrm>
            <a:off x="1412112" y="69450"/>
            <a:ext cx="6683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기능과 효과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3057E7-1898-B5A8-5AA2-E9DEEC4F93B7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역기능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AB8E727B-8B71-7F19-9E4A-4CF79FE03B33}"/>
              </a:ext>
            </a:extLst>
          </p:cNvPr>
          <p:cNvSpPr/>
          <p:nvPr/>
        </p:nvSpPr>
        <p:spPr>
          <a:xfrm>
            <a:off x="582931" y="1804594"/>
            <a:ext cx="4023793" cy="523221"/>
          </a:xfrm>
          <a:prstGeom prst="rect">
            <a:avLst/>
          </a:prstGeom>
          <a:solidFill>
            <a:srgbClr val="3975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chemeClr val="bg1"/>
                </a:solidFill>
              </a:rPr>
              <a:t>2) </a:t>
            </a:r>
            <a:r>
              <a:rPr lang="ko-KR" altLang="en-US">
                <a:solidFill>
                  <a:schemeClr val="bg1"/>
                </a:solidFill>
              </a:rPr>
              <a:t>정책의 비효율성과 재정 부담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D56AAFE3-F44D-A981-6BF3-370DCDC00C6D}"/>
              </a:ext>
            </a:extLst>
          </p:cNvPr>
          <p:cNvGrpSpPr/>
          <p:nvPr/>
        </p:nvGrpSpPr>
        <p:grpSpPr>
          <a:xfrm>
            <a:off x="582931" y="2491702"/>
            <a:ext cx="11026137" cy="772840"/>
            <a:chOff x="490899" y="1911667"/>
            <a:chExt cx="11026137" cy="77284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C200BBE-451D-EE00-CF50-1A92D68C2958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사회복지정책이 확대되면서 정부 재정에 과도한 부담을 주거나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중복적인 지원체계로 인해 예산이 비효율적으로 사용될 가능성이 있음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0F5ABD4E-0C60-1F9D-B155-E76E38F54822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2C42BD9C-A0EA-8DBD-A9B5-ECD42E70EED6}"/>
              </a:ext>
            </a:extLst>
          </p:cNvPr>
          <p:cNvGrpSpPr/>
          <p:nvPr/>
        </p:nvGrpSpPr>
        <p:grpSpPr>
          <a:xfrm>
            <a:off x="582931" y="3282984"/>
            <a:ext cx="11026137" cy="412742"/>
            <a:chOff x="490899" y="1911667"/>
            <a:chExt cx="11026137" cy="41274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691BE9E-93B7-136E-A234-B446E6894C7F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또한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이러한 재정 부담은 세금 증가로 이어져 일반 국민에게 경제적 부담을 전가할 수 있음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EFE7B080-5798-8D1E-18DB-88C32A043242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3367784D-6F15-86B6-54FB-A3F91DF03ACA}"/>
              </a:ext>
            </a:extLst>
          </p:cNvPr>
          <p:cNvSpPr/>
          <p:nvPr/>
        </p:nvSpPr>
        <p:spPr>
          <a:xfrm>
            <a:off x="582931" y="3973397"/>
            <a:ext cx="4023793" cy="523221"/>
          </a:xfrm>
          <a:prstGeom prst="rect">
            <a:avLst/>
          </a:prstGeom>
          <a:solidFill>
            <a:srgbClr val="3975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bg1"/>
                </a:solidFill>
              </a:rPr>
              <a:t>3) </a:t>
            </a:r>
            <a:r>
              <a:rPr lang="ko-KR" altLang="en-US" dirty="0">
                <a:solidFill>
                  <a:schemeClr val="bg1"/>
                </a:solidFill>
              </a:rPr>
              <a:t>사회적 낙인 효과</a:t>
            </a:r>
            <a:r>
              <a:rPr lang="en-US" altLang="ko-KR" dirty="0">
                <a:solidFill>
                  <a:schemeClr val="bg1"/>
                </a:solidFill>
              </a:rPr>
              <a:t>(Stigma Effect)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7E5796EA-ACAD-F7DE-0CAA-F387D153E044}"/>
              </a:ext>
            </a:extLst>
          </p:cNvPr>
          <p:cNvGrpSpPr/>
          <p:nvPr/>
        </p:nvGrpSpPr>
        <p:grpSpPr>
          <a:xfrm>
            <a:off x="582931" y="4660505"/>
            <a:ext cx="11026137" cy="412742"/>
            <a:chOff x="490899" y="1911667"/>
            <a:chExt cx="11026137" cy="41274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B7452BF-FC26-FBF7-2544-1EC526AE3DC7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 수급자들이 사회적 낙인을 경험할 수 있음</a:t>
              </a: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B971BAAD-A820-DA4B-B138-7D6D03AD895A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3251ECF2-070C-CB6E-BF8B-DF995F391532}"/>
              </a:ext>
            </a:extLst>
          </p:cNvPr>
          <p:cNvGrpSpPr/>
          <p:nvPr/>
        </p:nvGrpSpPr>
        <p:grpSpPr>
          <a:xfrm>
            <a:off x="582931" y="5180357"/>
            <a:ext cx="11026137" cy="772840"/>
            <a:chOff x="490899" y="1911667"/>
            <a:chExt cx="11026137" cy="772840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9DE8FC4-747C-72AA-53CF-4B2E7089D94D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낙인은 수급자가 사회적 관계에서 소외되거나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자신감을 상실하게 만들어 궁극적으로 사회복귀를 방해할 수 있음</a:t>
              </a:r>
            </a:p>
          </p:txBody>
        </p:sp>
        <p:sp>
          <p:nvSpPr>
            <p:cNvPr id="26" name="직사각형 25">
              <a:extLst>
                <a:ext uri="{FF2B5EF4-FFF2-40B4-BE49-F238E27FC236}">
                  <a16:creationId xmlns:a16="http://schemas.microsoft.com/office/drawing/2014/main" id="{4A69224E-0F8E-CF3C-B150-B3ADB1FB9B00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867946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55E97-31BC-616C-20E5-5CBD35A72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256FA9-266C-18D2-8950-1D0EA9BC1A70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3E617C-2AEB-B5E9-BF9F-ECAC3A0F9C79}"/>
              </a:ext>
            </a:extLst>
          </p:cNvPr>
          <p:cNvSpPr txBox="1"/>
          <p:nvPr/>
        </p:nvSpPr>
        <p:spPr>
          <a:xfrm>
            <a:off x="1412112" y="69450"/>
            <a:ext cx="6683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기능과 효과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F0BA15-2EF7-4A53-4656-16F60A6C4A92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역기능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B130AC27-1438-55AF-0F9C-1153FE863F18}"/>
              </a:ext>
            </a:extLst>
          </p:cNvPr>
          <p:cNvSpPr/>
          <p:nvPr/>
        </p:nvSpPr>
        <p:spPr>
          <a:xfrm>
            <a:off x="582931" y="1753206"/>
            <a:ext cx="4023793" cy="523221"/>
          </a:xfrm>
          <a:prstGeom prst="rect">
            <a:avLst/>
          </a:prstGeom>
          <a:solidFill>
            <a:srgbClr val="3975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bg1"/>
                </a:solidFill>
              </a:rPr>
              <a:t>4) </a:t>
            </a:r>
            <a:r>
              <a:rPr lang="ko-KR" altLang="en-US" dirty="0">
                <a:solidFill>
                  <a:schemeClr val="bg1"/>
                </a:solidFill>
              </a:rPr>
              <a:t>의존성 증가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5C102667-769E-D75A-4956-18568F346F71}"/>
              </a:ext>
            </a:extLst>
          </p:cNvPr>
          <p:cNvGrpSpPr/>
          <p:nvPr/>
        </p:nvGrpSpPr>
        <p:grpSpPr>
          <a:xfrm>
            <a:off x="582931" y="2382439"/>
            <a:ext cx="11026137" cy="772840"/>
            <a:chOff x="490899" y="1911667"/>
            <a:chExt cx="11026137" cy="77284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87DD28B-0A6D-BF53-C7DC-CC0A28AC4524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지속적인 사회복지 급여의 제공은 수급자의 자립 능력을 저하시킬 수 있음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복지시스템에 의존하는 세대 간 악순환이 발생할 가능성이 있음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F7B8AC6B-45C1-4638-D786-DFC6DE948E8B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67307093-8FD0-5AD6-B65D-1E28CB3B6E3F}"/>
              </a:ext>
            </a:extLst>
          </p:cNvPr>
          <p:cNvSpPr/>
          <p:nvPr/>
        </p:nvSpPr>
        <p:spPr>
          <a:xfrm>
            <a:off x="582931" y="3349184"/>
            <a:ext cx="4023793" cy="523221"/>
          </a:xfrm>
          <a:prstGeom prst="rect">
            <a:avLst/>
          </a:prstGeom>
          <a:solidFill>
            <a:srgbClr val="3975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bg1"/>
                </a:solidFill>
              </a:rPr>
              <a:t>5) </a:t>
            </a:r>
            <a:r>
              <a:rPr lang="ko-KR" altLang="en-US" dirty="0">
                <a:solidFill>
                  <a:schemeClr val="bg1"/>
                </a:solidFill>
              </a:rPr>
              <a:t>정책 대상의 불평등 문제</a:t>
            </a:r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4AD809DD-516B-91BE-41DA-D21417E01A91}"/>
              </a:ext>
            </a:extLst>
          </p:cNvPr>
          <p:cNvGrpSpPr/>
          <p:nvPr/>
        </p:nvGrpSpPr>
        <p:grpSpPr>
          <a:xfrm>
            <a:off x="582931" y="3978417"/>
            <a:ext cx="11026137" cy="772840"/>
            <a:chOff x="490899" y="1911667"/>
            <a:chExt cx="11026137" cy="77284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E34DCD6-8AA7-A253-BB26-22E88DF3BDD5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사회복지정책이 특정 계층에만 급여를 집중시키거나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제도설계 과정에서 모든 계층을 포괄하지 못할 경우 불평등을 </a:t>
              </a:r>
              <a:r>
                <a:rPr lang="ko-KR" altLang="en-US" dirty="0" err="1">
                  <a:latin typeface="+mn-ea"/>
                </a:rPr>
                <a:t>심화시킬</a:t>
              </a:r>
              <a:r>
                <a:rPr lang="ko-KR" altLang="en-US" dirty="0">
                  <a:latin typeface="+mn-ea"/>
                </a:rPr>
                <a:t> 수 있음</a:t>
              </a: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5313C6DA-411D-D806-5810-20B980FA2D48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" name="직사각형 7">
            <a:extLst>
              <a:ext uri="{FF2B5EF4-FFF2-40B4-BE49-F238E27FC236}">
                <a16:creationId xmlns:a16="http://schemas.microsoft.com/office/drawing/2014/main" id="{565C0518-1FEE-4E36-A55D-ACA63B47322A}"/>
              </a:ext>
            </a:extLst>
          </p:cNvPr>
          <p:cNvSpPr/>
          <p:nvPr/>
        </p:nvSpPr>
        <p:spPr>
          <a:xfrm>
            <a:off x="582931" y="4915144"/>
            <a:ext cx="4023793" cy="523221"/>
          </a:xfrm>
          <a:prstGeom prst="rect">
            <a:avLst/>
          </a:prstGeom>
          <a:solidFill>
            <a:srgbClr val="3975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bg1"/>
                </a:solidFill>
              </a:rPr>
              <a:t>6) </a:t>
            </a:r>
            <a:r>
              <a:rPr lang="ko-KR" altLang="en-US" dirty="0">
                <a:solidFill>
                  <a:schemeClr val="bg1"/>
                </a:solidFill>
              </a:rPr>
              <a:t>정치적 악용</a:t>
            </a:r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A428CFAB-C6DB-541B-57FD-6045E702BA7D}"/>
              </a:ext>
            </a:extLst>
          </p:cNvPr>
          <p:cNvGrpSpPr/>
          <p:nvPr/>
        </p:nvGrpSpPr>
        <p:grpSpPr>
          <a:xfrm>
            <a:off x="582931" y="5544377"/>
            <a:ext cx="11026137" cy="772840"/>
            <a:chOff x="490899" y="1911667"/>
            <a:chExt cx="11026137" cy="772840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BA9E6FC-795B-7635-E310-341D80DECCD6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사회복지정책이 실제 사회적 필요보다 정치적인 이유에서 표심을 얻기 위한 수단으로 사용된다면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장기적 효과성이 약화될 수 있음</a:t>
              </a:r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81A8E6E1-43F4-C6B1-2275-00BCCD5B7D35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88460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0A329-ED5F-5A5B-192A-35CF9C521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20D751-6625-5AB2-5970-92430220DC79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3636A4-2976-75B6-058E-77D50D60D39B}"/>
              </a:ext>
            </a:extLst>
          </p:cNvPr>
          <p:cNvSpPr txBox="1"/>
          <p:nvPr/>
        </p:nvSpPr>
        <p:spPr>
          <a:xfrm>
            <a:off x="1412112" y="69450"/>
            <a:ext cx="6683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기능과 효과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618833-7694-9A72-25C9-18462E0E4869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효과</a:t>
            </a: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6A8AD77B-8054-2E99-5386-0DAD48B536ED}"/>
              </a:ext>
            </a:extLst>
          </p:cNvPr>
          <p:cNvGrpSpPr/>
          <p:nvPr/>
        </p:nvGrpSpPr>
        <p:grpSpPr>
          <a:xfrm>
            <a:off x="1065854" y="2104291"/>
            <a:ext cx="9362935" cy="3740396"/>
            <a:chOff x="475546" y="2104291"/>
            <a:chExt cx="9362935" cy="3740396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240778DA-3BDE-F840-BF17-E70E931140E4}"/>
                </a:ext>
              </a:extLst>
            </p:cNvPr>
            <p:cNvSpPr/>
            <p:nvPr/>
          </p:nvSpPr>
          <p:spPr>
            <a:xfrm>
              <a:off x="475546" y="2759147"/>
              <a:ext cx="1875098" cy="2430683"/>
            </a:xfrm>
            <a:prstGeom prst="rect">
              <a:avLst/>
            </a:prstGeom>
            <a:solidFill>
              <a:srgbClr val="22467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1) </a:t>
              </a:r>
              <a:r>
                <a:rPr lang="ko-KR" altLang="en-US"/>
                <a:t>사회적 효과</a:t>
              </a:r>
            </a:p>
          </p:txBody>
        </p:sp>
        <p:sp>
          <p:nvSpPr>
            <p:cNvPr id="4" name="왼쪽 대괄호 3">
              <a:extLst>
                <a:ext uri="{FF2B5EF4-FFF2-40B4-BE49-F238E27FC236}">
                  <a16:creationId xmlns:a16="http://schemas.microsoft.com/office/drawing/2014/main" id="{622CBD7E-62C6-1514-B274-5F0BA1211063}"/>
                </a:ext>
              </a:extLst>
            </p:cNvPr>
            <p:cNvSpPr/>
            <p:nvPr/>
          </p:nvSpPr>
          <p:spPr>
            <a:xfrm>
              <a:off x="2592731" y="2350640"/>
              <a:ext cx="416688" cy="3251036"/>
            </a:xfrm>
            <a:prstGeom prst="leftBracket">
              <a:avLst>
                <a:gd name="adj" fmla="val 0"/>
              </a:avLst>
            </a:prstGeom>
            <a:ln>
              <a:solidFill>
                <a:srgbClr val="2246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12235E40-CD0B-493B-408B-D9C8EC3272EB}"/>
                </a:ext>
              </a:extLst>
            </p:cNvPr>
            <p:cNvSpPr/>
            <p:nvPr/>
          </p:nvSpPr>
          <p:spPr>
            <a:xfrm>
              <a:off x="3009419" y="2104291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solidFill>
                    <a:sysClr val="windowText" lastClr="000000"/>
                  </a:solidFill>
                </a:rPr>
                <a:t>(1) </a:t>
              </a:r>
              <a:r>
                <a:rPr lang="ko-KR" altLang="en-US">
                  <a:solidFill>
                    <a:sysClr val="windowText" lastClr="000000"/>
                  </a:solidFill>
                </a:rPr>
                <a:t>사회적 안정 제공</a:t>
              </a:r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197708FD-DFB7-55E9-DE48-82482FAC2322}"/>
                </a:ext>
              </a:extLst>
            </p:cNvPr>
            <p:cNvSpPr/>
            <p:nvPr/>
          </p:nvSpPr>
          <p:spPr>
            <a:xfrm>
              <a:off x="3009419" y="2908585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solidFill>
                    <a:sysClr val="windowText" lastClr="000000"/>
                  </a:solidFill>
                </a:rPr>
                <a:t>(2) </a:t>
              </a:r>
              <a:r>
                <a:rPr lang="ko-KR" altLang="en-US">
                  <a:solidFill>
                    <a:sysClr val="windowText" lastClr="000000"/>
                  </a:solidFill>
                </a:rPr>
                <a:t>사회적 통합 촉진</a:t>
              </a: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9A86CED7-C463-D321-E976-41659BC86F55}"/>
                </a:ext>
              </a:extLst>
            </p:cNvPr>
            <p:cNvSpPr/>
            <p:nvPr/>
          </p:nvSpPr>
          <p:spPr>
            <a:xfrm>
              <a:off x="3009419" y="3712879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(3)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빈곤 감소 및 불평등 완화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7EC82220-99AD-FD0B-ECF5-C70F47F04AE5}"/>
                </a:ext>
              </a:extLst>
            </p:cNvPr>
            <p:cNvSpPr/>
            <p:nvPr/>
          </p:nvSpPr>
          <p:spPr>
            <a:xfrm>
              <a:off x="3009419" y="4517173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solidFill>
                    <a:sysClr val="windowText" lastClr="000000"/>
                  </a:solidFill>
                </a:rPr>
                <a:t>(4) </a:t>
              </a:r>
              <a:r>
                <a:rPr lang="ko-KR" altLang="en-US">
                  <a:solidFill>
                    <a:sysClr val="windowText" lastClr="000000"/>
                  </a:solidFill>
                </a:rPr>
                <a:t>건강 증진 및 사회적 비용 절감</a:t>
              </a:r>
              <a:endParaRPr lang="ko-KR" alt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58F1C037-903A-E371-0DD7-C775A391257A}"/>
                </a:ext>
              </a:extLst>
            </p:cNvPr>
            <p:cNvSpPr/>
            <p:nvPr/>
          </p:nvSpPr>
          <p:spPr>
            <a:xfrm>
              <a:off x="3009419" y="5321467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(5)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사회적 신뢰 및 시민의식 강화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421458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4DBDB-A344-9E5F-6AD6-692C1467B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BAEBD5-1D34-AA77-F4D5-D145764DD6B1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F18C1F-C6CE-594C-8CBE-4A161504AFE5}"/>
              </a:ext>
            </a:extLst>
          </p:cNvPr>
          <p:cNvSpPr txBox="1"/>
          <p:nvPr/>
        </p:nvSpPr>
        <p:spPr>
          <a:xfrm>
            <a:off x="1412112" y="69450"/>
            <a:ext cx="6683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기능과 효과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792BFC-8AB9-23B3-CC0A-E55599C625AB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효과</a:t>
            </a: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48637F05-DD98-A369-5511-E6FC34C941BE}"/>
              </a:ext>
            </a:extLst>
          </p:cNvPr>
          <p:cNvGrpSpPr/>
          <p:nvPr/>
        </p:nvGrpSpPr>
        <p:grpSpPr>
          <a:xfrm>
            <a:off x="1065854" y="2104291"/>
            <a:ext cx="9362935" cy="3797500"/>
            <a:chOff x="475546" y="2104291"/>
            <a:chExt cx="9362935" cy="3797500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A89D41D0-FF13-8CE7-6BAB-DA7A4A1ED796}"/>
                </a:ext>
              </a:extLst>
            </p:cNvPr>
            <p:cNvSpPr/>
            <p:nvPr/>
          </p:nvSpPr>
          <p:spPr>
            <a:xfrm>
              <a:off x="475546" y="2759147"/>
              <a:ext cx="1875098" cy="2430683"/>
            </a:xfrm>
            <a:prstGeom prst="rect">
              <a:avLst/>
            </a:prstGeom>
            <a:solidFill>
              <a:srgbClr val="3975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2) </a:t>
              </a:r>
              <a:r>
                <a:rPr lang="ko-KR" altLang="en-US" dirty="0"/>
                <a:t>경제적 효과</a:t>
              </a:r>
            </a:p>
          </p:txBody>
        </p:sp>
        <p:sp>
          <p:nvSpPr>
            <p:cNvPr id="4" name="왼쪽 대괄호 3">
              <a:extLst>
                <a:ext uri="{FF2B5EF4-FFF2-40B4-BE49-F238E27FC236}">
                  <a16:creationId xmlns:a16="http://schemas.microsoft.com/office/drawing/2014/main" id="{18FE23DE-5FB9-0335-1734-41D70795560A}"/>
                </a:ext>
              </a:extLst>
            </p:cNvPr>
            <p:cNvSpPr/>
            <p:nvPr/>
          </p:nvSpPr>
          <p:spPr>
            <a:xfrm>
              <a:off x="2592731" y="2350640"/>
              <a:ext cx="416688" cy="3251036"/>
            </a:xfrm>
            <a:prstGeom prst="leftBracket">
              <a:avLst>
                <a:gd name="adj" fmla="val 0"/>
              </a:avLst>
            </a:prstGeom>
            <a:ln>
              <a:solidFill>
                <a:srgbClr val="2246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648404D7-6380-37CD-BBB8-0AA63F73A58D}"/>
                </a:ext>
              </a:extLst>
            </p:cNvPr>
            <p:cNvSpPr/>
            <p:nvPr/>
          </p:nvSpPr>
          <p:spPr>
            <a:xfrm>
              <a:off x="3009419" y="2104291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(1)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소득 재분배와 경제적 불평등 완화</a:t>
              </a:r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EC494B9B-67B4-1824-AF3F-C135DE84EF9C}"/>
                </a:ext>
              </a:extLst>
            </p:cNvPr>
            <p:cNvSpPr/>
            <p:nvPr/>
          </p:nvSpPr>
          <p:spPr>
            <a:xfrm>
              <a:off x="3009419" y="2759147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(2)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경제적 안정 효과</a:t>
              </a: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54341876-2185-1355-7A3A-4E440507E3AC}"/>
                </a:ext>
              </a:extLst>
            </p:cNvPr>
            <p:cNvSpPr/>
            <p:nvPr/>
          </p:nvSpPr>
          <p:spPr>
            <a:xfrm>
              <a:off x="3009419" y="3414003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(3)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노동시장 참여 촉진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2E33E86F-5D7D-1C8F-8547-8D8C33A29F0E}"/>
                </a:ext>
              </a:extLst>
            </p:cNvPr>
            <p:cNvSpPr/>
            <p:nvPr/>
          </p:nvSpPr>
          <p:spPr>
            <a:xfrm>
              <a:off x="3009419" y="4068859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(4)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장기적 경제성장 기반 마련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CEBD110A-7092-CCD1-A0B1-E043B10F5DB6}"/>
                </a:ext>
              </a:extLst>
            </p:cNvPr>
            <p:cNvSpPr/>
            <p:nvPr/>
          </p:nvSpPr>
          <p:spPr>
            <a:xfrm>
              <a:off x="3009419" y="4723715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(5)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사회적 비용 감소</a:t>
              </a:r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6CDDC073-3F69-88D4-D084-09A9E5944822}"/>
                </a:ext>
              </a:extLst>
            </p:cNvPr>
            <p:cNvSpPr/>
            <p:nvPr/>
          </p:nvSpPr>
          <p:spPr>
            <a:xfrm>
              <a:off x="3009419" y="5378571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(6)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소비와 생산성 증가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50558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D6C55-A2D7-A85A-7345-70C808C2D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263680-99E0-543C-D637-E54AD982AAA2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148D53-598E-D3EB-EB99-78F0FB91A155}"/>
              </a:ext>
            </a:extLst>
          </p:cNvPr>
          <p:cNvSpPr txBox="1"/>
          <p:nvPr/>
        </p:nvSpPr>
        <p:spPr>
          <a:xfrm>
            <a:off x="1412112" y="69450"/>
            <a:ext cx="6683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기능과 효과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99032D-E361-7C7C-7FA0-A6ED84608C6A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효과</a:t>
            </a: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8619E2D7-584D-93F5-AF85-77508AA9D089}"/>
              </a:ext>
            </a:extLst>
          </p:cNvPr>
          <p:cNvGrpSpPr/>
          <p:nvPr/>
        </p:nvGrpSpPr>
        <p:grpSpPr>
          <a:xfrm>
            <a:off x="1065854" y="2104291"/>
            <a:ext cx="9362935" cy="3740396"/>
            <a:chOff x="475546" y="2104291"/>
            <a:chExt cx="9362935" cy="3740396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53B9A9F7-62B3-80C7-2AA2-C06552F7A2F7}"/>
                </a:ext>
              </a:extLst>
            </p:cNvPr>
            <p:cNvSpPr/>
            <p:nvPr/>
          </p:nvSpPr>
          <p:spPr>
            <a:xfrm>
              <a:off x="475546" y="2759147"/>
              <a:ext cx="1875098" cy="2430683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3) </a:t>
              </a:r>
              <a:r>
                <a:rPr lang="ko-KR" altLang="en-US" dirty="0"/>
                <a:t>정치적 효과</a:t>
              </a:r>
            </a:p>
          </p:txBody>
        </p:sp>
        <p:sp>
          <p:nvSpPr>
            <p:cNvPr id="4" name="왼쪽 대괄호 3">
              <a:extLst>
                <a:ext uri="{FF2B5EF4-FFF2-40B4-BE49-F238E27FC236}">
                  <a16:creationId xmlns:a16="http://schemas.microsoft.com/office/drawing/2014/main" id="{6CE0374C-ECA8-4150-20C5-888A3E5AFC89}"/>
                </a:ext>
              </a:extLst>
            </p:cNvPr>
            <p:cNvSpPr/>
            <p:nvPr/>
          </p:nvSpPr>
          <p:spPr>
            <a:xfrm>
              <a:off x="2592731" y="2350640"/>
              <a:ext cx="416688" cy="3251036"/>
            </a:xfrm>
            <a:prstGeom prst="leftBracket">
              <a:avLst>
                <a:gd name="adj" fmla="val 0"/>
              </a:avLst>
            </a:prstGeom>
            <a:ln>
              <a:solidFill>
                <a:srgbClr val="22467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853EB6F1-0C07-A48A-CACB-34C2C13EDA2D}"/>
                </a:ext>
              </a:extLst>
            </p:cNvPr>
            <p:cNvSpPr/>
            <p:nvPr/>
          </p:nvSpPr>
          <p:spPr>
            <a:xfrm>
              <a:off x="3009419" y="2104291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(1)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정치적 지지 확보</a:t>
              </a:r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178E5D75-146E-751B-EDEB-70694613FC34}"/>
                </a:ext>
              </a:extLst>
            </p:cNvPr>
            <p:cNvSpPr/>
            <p:nvPr/>
          </p:nvSpPr>
          <p:spPr>
            <a:xfrm>
              <a:off x="3009419" y="2908585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(2)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정치적 안정성 강화</a:t>
              </a: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586D3E28-6CB2-18B6-8D1E-4BE46C212BA3}"/>
                </a:ext>
              </a:extLst>
            </p:cNvPr>
            <p:cNvSpPr/>
            <p:nvPr/>
          </p:nvSpPr>
          <p:spPr>
            <a:xfrm>
              <a:off x="3009419" y="3712879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(3)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정치적 양극화 심화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D1C86139-29F0-4072-1DEB-71DE1D4A86FE}"/>
                </a:ext>
              </a:extLst>
            </p:cNvPr>
            <p:cNvSpPr/>
            <p:nvPr/>
          </p:nvSpPr>
          <p:spPr>
            <a:xfrm>
              <a:off x="3009419" y="4517173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(4)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정책 피드백 효과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CCDD791C-68F6-AA60-00F6-243C76D5830F}"/>
                </a:ext>
              </a:extLst>
            </p:cNvPr>
            <p:cNvSpPr/>
            <p:nvPr/>
          </p:nvSpPr>
          <p:spPr>
            <a:xfrm>
              <a:off x="3009419" y="5321467"/>
              <a:ext cx="6829062" cy="523220"/>
            </a:xfrm>
            <a:prstGeom prst="rect">
              <a:avLst/>
            </a:prstGeom>
            <a:solidFill>
              <a:srgbClr val="DFDFD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ysClr val="windowText" lastClr="000000"/>
                  </a:solidFill>
                </a:rPr>
                <a:t>(5) </a:t>
              </a:r>
              <a:r>
                <a:rPr lang="ko-KR" altLang="en-US" dirty="0">
                  <a:solidFill>
                    <a:sysClr val="windowText" lastClr="000000"/>
                  </a:solidFill>
                </a:rPr>
                <a:t>정치적 동원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0628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9801A-CEE7-BF7F-9D84-08698BC70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58BF1A-6E1F-BC1A-6891-BAE32D0B0179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CB6CD3-CDA5-EC14-9D4F-3178984AB0AE}"/>
              </a:ext>
            </a:extLst>
          </p:cNvPr>
          <p:cNvSpPr txBox="1"/>
          <p:nvPr/>
        </p:nvSpPr>
        <p:spPr>
          <a:xfrm>
            <a:off x="1412112" y="69450"/>
            <a:ext cx="6683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기능과 효과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897277-72B4-2506-AFAB-1EDCEBAEB8B0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효과</a:t>
            </a: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F2E01D6D-9C7B-E8E0-7275-9D92B1AE9A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218" y="1737785"/>
            <a:ext cx="9039564" cy="456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8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DD74A7-AB4A-9E35-1464-31D07B953080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0DC7B3-6304-4C52-F993-9CC3A350671B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E34DEF-8E85-33C5-5DC8-C5DC5F2917DB}"/>
              </a:ext>
            </a:extLst>
          </p:cNvPr>
          <p:cNvSpPr txBox="1"/>
          <p:nvPr/>
        </p:nvSpPr>
        <p:spPr>
          <a:xfrm>
            <a:off x="279304" y="1013313"/>
            <a:ext cx="61056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사회복지정책의 개념 정의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3B2F1CF2-0E30-2793-718F-FF9D4DD14377}"/>
              </a:ext>
            </a:extLst>
          </p:cNvPr>
          <p:cNvGrpSpPr/>
          <p:nvPr/>
        </p:nvGrpSpPr>
        <p:grpSpPr>
          <a:xfrm>
            <a:off x="582931" y="1760935"/>
            <a:ext cx="11026137" cy="772840"/>
            <a:chOff x="490899" y="1911667"/>
            <a:chExt cx="11026137" cy="77284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6A19A5B-4340-4068-F86F-45E503ACE3A6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b="1" dirty="0">
                  <a:latin typeface="+mn-ea"/>
                </a:rPr>
                <a:t>사회복지정책</a:t>
              </a:r>
              <a:r>
                <a:rPr lang="ko-KR" altLang="en-US" dirty="0">
                  <a:latin typeface="+mn-ea"/>
                </a:rPr>
                <a:t>은 사회 구성원들의 기본적인 삶의 질을 보장하고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사회적 불평등과 취약성을 완화하며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공공의 이익을 증진시키기 위한 일련의 계획적이고 조직적인 노력</a:t>
              </a: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53313AD7-E314-7841-1DCD-8C9D84F4A827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E544B876-91B0-395D-EA27-21A0AA37152A}"/>
              </a:ext>
            </a:extLst>
          </p:cNvPr>
          <p:cNvGrpSpPr/>
          <p:nvPr/>
        </p:nvGrpSpPr>
        <p:grpSpPr>
          <a:xfrm>
            <a:off x="582931" y="2589606"/>
            <a:ext cx="11026137" cy="772840"/>
            <a:chOff x="490899" y="1911667"/>
            <a:chExt cx="11026137" cy="77284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70A76DE-994A-2E22-248D-3A12F721E56E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사회복지정책 목표</a:t>
              </a:r>
              <a:r>
                <a:rPr lang="en-US" altLang="ko-KR" dirty="0">
                  <a:latin typeface="+mn-ea"/>
                </a:rPr>
                <a:t>: </a:t>
              </a:r>
              <a:r>
                <a:rPr lang="ko-KR" altLang="en-US" dirty="0">
                  <a:latin typeface="+mn-ea"/>
                </a:rPr>
                <a:t>정부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공공기관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비영리 단체가 주도하여 시행하는 정책으로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사회적 안전망 구축과 </a:t>
              </a:r>
            </a:p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개인의 복지증진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449FF14D-16B2-EC50-880E-C0A5D8F97A81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3916C36A-3649-831B-9C12-1066277410EB}"/>
              </a:ext>
            </a:extLst>
          </p:cNvPr>
          <p:cNvGrpSpPr/>
          <p:nvPr/>
        </p:nvGrpSpPr>
        <p:grpSpPr>
          <a:xfrm>
            <a:off x="582931" y="3429000"/>
            <a:ext cx="11026137" cy="412742"/>
            <a:chOff x="490899" y="1911667"/>
            <a:chExt cx="11026137" cy="412742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D2431D2-3A36-4016-99D7-F4680E62DCD2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사회복지정책 특징</a:t>
              </a:r>
            </a:p>
          </p:txBody>
        </p:sp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08EA1E30-2D2D-93FF-BF60-D5206E9DED52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11C919C-F270-11C5-247C-D135505D38B2}"/>
              </a:ext>
            </a:extLst>
          </p:cNvPr>
          <p:cNvSpPr txBox="1"/>
          <p:nvPr/>
        </p:nvSpPr>
        <p:spPr>
          <a:xfrm>
            <a:off x="748875" y="3949840"/>
            <a:ext cx="9078032" cy="17007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목적성</a:t>
            </a:r>
            <a:endParaRPr lang="en-US" altLang="ko-KR" dirty="0">
              <a:latin typeface="+mn-ea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공공성</a:t>
            </a:r>
            <a:endParaRPr lang="en-US" altLang="ko-KR" dirty="0">
              <a:latin typeface="+mn-ea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재분배 기능</a:t>
            </a:r>
            <a:endParaRPr lang="en-US" altLang="ko-KR" dirty="0">
              <a:latin typeface="+mn-ea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보편성과 </a:t>
            </a:r>
            <a:r>
              <a:rPr lang="ko-KR" altLang="en-US" dirty="0" err="1">
                <a:latin typeface="+mn-ea"/>
              </a:rPr>
              <a:t>선택성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700782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121ED-AD26-4575-5873-DBF9EBFFA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FBD16A-9BAC-9913-237A-40A41611BD1D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445115-A271-E32E-3DB8-F261EFFEE773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E3005D-4DD0-8ED5-A9F7-29E00547A519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윌렌스키와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르보의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분 모형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C9EC717C-6DB6-C575-E715-CBAB1BEC50D1}"/>
              </a:ext>
            </a:extLst>
          </p:cNvPr>
          <p:cNvGrpSpPr/>
          <p:nvPr/>
        </p:nvGrpSpPr>
        <p:grpSpPr>
          <a:xfrm>
            <a:off x="582931" y="1669899"/>
            <a:ext cx="11026137" cy="772840"/>
            <a:chOff x="490899" y="1911667"/>
            <a:chExt cx="11026137" cy="77284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F4FE08B-855C-5508-2647-708DE8DD0AAF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 err="1">
                  <a:latin typeface="+mn-ea"/>
                </a:rPr>
                <a:t>윌렌스키와</a:t>
              </a:r>
              <a:r>
                <a:rPr lang="ko-KR" altLang="en-US" dirty="0">
                  <a:latin typeface="+mn-ea"/>
                </a:rPr>
                <a:t> </a:t>
              </a:r>
              <a:r>
                <a:rPr lang="ko-KR" altLang="en-US" dirty="0" err="1">
                  <a:latin typeface="+mn-ea"/>
                </a:rPr>
                <a:t>르보는</a:t>
              </a:r>
              <a:r>
                <a:rPr lang="ko-KR" altLang="en-US" dirty="0">
                  <a:latin typeface="+mn-ea"/>
                </a:rPr>
                <a:t> </a:t>
              </a:r>
              <a:r>
                <a:rPr lang="en-US" altLang="ko-KR" dirty="0">
                  <a:latin typeface="+mn-ea"/>
                </a:rPr>
                <a:t>1965</a:t>
              </a:r>
              <a:r>
                <a:rPr lang="ko-KR" altLang="en-US" dirty="0">
                  <a:latin typeface="+mn-ea"/>
                </a:rPr>
                <a:t>년에 출간된 저서 ‘</a:t>
              </a:r>
              <a:r>
                <a:rPr lang="en-US" altLang="ko-KR" dirty="0">
                  <a:latin typeface="+mn-ea"/>
                </a:rPr>
                <a:t>Industrial Society and Social Welfare’</a:t>
              </a:r>
              <a:r>
                <a:rPr lang="ko-KR" altLang="en-US" dirty="0">
                  <a:latin typeface="+mn-ea"/>
                </a:rPr>
                <a:t>에서 사회복지제도의 발전과 구조를 설명하기 위해 두 가지 대립적 관점을 제시</a:t>
              </a:r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EAD4ED3B-6E57-1EBE-EAA8-FAB8B8B34736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AF26F165-87B1-FD01-F9F0-B8BEB87F74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8512"/>
              </p:ext>
            </p:extLst>
          </p:nvPr>
        </p:nvGraphicFramePr>
        <p:xfrm>
          <a:off x="822784" y="2680280"/>
          <a:ext cx="10694250" cy="3204152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406552">
                  <a:extLst>
                    <a:ext uri="{9D8B030D-6E8A-4147-A177-3AD203B41FA5}">
                      <a16:colId xmlns:a16="http://schemas.microsoft.com/office/drawing/2014/main" val="1839914961"/>
                    </a:ext>
                  </a:extLst>
                </a:gridCol>
                <a:gridCol w="8287698">
                  <a:extLst>
                    <a:ext uri="{9D8B030D-6E8A-4147-A177-3AD203B41FA5}">
                      <a16:colId xmlns:a16="http://schemas.microsoft.com/office/drawing/2014/main" val="2942916527"/>
                    </a:ext>
                  </a:extLst>
                </a:gridCol>
              </a:tblGrid>
              <a:tr h="320415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latin typeface="+mn-ea"/>
                          <a:ea typeface="+mn-ea"/>
                        </a:rPr>
                        <a:t>1) </a:t>
                      </a:r>
                      <a:r>
                        <a:rPr lang="ko-KR" altLang="en-US" b="0" dirty="0">
                          <a:latin typeface="+mn-ea"/>
                          <a:ea typeface="+mn-ea"/>
                        </a:rPr>
                        <a:t>잔여적 복지모형</a:t>
                      </a:r>
                    </a:p>
                  </a:txBody>
                  <a:tcPr anchor="ctr"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잔여적</a:t>
                      </a:r>
                      <a:r>
                        <a:rPr lang="en-US" altLang="ko-KR" sz="1600" dirty="0"/>
                        <a:t>(residual) </a:t>
                      </a:r>
                      <a:r>
                        <a:rPr lang="ko-KR" altLang="en-US" sz="1600" dirty="0"/>
                        <a:t>복지에서는 개인과 가족이 사회의 기본적 경제적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사회적 문제를 스스로 해결하는 것이 기본으로 간주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사회복지제도는 시장과 가족의 기능이 실패했을 때 개입하게 됨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사회복지가 제공되는 기준은 선별적이고 제한적이며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수급 대상은 소득 수준이나 특정 위기에 처한 집단에 국한됨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자유주의적 이데올로기에 기반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사회복지 지출을 최소화하려는 경향이 강함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예를 들면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미국의 공공부조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공적 빈곤프로그램</a:t>
                      </a:r>
                      <a:r>
                        <a:rPr lang="en-US" altLang="ko-KR" sz="1600" dirty="0"/>
                        <a:t>), </a:t>
                      </a:r>
                      <a:r>
                        <a:rPr lang="ko-KR" altLang="en-US" sz="1600" dirty="0"/>
                        <a:t>식량지원 프로그램 등</a:t>
                      </a:r>
                    </a:p>
                  </a:txBody>
                  <a:tcPr anchor="ctr"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88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872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03D87-0EA2-37A8-6E64-E1DEC4910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1924DE-1617-48B5-998F-F0DD69EC4917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9495EC-F63B-871C-5182-0BFF8D4E6234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AA4338-7BEC-73C0-E9F9-36F96414ECAF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윌렌스키와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르보의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분 모형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A38960CF-18A9-0CA3-6A97-571346C20513}"/>
              </a:ext>
            </a:extLst>
          </p:cNvPr>
          <p:cNvGrpSpPr/>
          <p:nvPr/>
        </p:nvGrpSpPr>
        <p:grpSpPr>
          <a:xfrm>
            <a:off x="582931" y="1669899"/>
            <a:ext cx="11026137" cy="772840"/>
            <a:chOff x="490899" y="1911667"/>
            <a:chExt cx="11026137" cy="77284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1FC4F4B-C093-B50F-738E-7699EEEB00DC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 err="1">
                  <a:latin typeface="+mn-ea"/>
                </a:rPr>
                <a:t>윌렌스키와</a:t>
              </a:r>
              <a:r>
                <a:rPr lang="ko-KR" altLang="en-US" dirty="0">
                  <a:latin typeface="+mn-ea"/>
                </a:rPr>
                <a:t> </a:t>
              </a:r>
              <a:r>
                <a:rPr lang="ko-KR" altLang="en-US" dirty="0" err="1">
                  <a:latin typeface="+mn-ea"/>
                </a:rPr>
                <a:t>르보는</a:t>
              </a:r>
              <a:r>
                <a:rPr lang="ko-KR" altLang="en-US" dirty="0">
                  <a:latin typeface="+mn-ea"/>
                </a:rPr>
                <a:t> </a:t>
              </a:r>
              <a:r>
                <a:rPr lang="en-US" altLang="ko-KR" dirty="0">
                  <a:latin typeface="+mn-ea"/>
                </a:rPr>
                <a:t>1965</a:t>
              </a:r>
              <a:r>
                <a:rPr lang="ko-KR" altLang="en-US" dirty="0">
                  <a:latin typeface="+mn-ea"/>
                </a:rPr>
                <a:t>년에 출간된 저서 ‘</a:t>
              </a:r>
              <a:r>
                <a:rPr lang="en-US" altLang="ko-KR" dirty="0">
                  <a:latin typeface="+mn-ea"/>
                </a:rPr>
                <a:t>Industrial Society and Social Welfare’</a:t>
              </a:r>
              <a:r>
                <a:rPr lang="ko-KR" altLang="en-US" dirty="0">
                  <a:latin typeface="+mn-ea"/>
                </a:rPr>
                <a:t>에서 사회복지제도의 발전과 구조를 설명하기 위해 두 가지 대립적 관점을 제시</a:t>
              </a:r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3557D686-C756-B1D3-8463-571AE9D53BA6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E0F51C5B-A4D2-3089-6961-0F136CDF16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803705"/>
              </p:ext>
            </p:extLst>
          </p:nvPr>
        </p:nvGraphicFramePr>
        <p:xfrm>
          <a:off x="822784" y="2680280"/>
          <a:ext cx="10694250" cy="3204152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406552">
                  <a:extLst>
                    <a:ext uri="{9D8B030D-6E8A-4147-A177-3AD203B41FA5}">
                      <a16:colId xmlns:a16="http://schemas.microsoft.com/office/drawing/2014/main" val="1839914961"/>
                    </a:ext>
                  </a:extLst>
                </a:gridCol>
                <a:gridCol w="8287698">
                  <a:extLst>
                    <a:ext uri="{9D8B030D-6E8A-4147-A177-3AD203B41FA5}">
                      <a16:colId xmlns:a16="http://schemas.microsoft.com/office/drawing/2014/main" val="2942916527"/>
                    </a:ext>
                  </a:extLst>
                </a:gridCol>
              </a:tblGrid>
              <a:tr h="320415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latin typeface="+mn-ea"/>
                          <a:ea typeface="+mn-ea"/>
                        </a:rPr>
                        <a:t>2) </a:t>
                      </a:r>
                      <a:r>
                        <a:rPr lang="ko-KR" altLang="en-US" b="0" dirty="0">
                          <a:latin typeface="+mn-ea"/>
                          <a:ea typeface="+mn-ea"/>
                        </a:rPr>
                        <a:t>제도적 복지모형</a:t>
                      </a:r>
                    </a:p>
                  </a:txBody>
                  <a:tcPr anchor="ctr">
                    <a:solidFill>
                      <a:srgbClr val="D2A5EA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제도적</a:t>
                      </a:r>
                      <a:r>
                        <a:rPr lang="en-US" altLang="ko-KR" sz="1600" dirty="0"/>
                        <a:t>(institutional) </a:t>
                      </a:r>
                      <a:r>
                        <a:rPr lang="ko-KR" altLang="en-US" sz="1600" dirty="0"/>
                        <a:t>복지에서는 사회복지가 모든 시민에게 기본적으로 제공되어야 할 권리로 인식됨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개인과 가족의 자립만으로는 해결할 수 없는 사회적 위험인 질병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실업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노령화 등에 대응하기 위해 국가의 적극적 개입을 강조함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보편주의적 이데올로기에 기초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모든 시민을 대상으로 복지 혜택을 제공하는 것이 특징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예를 들면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스웨덴의 보편적 복지국가 모델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의료보험과 </a:t>
                      </a:r>
                      <a:r>
                        <a:rPr lang="ko-KR" altLang="en-US" sz="1600" dirty="0" err="1"/>
                        <a:t>국민연금같은</a:t>
                      </a:r>
                      <a:r>
                        <a:rPr lang="ko-KR" altLang="en-US" sz="1600" dirty="0"/>
                        <a:t> 제도 등</a:t>
                      </a:r>
                      <a:endParaRPr lang="en-US" altLang="ko-KR" sz="1600" dirty="0"/>
                    </a:p>
                  </a:txBody>
                  <a:tcPr anchor="ctr"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88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4742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9A9A2-B886-14EF-C41A-1FF701796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47ED88-710F-078E-73E6-3F77F03DB19E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7A6280-6AE1-1DC9-50FB-20D9BA52242D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574B48-3C36-7808-D93A-B36FC8AB3398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윌렌스키와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르보의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분 모형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D7C662-4053-0932-5932-FEF8E251229F}"/>
              </a:ext>
            </a:extLst>
          </p:cNvPr>
          <p:cNvSpPr txBox="1"/>
          <p:nvPr/>
        </p:nvSpPr>
        <p:spPr>
          <a:xfrm>
            <a:off x="502324" y="1672401"/>
            <a:ext cx="103115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b="1" dirty="0">
                <a:latin typeface="+mn-ea"/>
              </a:rPr>
              <a:t>3) </a:t>
            </a:r>
            <a:r>
              <a:rPr lang="ko-KR" altLang="en-US" sz="2400" b="1" dirty="0">
                <a:latin typeface="+mn-ea"/>
              </a:rPr>
              <a:t>이론적 의의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C459CE70-7A85-A5B6-462C-EAA743405542}"/>
              </a:ext>
            </a:extLst>
          </p:cNvPr>
          <p:cNvGrpSpPr/>
          <p:nvPr/>
        </p:nvGrpSpPr>
        <p:grpSpPr>
          <a:xfrm>
            <a:off x="582931" y="2200485"/>
            <a:ext cx="11026137" cy="772840"/>
            <a:chOff x="490899" y="1911667"/>
            <a:chExt cx="11026137" cy="77284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90AC758-65AD-5A0B-58FB-3F70A74A092A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사회복지제도의 유형화를 통해 국가의 사회복지정책이 어 떤 철학적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이데올로기적 기반에서 작동하는지 분석하는 데 기여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680EE5C2-83F4-5ED5-7FE2-5562E0742319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97E15C86-8A32-5F3E-011C-C61FD7C46030}"/>
              </a:ext>
            </a:extLst>
          </p:cNvPr>
          <p:cNvGrpSpPr/>
          <p:nvPr/>
        </p:nvGrpSpPr>
        <p:grpSpPr>
          <a:xfrm>
            <a:off x="582931" y="3019625"/>
            <a:ext cx="11026137" cy="772840"/>
            <a:chOff x="490899" y="1911667"/>
            <a:chExt cx="11026137" cy="772840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FA0610D-4941-B836-850B-E14E7BE9E734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이는 복지국가의 발전 단계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경제적 여건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정치적 이념에 따라 사회복지제도가 어떻게 설계되고 운영되는지를 설명하는 데 유용한 틀로 평가받음</a:t>
              </a:r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317BA4A9-2D22-8CE9-1E37-F9FCA8084645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6F566C2B-E87C-7502-46B5-70CB9DB80C85}"/>
              </a:ext>
            </a:extLst>
          </p:cNvPr>
          <p:cNvSpPr txBox="1"/>
          <p:nvPr/>
        </p:nvSpPr>
        <p:spPr>
          <a:xfrm>
            <a:off x="502324" y="3964189"/>
            <a:ext cx="103115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b="1" dirty="0">
                <a:latin typeface="+mn-ea"/>
              </a:rPr>
              <a:t>4) </a:t>
            </a:r>
            <a:r>
              <a:rPr lang="ko-KR" altLang="en-US" sz="2400" b="1" dirty="0">
                <a:latin typeface="+mn-ea"/>
              </a:rPr>
              <a:t>비판과 한계</a:t>
            </a:r>
          </a:p>
        </p:txBody>
      </p: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DE9FB3F3-F994-9D0B-35A2-5829A4FD880E}"/>
              </a:ext>
            </a:extLst>
          </p:cNvPr>
          <p:cNvGrpSpPr/>
          <p:nvPr/>
        </p:nvGrpSpPr>
        <p:grpSpPr>
          <a:xfrm>
            <a:off x="582931" y="4492273"/>
            <a:ext cx="11026137" cy="412742"/>
            <a:chOff x="490899" y="1911667"/>
            <a:chExt cx="11026137" cy="41274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504B193-C349-0119-6AFC-903B0A599327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spc="-70" dirty="0">
                  <a:latin typeface="+mn-ea"/>
                </a:rPr>
                <a:t>잔여적</a:t>
              </a:r>
              <a:r>
                <a:rPr lang="en-US" altLang="ko-KR" spc="-70" dirty="0">
                  <a:latin typeface="+mn-ea"/>
                </a:rPr>
                <a:t>, </a:t>
              </a:r>
              <a:r>
                <a:rPr lang="ko-KR" altLang="en-US" spc="-70" dirty="0">
                  <a:latin typeface="+mn-ea"/>
                </a:rPr>
                <a:t>제도적 모형이라는 양분화는 현실의 복잡한 사회복지제도를 충분히 설명하지 못한다는 비판을 받음</a:t>
              </a: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CB497850-BEEE-A7B3-27E1-EE75DCC74276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B845C97E-339C-B2C6-3B2C-7003D639F94E}"/>
              </a:ext>
            </a:extLst>
          </p:cNvPr>
          <p:cNvGrpSpPr/>
          <p:nvPr/>
        </p:nvGrpSpPr>
        <p:grpSpPr>
          <a:xfrm>
            <a:off x="582931" y="5019042"/>
            <a:ext cx="11026137" cy="772840"/>
            <a:chOff x="490899" y="1911667"/>
            <a:chExt cx="11026137" cy="772840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EC1148C-5CC9-2FE4-0ECB-0AE7FF0E6DFD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사회복지정책은 각국의 역사적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문화적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정치적 배경에 따라 다르게 발전하지만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이 모형은 이를 충분히 고려하지 않았다는 지적이 있음</a:t>
              </a: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702C9532-C342-628A-49AB-2EFE5A5DE481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0BB56F12-8646-C1C1-4744-300E389B5DF3}"/>
              </a:ext>
            </a:extLst>
          </p:cNvPr>
          <p:cNvSpPr txBox="1"/>
          <p:nvPr/>
        </p:nvSpPr>
        <p:spPr>
          <a:xfrm>
            <a:off x="822785" y="5997201"/>
            <a:ext cx="10694251" cy="377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altLang="ko-KR" sz="1600" dirty="0">
                <a:latin typeface="+mn-ea"/>
              </a:rPr>
              <a:t>&lt;</a:t>
            </a:r>
            <a:r>
              <a:rPr lang="ko-KR" altLang="en-US" sz="1600" dirty="0">
                <a:latin typeface="+mn-ea"/>
              </a:rPr>
              <a:t>표 </a:t>
            </a:r>
            <a:r>
              <a:rPr lang="en-US" altLang="ko-KR" sz="1600" dirty="0">
                <a:latin typeface="+mn-ea"/>
              </a:rPr>
              <a:t>1-3&gt; </a:t>
            </a:r>
            <a:r>
              <a:rPr lang="ko-KR" altLang="en-US" sz="1600" dirty="0" err="1">
                <a:latin typeface="+mn-ea"/>
              </a:rPr>
              <a:t>윌렌스키와</a:t>
            </a:r>
            <a:r>
              <a:rPr lang="ko-KR" altLang="en-US" sz="1600" dirty="0">
                <a:latin typeface="+mn-ea"/>
              </a:rPr>
              <a:t> </a:t>
            </a:r>
            <a:r>
              <a:rPr lang="ko-KR" altLang="en-US" sz="1600" dirty="0" err="1">
                <a:latin typeface="+mn-ea"/>
              </a:rPr>
              <a:t>르보</a:t>
            </a:r>
            <a:r>
              <a:rPr lang="en-US" altLang="ko-KR" sz="1600" dirty="0">
                <a:latin typeface="+mn-ea"/>
              </a:rPr>
              <a:t>(Wilensky &amp; Lebeaux)</a:t>
            </a:r>
            <a:r>
              <a:rPr lang="ko-KR" altLang="en-US" sz="1600" dirty="0">
                <a:latin typeface="+mn-ea"/>
              </a:rPr>
              <a:t>의 </a:t>
            </a:r>
            <a:r>
              <a:rPr lang="en-US" altLang="ko-KR" sz="1600" dirty="0">
                <a:latin typeface="+mn-ea"/>
              </a:rPr>
              <a:t>2</a:t>
            </a:r>
            <a:r>
              <a:rPr lang="ko-KR" altLang="en-US" sz="1600" dirty="0">
                <a:latin typeface="+mn-ea"/>
              </a:rPr>
              <a:t>분 모형 비교</a:t>
            </a:r>
            <a:r>
              <a:rPr lang="en-US" altLang="ko-KR" sz="1600" dirty="0">
                <a:latin typeface="+mn-ea"/>
              </a:rPr>
              <a:t>: </a:t>
            </a:r>
            <a:r>
              <a:rPr lang="ko-KR" altLang="en-US" sz="1600" dirty="0">
                <a:latin typeface="+mn-ea"/>
              </a:rPr>
              <a:t>교재 </a:t>
            </a:r>
            <a:r>
              <a:rPr lang="en-US" altLang="ko-KR" sz="1600" dirty="0">
                <a:latin typeface="+mn-ea"/>
              </a:rPr>
              <a:t>p.32</a:t>
            </a:r>
            <a:endParaRPr lang="ko-KR" altLang="en-US" sz="1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661752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70F80-C699-4DF2-A9B2-9969A7590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D7E4C5-11BF-79F0-D75A-B354DDE8523B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0F9A39-1941-7DA7-8A8A-BAFAA05F1456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925ECC-030F-E1C8-2BAC-3F1C024957C8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티트머스의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분 모형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4B3CE4D-02FE-275C-1A82-DEE0CD7B8824}"/>
              </a:ext>
            </a:extLst>
          </p:cNvPr>
          <p:cNvGrpSpPr/>
          <p:nvPr/>
        </p:nvGrpSpPr>
        <p:grpSpPr>
          <a:xfrm>
            <a:off x="582931" y="1670346"/>
            <a:ext cx="11026137" cy="412742"/>
            <a:chOff x="490899" y="1911667"/>
            <a:chExt cx="11026137" cy="412742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9CC564C-7FA6-EA4A-604A-2B38C77FFA7F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 err="1">
                  <a:latin typeface="+mn-ea"/>
                </a:rPr>
                <a:t>티트머스는</a:t>
              </a:r>
              <a:r>
                <a:rPr lang="ko-KR" altLang="en-US" dirty="0">
                  <a:latin typeface="+mn-ea"/>
                </a:rPr>
                <a:t> 복지국가 연구의 선구자로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그의 </a:t>
              </a:r>
              <a:r>
                <a:rPr lang="en-US" altLang="ko-KR" dirty="0">
                  <a:latin typeface="+mn-ea"/>
                </a:rPr>
                <a:t>3</a:t>
              </a:r>
              <a:r>
                <a:rPr lang="ko-KR" altLang="en-US" dirty="0">
                  <a:latin typeface="+mn-ea"/>
                </a:rPr>
                <a:t>분 모형은 사회복지의 유형을 설명하는 데 중요한 이론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95D15440-C1E8-C033-4A5B-AF96AB8BCA72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EECD5ABD-323A-F3BF-0DCC-FAEAC8171B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496790"/>
              </p:ext>
            </p:extLst>
          </p:nvPr>
        </p:nvGraphicFramePr>
        <p:xfrm>
          <a:off x="748875" y="2517846"/>
          <a:ext cx="10694250" cy="3204152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406552">
                  <a:extLst>
                    <a:ext uri="{9D8B030D-6E8A-4147-A177-3AD203B41FA5}">
                      <a16:colId xmlns:a16="http://schemas.microsoft.com/office/drawing/2014/main" val="1839914961"/>
                    </a:ext>
                  </a:extLst>
                </a:gridCol>
                <a:gridCol w="8287698">
                  <a:extLst>
                    <a:ext uri="{9D8B030D-6E8A-4147-A177-3AD203B41FA5}">
                      <a16:colId xmlns:a16="http://schemas.microsoft.com/office/drawing/2014/main" val="2942916527"/>
                    </a:ext>
                  </a:extLst>
                </a:gridCol>
              </a:tblGrid>
              <a:tr h="320415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latin typeface="+mn-ea"/>
                          <a:ea typeface="+mn-ea"/>
                        </a:rPr>
                        <a:t>1) </a:t>
                      </a:r>
                      <a:r>
                        <a:rPr lang="ko-KR" altLang="en-US" b="0" dirty="0">
                          <a:latin typeface="+mn-ea"/>
                          <a:ea typeface="+mn-ea"/>
                        </a:rPr>
                        <a:t>잔여적 복지모형</a:t>
                      </a:r>
                    </a:p>
                  </a:txBody>
                  <a:tcPr anchor="ctr"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사회복지가 가족이나 시장의 기능이 실패했을 때 보완적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일시적으로 개입하는 방식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개인의 책임을 강조하며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국가의 개입을 최소화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자유방임적 경제체제와 연결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사회복지제도는 ‘최후의 </a:t>
                      </a:r>
                      <a:r>
                        <a:rPr lang="ko-KR" altLang="en-US" sz="1600" dirty="0" err="1"/>
                        <a:t>안전망’으로</a:t>
                      </a:r>
                      <a:r>
                        <a:rPr lang="ko-KR" altLang="en-US" sz="1600" dirty="0"/>
                        <a:t> 기능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예를 들면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미국의 사회복지제도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공공복지는 가난한 사람들을 위한 선택적이고 제한된 서비스로 운영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이 모형에서는 복지 혜택이 자격 요건을 충족한 사람들에게만 제공되며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주로 저소득층이 대상이 됨</a:t>
                      </a:r>
                    </a:p>
                  </a:txBody>
                  <a:tcPr anchor="ctr"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88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6635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A9C40-DD15-9478-C5A3-D8F31F3D6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DA87B0-803A-F41E-B105-C73A252D5C80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240CF2-5FC0-1392-D32F-6F0340ECA010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C5FBCD-75B7-4D8E-6527-AAEE1AEB875B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티트머스의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분 모형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1FFC189A-C5EE-D8CB-61EA-A0BE5CDE4C38}"/>
              </a:ext>
            </a:extLst>
          </p:cNvPr>
          <p:cNvGrpSpPr/>
          <p:nvPr/>
        </p:nvGrpSpPr>
        <p:grpSpPr>
          <a:xfrm>
            <a:off x="582931" y="1670346"/>
            <a:ext cx="11026137" cy="412742"/>
            <a:chOff x="490899" y="1911667"/>
            <a:chExt cx="11026137" cy="412742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6C95537-23CE-37F2-D809-421E00F06F19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 err="1">
                  <a:latin typeface="+mn-ea"/>
                </a:rPr>
                <a:t>티트머스는</a:t>
              </a:r>
              <a:r>
                <a:rPr lang="ko-KR" altLang="en-US" dirty="0">
                  <a:latin typeface="+mn-ea"/>
                </a:rPr>
                <a:t> 복지국가 연구의 선구자로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그의 </a:t>
              </a:r>
              <a:r>
                <a:rPr lang="en-US" altLang="ko-KR" dirty="0">
                  <a:latin typeface="+mn-ea"/>
                </a:rPr>
                <a:t>3</a:t>
              </a:r>
              <a:r>
                <a:rPr lang="ko-KR" altLang="en-US" dirty="0">
                  <a:latin typeface="+mn-ea"/>
                </a:rPr>
                <a:t>분 모형은 사회복지의 유형을 설명하는 데 중요한 이론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0739363F-1077-B0A4-4387-22F4546D7E08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49E971BF-EACB-EBA8-1E52-BEE3F74AA8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088549"/>
              </p:ext>
            </p:extLst>
          </p:nvPr>
        </p:nvGraphicFramePr>
        <p:xfrm>
          <a:off x="748875" y="2517846"/>
          <a:ext cx="10694250" cy="3204152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406552">
                  <a:extLst>
                    <a:ext uri="{9D8B030D-6E8A-4147-A177-3AD203B41FA5}">
                      <a16:colId xmlns:a16="http://schemas.microsoft.com/office/drawing/2014/main" val="1839914961"/>
                    </a:ext>
                  </a:extLst>
                </a:gridCol>
                <a:gridCol w="8287698">
                  <a:extLst>
                    <a:ext uri="{9D8B030D-6E8A-4147-A177-3AD203B41FA5}">
                      <a16:colId xmlns:a16="http://schemas.microsoft.com/office/drawing/2014/main" val="2942916527"/>
                    </a:ext>
                  </a:extLst>
                </a:gridCol>
              </a:tblGrid>
              <a:tr h="320415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b="0" dirty="0">
                          <a:latin typeface="+mn-ea"/>
                          <a:ea typeface="+mn-ea"/>
                        </a:rPr>
                        <a:t>2) </a:t>
                      </a:r>
                      <a:r>
                        <a:rPr lang="ko-KR" altLang="en-US" b="0" dirty="0">
                          <a:latin typeface="+mn-ea"/>
                          <a:ea typeface="+mn-ea"/>
                        </a:rPr>
                        <a:t>산업적 </a:t>
                      </a:r>
                      <a:endParaRPr lang="en-US" altLang="ko-KR" b="0" dirty="0">
                        <a:latin typeface="+mn-ea"/>
                        <a:ea typeface="+mn-ea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b="0" dirty="0">
                          <a:latin typeface="+mn-ea"/>
                          <a:ea typeface="+mn-ea"/>
                        </a:rPr>
                        <a:t>성취</a:t>
                      </a:r>
                      <a:r>
                        <a:rPr lang="en-US" altLang="ko-KR" b="0" dirty="0">
                          <a:latin typeface="+mn-ea"/>
                          <a:ea typeface="+mn-ea"/>
                        </a:rPr>
                        <a:t>-</a:t>
                      </a:r>
                      <a:r>
                        <a:rPr lang="ko-KR" altLang="en-US" b="0" dirty="0">
                          <a:latin typeface="+mn-ea"/>
                          <a:ea typeface="+mn-ea"/>
                        </a:rPr>
                        <a:t>효율모형</a:t>
                      </a:r>
                    </a:p>
                  </a:txBody>
                  <a:tcPr anchor="ctr">
                    <a:solidFill>
                      <a:srgbClr val="D2A5EA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사회복지를 시장경제와 연계하여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개인의 기여와 노동시장에서의 성과를 기준으로 사회복지를 제공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사회보험제도가 여기에 속하며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사회복지의 급여는 노동에 대한 보상으로 간주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예를 들면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독일의 사회보험제도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고용상태와 소득 수준에 따라 급여가 결정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이 모형에서는 기여 방식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보험료 납부</a:t>
                      </a:r>
                      <a:r>
                        <a:rPr lang="en-US" altLang="ko-KR" sz="1600" dirty="0"/>
                        <a:t>)</a:t>
                      </a:r>
                      <a:r>
                        <a:rPr lang="ko-KR" altLang="en-US" sz="1600" dirty="0"/>
                        <a:t>을 통해 사회복지 급여를 받을 자격이 주어지며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소득 대체율이 주요 기준이 됨</a:t>
                      </a:r>
                    </a:p>
                  </a:txBody>
                  <a:tcPr anchor="ctr"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88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8721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C354D-E234-DD23-B296-13A8D4EED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A90C64-1DD4-F9A7-F713-92FD3D15F035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A5A05D-95C1-F301-D284-E214AB1B6BC3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54DDB9-56E6-BE9E-7FC3-1B1A2F69AFED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티트머스의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분 모형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24A66D84-0435-3F6D-07FA-8DA3415DFC44}"/>
              </a:ext>
            </a:extLst>
          </p:cNvPr>
          <p:cNvGrpSpPr/>
          <p:nvPr/>
        </p:nvGrpSpPr>
        <p:grpSpPr>
          <a:xfrm>
            <a:off x="582931" y="1670346"/>
            <a:ext cx="11026137" cy="412742"/>
            <a:chOff x="490899" y="1911667"/>
            <a:chExt cx="11026137" cy="412742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604346E-221E-E322-8496-ABE2E4DD7862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 err="1">
                  <a:latin typeface="+mn-ea"/>
                </a:rPr>
                <a:t>티트머스는</a:t>
              </a:r>
              <a:r>
                <a:rPr lang="ko-KR" altLang="en-US" dirty="0">
                  <a:latin typeface="+mn-ea"/>
                </a:rPr>
                <a:t> 복지국가 연구의 선구자로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그의 </a:t>
              </a:r>
              <a:r>
                <a:rPr lang="en-US" altLang="ko-KR" dirty="0">
                  <a:latin typeface="+mn-ea"/>
                </a:rPr>
                <a:t>3</a:t>
              </a:r>
              <a:r>
                <a:rPr lang="ko-KR" altLang="en-US" dirty="0">
                  <a:latin typeface="+mn-ea"/>
                </a:rPr>
                <a:t>분 모형은 사회복지의 유형을 설명하는 데 중요한 이론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E7F50701-50CD-E151-697E-2FC3BE5A02EF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B7AB36A-5C34-ECE7-92E0-00A3D75BE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417797"/>
              </p:ext>
            </p:extLst>
          </p:nvPr>
        </p:nvGraphicFramePr>
        <p:xfrm>
          <a:off x="748875" y="2517846"/>
          <a:ext cx="10694250" cy="3204152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406552">
                  <a:extLst>
                    <a:ext uri="{9D8B030D-6E8A-4147-A177-3AD203B41FA5}">
                      <a16:colId xmlns:a16="http://schemas.microsoft.com/office/drawing/2014/main" val="1839914961"/>
                    </a:ext>
                  </a:extLst>
                </a:gridCol>
                <a:gridCol w="8287698">
                  <a:extLst>
                    <a:ext uri="{9D8B030D-6E8A-4147-A177-3AD203B41FA5}">
                      <a16:colId xmlns:a16="http://schemas.microsoft.com/office/drawing/2014/main" val="2942916527"/>
                    </a:ext>
                  </a:extLst>
                </a:gridCol>
              </a:tblGrid>
              <a:tr h="320415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b="0" dirty="0">
                          <a:latin typeface="+mn-ea"/>
                          <a:ea typeface="+mn-ea"/>
                        </a:rPr>
                        <a:t>3) </a:t>
                      </a:r>
                      <a:r>
                        <a:rPr lang="ko-KR" altLang="en-US" b="0" dirty="0">
                          <a:latin typeface="+mn-ea"/>
                          <a:ea typeface="+mn-ea"/>
                        </a:rPr>
                        <a:t>제도적 복지모형</a:t>
                      </a:r>
                    </a:p>
                  </a:txBody>
                  <a:tcPr anchor="ctr">
                    <a:solidFill>
                      <a:srgbClr val="3975C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사회복지를 모든 시민의 권리로 간주하며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국가가 적극적으로 개입하여 사회적 평등과 정의를 실현하려 함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사회복지가 선택적이 아니라 보편적이며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모든 계층에게 동일하게 제공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예를 들면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스웨덴과 같은 북유럽 복지국가는 제도적 복지모형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높은 수준의 세금과 함께 보편적 복지를 통해 평등을 추구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이 모형에서는 사회복지가 사회통합과 평등을 주요 목표로 삼으며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공공 서비스와 소득 재분배가 주요 수단으로 작용함</a:t>
                      </a:r>
                      <a:endParaRPr lang="en-US" altLang="ko-KR" sz="1600" dirty="0"/>
                    </a:p>
                  </a:txBody>
                  <a:tcPr anchor="ctr"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88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4518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D5974-3D83-E105-4AC0-CBBF5DF73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3ADE37-F781-98DC-E3C7-D1965D071259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F47ECB-2840-9122-A61B-10BAD94386F7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C6B443-7FF3-224A-D08C-02DFA81DB9D4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티트머스의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분 모형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B6E3EF-038A-C243-6A4B-498AD79D6CD5}"/>
              </a:ext>
            </a:extLst>
          </p:cNvPr>
          <p:cNvSpPr txBox="1"/>
          <p:nvPr/>
        </p:nvSpPr>
        <p:spPr>
          <a:xfrm>
            <a:off x="502324" y="1672401"/>
            <a:ext cx="103115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b="1" dirty="0">
                <a:latin typeface="+mn-ea"/>
              </a:rPr>
              <a:t>4) </a:t>
            </a:r>
            <a:r>
              <a:rPr lang="ko-KR" altLang="en-US" sz="2400" b="1" dirty="0">
                <a:latin typeface="+mn-ea"/>
              </a:rPr>
              <a:t>이론의 중요성 및 비판</a:t>
            </a: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2AF3C6EA-B5E0-BE4A-7028-0CABE8AC078E}"/>
              </a:ext>
            </a:extLst>
          </p:cNvPr>
          <p:cNvGrpSpPr/>
          <p:nvPr/>
        </p:nvGrpSpPr>
        <p:grpSpPr>
          <a:xfrm>
            <a:off x="582931" y="2200485"/>
            <a:ext cx="11026137" cy="412742"/>
            <a:chOff x="490899" y="1911667"/>
            <a:chExt cx="11026137" cy="41274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F1D248B-BB73-0982-5E94-10B9606B8299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사회복지정책의 다양성을 설명하고 비교하는 데 유용한 틀을 제공</a:t>
              </a: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842A9B10-FDAA-D7A4-551E-42C15BF56E3C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C297CE50-5749-CB64-2DC5-E60263D91B63}"/>
              </a:ext>
            </a:extLst>
          </p:cNvPr>
          <p:cNvGrpSpPr/>
          <p:nvPr/>
        </p:nvGrpSpPr>
        <p:grpSpPr>
          <a:xfrm>
            <a:off x="582931" y="2721346"/>
            <a:ext cx="11026137" cy="772840"/>
            <a:chOff x="490899" y="1911667"/>
            <a:chExt cx="11026137" cy="772840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DE1E93D-CD36-47AB-CD9E-6F810C77BD05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이 모형은 현실의 복지국가가 종종 여러 유형의 혼합 형태로 나타난다는 점에서 단순화된 측면이 있다는 비판도 받음</a:t>
              </a:r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CD5E0145-E72F-DECC-91CC-F5B502C7E046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61B0215E-4A7E-057A-2410-DCB159F807A3}"/>
              </a:ext>
            </a:extLst>
          </p:cNvPr>
          <p:cNvSpPr txBox="1"/>
          <p:nvPr/>
        </p:nvSpPr>
        <p:spPr>
          <a:xfrm>
            <a:off x="822785" y="3763047"/>
            <a:ext cx="10694251" cy="377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altLang="ko-KR" sz="1600" dirty="0">
                <a:latin typeface="+mn-ea"/>
              </a:rPr>
              <a:t>&lt;</a:t>
            </a:r>
            <a:r>
              <a:rPr lang="ko-KR" altLang="en-US" sz="1600" dirty="0">
                <a:latin typeface="+mn-ea"/>
              </a:rPr>
              <a:t>표 </a:t>
            </a:r>
            <a:r>
              <a:rPr lang="en-US" altLang="ko-KR" sz="1600" dirty="0">
                <a:latin typeface="+mn-ea"/>
              </a:rPr>
              <a:t>1-4&gt; </a:t>
            </a:r>
            <a:r>
              <a:rPr lang="ko-KR" altLang="en-US" sz="1600" dirty="0" err="1">
                <a:latin typeface="+mn-ea"/>
              </a:rPr>
              <a:t>티트머스의</a:t>
            </a:r>
            <a:r>
              <a:rPr lang="ko-KR" altLang="en-US" sz="1600" dirty="0">
                <a:latin typeface="+mn-ea"/>
              </a:rPr>
              <a:t> </a:t>
            </a:r>
            <a:r>
              <a:rPr lang="en-US" altLang="ko-KR" sz="1600" dirty="0">
                <a:latin typeface="+mn-ea"/>
              </a:rPr>
              <a:t>3</a:t>
            </a:r>
            <a:r>
              <a:rPr lang="ko-KR" altLang="en-US" sz="1600" dirty="0">
                <a:latin typeface="+mn-ea"/>
              </a:rPr>
              <a:t>분 모형 비교</a:t>
            </a:r>
            <a:r>
              <a:rPr lang="en-US" altLang="ko-KR" sz="1600" dirty="0">
                <a:latin typeface="+mn-ea"/>
              </a:rPr>
              <a:t>: </a:t>
            </a:r>
            <a:r>
              <a:rPr lang="ko-KR" altLang="en-US" sz="1600" dirty="0">
                <a:latin typeface="+mn-ea"/>
              </a:rPr>
              <a:t>교재 </a:t>
            </a:r>
            <a:r>
              <a:rPr lang="en-US" altLang="ko-KR" sz="1600" dirty="0">
                <a:latin typeface="+mn-ea"/>
              </a:rPr>
              <a:t>p.34</a:t>
            </a:r>
            <a:endParaRPr lang="ko-KR" altLang="en-US" sz="1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319010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9990C-8D6E-9015-8616-48C1467D1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>
            <a:extLst>
              <a:ext uri="{FF2B5EF4-FFF2-40B4-BE49-F238E27FC236}">
                <a16:creationId xmlns:a16="http://schemas.microsoft.com/office/drawing/2014/main" id="{E4AFC0C1-D2C0-867A-ECE6-F73BCE3EDA18}"/>
              </a:ext>
            </a:extLst>
          </p:cNvPr>
          <p:cNvSpPr/>
          <p:nvPr/>
        </p:nvSpPr>
        <p:spPr>
          <a:xfrm>
            <a:off x="6384948" y="4065117"/>
            <a:ext cx="4915044" cy="2313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DCAB7378-A2C1-471E-3BBE-1F50D99A8B0B}"/>
              </a:ext>
            </a:extLst>
          </p:cNvPr>
          <p:cNvSpPr/>
          <p:nvPr/>
        </p:nvSpPr>
        <p:spPr>
          <a:xfrm>
            <a:off x="582931" y="4065117"/>
            <a:ext cx="4915044" cy="2313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E3DA35-87F5-1337-08ED-EB14513DF213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FACD4C-B702-24D6-1E31-167AF27C7017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ACE0A0-5B35-F8D8-DDCE-DE7BCC422452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에스핑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앤더슨의 복지국가 유형화</a:t>
            </a: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5674E018-C6DF-8BD0-5B9B-4329669AE389}"/>
              </a:ext>
            </a:extLst>
          </p:cNvPr>
          <p:cNvGrpSpPr/>
          <p:nvPr/>
        </p:nvGrpSpPr>
        <p:grpSpPr>
          <a:xfrm>
            <a:off x="582931" y="1755778"/>
            <a:ext cx="11026137" cy="412742"/>
            <a:chOff x="490899" y="1911667"/>
            <a:chExt cx="11026137" cy="41274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BEE04DB-FFEE-5B23-34BB-3AB6EFBD4178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spc="-50" dirty="0">
                  <a:latin typeface="+mn-ea"/>
                </a:rPr>
                <a:t>에스핑</a:t>
              </a:r>
              <a:r>
                <a:rPr lang="en-US" altLang="ko-KR" spc="-50" dirty="0">
                  <a:latin typeface="+mn-ea"/>
                </a:rPr>
                <a:t>-</a:t>
              </a:r>
              <a:r>
                <a:rPr lang="ko-KR" altLang="en-US" spc="-50" dirty="0">
                  <a:latin typeface="+mn-ea"/>
                </a:rPr>
                <a:t>앤더슨의 복지국가 유형화 이론은 사회복지정책의 역사와 발전 과정에서 중요한 분석 틀로 간주</a:t>
              </a: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BF258558-4B0E-0FCA-31B2-A576ED2E5DA2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66983A23-7327-E1A0-47A8-AB598505FE49}"/>
              </a:ext>
            </a:extLst>
          </p:cNvPr>
          <p:cNvGrpSpPr/>
          <p:nvPr/>
        </p:nvGrpSpPr>
        <p:grpSpPr>
          <a:xfrm>
            <a:off x="582931" y="2285569"/>
            <a:ext cx="11026137" cy="412742"/>
            <a:chOff x="490899" y="1911667"/>
            <a:chExt cx="11026137" cy="41274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CD99D61-4083-BDDA-24F1-2F717014C96F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en-US" altLang="ko-KR" dirty="0">
                  <a:latin typeface="+mn-ea"/>
                </a:rPr>
                <a:t>1990</a:t>
              </a:r>
              <a:r>
                <a:rPr lang="ko-KR" altLang="en-US" dirty="0">
                  <a:latin typeface="+mn-ea"/>
                </a:rPr>
                <a:t>년에 출판한 저서 </a:t>
              </a:r>
              <a:r>
                <a:rPr lang="en-US" altLang="ko-KR" spc="-100" dirty="0">
                  <a:latin typeface="+mn-ea"/>
                </a:rPr>
                <a:t>《The Three Worlds of Welfare Capitalism》</a:t>
              </a:r>
              <a:r>
                <a:rPr lang="ko-KR" altLang="en-US" dirty="0">
                  <a:latin typeface="+mn-ea"/>
                </a:rPr>
                <a:t>에서 복지국가를 세 가지 유형으로 분류</a:t>
              </a:r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F6F3B680-AF16-D1E7-E2E0-8EBA396F3404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BCBDAC4D-F449-3C9B-2F3D-1995246C751D}"/>
              </a:ext>
            </a:extLst>
          </p:cNvPr>
          <p:cNvGrpSpPr/>
          <p:nvPr/>
        </p:nvGrpSpPr>
        <p:grpSpPr>
          <a:xfrm>
            <a:off x="582931" y="2864303"/>
            <a:ext cx="11026137" cy="412742"/>
            <a:chOff x="490899" y="1911667"/>
            <a:chExt cx="11026137" cy="412742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BC0D527-6A93-9BE9-DD13-709DD0C93147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에스핑</a:t>
              </a:r>
              <a:r>
                <a:rPr lang="en-US" altLang="ko-KR" dirty="0">
                  <a:latin typeface="+mn-ea"/>
                </a:rPr>
                <a:t>-</a:t>
              </a:r>
              <a:r>
                <a:rPr lang="ko-KR" altLang="en-US" dirty="0">
                  <a:latin typeface="+mn-ea"/>
                </a:rPr>
                <a:t>앤더슨은 복지국가를 탈상품화와 계층화라는 두 가지 주요 개념을 중심으로 유형화함</a:t>
              </a:r>
            </a:p>
          </p:txBody>
        </p:sp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267F45CB-E135-FB0E-96BC-5C3D48E60F07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F1791AB-0BEE-E504-4535-F02B7C3A8D6C}"/>
              </a:ext>
            </a:extLst>
          </p:cNvPr>
          <p:cNvSpPr/>
          <p:nvPr/>
        </p:nvSpPr>
        <p:spPr>
          <a:xfrm>
            <a:off x="582931" y="3547220"/>
            <a:ext cx="4915044" cy="517898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1) </a:t>
            </a:r>
            <a:r>
              <a:rPr lang="ko-KR" altLang="en-US" dirty="0"/>
              <a:t>탈상품화</a:t>
            </a:r>
            <a:r>
              <a:rPr lang="en-US" altLang="ko-KR" dirty="0"/>
              <a:t>(decommodification)</a:t>
            </a:r>
            <a:endParaRPr lang="ko-KR" alt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21901CA-142B-F686-96AF-7DB474B615FC}"/>
              </a:ext>
            </a:extLst>
          </p:cNvPr>
          <p:cNvSpPr txBox="1"/>
          <p:nvPr/>
        </p:nvSpPr>
        <p:spPr>
          <a:xfrm>
            <a:off x="708931" y="4242739"/>
            <a:ext cx="4638573" cy="17007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개인이 시장에 의존하지 않고도 기본적인 삶을 유지할 수 있는 정도를 의미</a:t>
            </a:r>
            <a:endParaRPr lang="en-US" altLang="ko-KR" dirty="0">
              <a:latin typeface="+mn-ea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사회복지제도가 노동시장과 개인의 경제적 독립에 미치는 영향을 측정하는 개념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495582A8-C983-B527-C920-5561869D14E4}"/>
              </a:ext>
            </a:extLst>
          </p:cNvPr>
          <p:cNvSpPr/>
          <p:nvPr/>
        </p:nvSpPr>
        <p:spPr>
          <a:xfrm>
            <a:off x="6384948" y="3547220"/>
            <a:ext cx="4915044" cy="517898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2) </a:t>
            </a:r>
            <a:r>
              <a:rPr lang="ko-KR" altLang="en-US" dirty="0"/>
              <a:t>계층화</a:t>
            </a:r>
            <a:r>
              <a:rPr lang="en-US" altLang="ko-KR" dirty="0"/>
              <a:t>(stratification)</a:t>
            </a:r>
            <a:endParaRPr lang="ko-KR" alt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29A69DC-F172-2B05-FA78-D923CEF643C7}"/>
              </a:ext>
            </a:extLst>
          </p:cNvPr>
          <p:cNvSpPr txBox="1"/>
          <p:nvPr/>
        </p:nvSpPr>
        <p:spPr>
          <a:xfrm>
            <a:off x="6489612" y="4163901"/>
            <a:ext cx="4679958" cy="2116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사회복지제도가 계층 간 불평등을 완화하거나 </a:t>
            </a:r>
            <a:r>
              <a:rPr lang="ko-KR" altLang="en-US" dirty="0" err="1">
                <a:latin typeface="+mn-ea"/>
              </a:rPr>
              <a:t>심화시키는</a:t>
            </a:r>
            <a:r>
              <a:rPr lang="ko-KR" altLang="en-US" dirty="0">
                <a:latin typeface="+mn-ea"/>
              </a:rPr>
              <a:t> 정도를 분석하는 개념</a:t>
            </a:r>
            <a:endParaRPr lang="en-US" altLang="ko-KR" dirty="0">
              <a:latin typeface="+mn-ea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복지국가는 특정 집단을 우대하거나 배제할 수 있으며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이를 통해 사회적 계층 구조에 영향을 미침</a:t>
            </a:r>
          </a:p>
        </p:txBody>
      </p:sp>
    </p:spTree>
    <p:extLst>
      <p:ext uri="{BB962C8B-B14F-4D97-AF65-F5344CB8AC3E}">
        <p14:creationId xmlns:p14="http://schemas.microsoft.com/office/powerpoint/2010/main" val="25829700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00D87-E2C8-BE31-0DA0-8DF995785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31473F-3DBF-88A4-148A-910E9145CE02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6AF795-8BEC-B3E4-336F-A505B013FDB6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A150A8-E25F-A9C0-6ECD-E872C9A9DB70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에스핑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앤더슨의 복지국가 유형화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3864FE6-794E-A2F5-28FF-967CB079407D}"/>
              </a:ext>
            </a:extLst>
          </p:cNvPr>
          <p:cNvSpPr/>
          <p:nvPr/>
        </p:nvSpPr>
        <p:spPr>
          <a:xfrm>
            <a:off x="582931" y="1772510"/>
            <a:ext cx="4544654" cy="517898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/>
              <a:t>3) </a:t>
            </a:r>
            <a:r>
              <a:rPr lang="ko-KR" altLang="en-US"/>
              <a:t>복지국가의 유형</a:t>
            </a:r>
            <a:endParaRPr lang="ko-KR" altLang="en-US" dirty="0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33AE8399-9960-A90F-394A-FC68ABB6E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165269"/>
              </p:ext>
            </p:extLst>
          </p:nvPr>
        </p:nvGraphicFramePr>
        <p:xfrm>
          <a:off x="582930" y="2526385"/>
          <a:ext cx="10864431" cy="31464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4014">
                  <a:extLst>
                    <a:ext uri="{9D8B030D-6E8A-4147-A177-3AD203B41FA5}">
                      <a16:colId xmlns:a16="http://schemas.microsoft.com/office/drawing/2014/main" val="2843351660"/>
                    </a:ext>
                  </a:extLst>
                </a:gridCol>
                <a:gridCol w="8310417">
                  <a:extLst>
                    <a:ext uri="{9D8B030D-6E8A-4147-A177-3AD203B41FA5}">
                      <a16:colId xmlns:a16="http://schemas.microsoft.com/office/drawing/2014/main" val="2603489163"/>
                    </a:ext>
                  </a:extLst>
                </a:gridCol>
              </a:tblGrid>
              <a:tr h="5381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구   분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75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내    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75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87441"/>
                  </a:ext>
                </a:extLst>
              </a:tr>
              <a:tr h="26083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자유주의 복지국가</a:t>
                      </a:r>
                      <a:r>
                        <a:rPr lang="en-US" altLang="ko-KR" b="0" dirty="0"/>
                        <a:t>(Liberal Welfare State)</a:t>
                      </a:r>
                      <a:endParaRPr lang="ko-KR" altLang="en-US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75C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시장 중심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복지 제공의 최소화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자산조사 기반의 선별적 복지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대표 국가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미국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영국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캐나다 등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탈상품화 수준</a:t>
                      </a:r>
                      <a:r>
                        <a:rPr lang="en-US" altLang="ko-KR" sz="1600" dirty="0"/>
                        <a:t>:</a:t>
                      </a:r>
                      <a:r>
                        <a:rPr lang="ko-KR" altLang="en-US" sz="1600" dirty="0"/>
                        <a:t> 낮음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개인은 복지를 받기 위해 시장에서 경제활동을 유지해야 하는 경우가 많음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계층화 수준</a:t>
                      </a:r>
                      <a:r>
                        <a:rPr lang="en-US" altLang="ko-KR" sz="1600" dirty="0"/>
                        <a:t>:</a:t>
                      </a:r>
                      <a:r>
                        <a:rPr lang="ko-KR" altLang="en-US" sz="1600" dirty="0"/>
                        <a:t> 높음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복지 혜택은 저소득층에 국한되며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중산층 이상은 민간 시장에 의존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699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2956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15866-4D5E-BC05-481A-6ECE1A342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22004B-2BFA-2BFA-7FC3-5C17C03AA113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DCCFD8-9377-7A2D-A016-0FAFA4341BEA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D8CA2E-39B0-74F6-70A7-F933A4DA2644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에스핑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앤더슨의 복지국가 유형화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1CC33190-2C41-BDF3-3DCD-041330272B15}"/>
              </a:ext>
            </a:extLst>
          </p:cNvPr>
          <p:cNvSpPr/>
          <p:nvPr/>
        </p:nvSpPr>
        <p:spPr>
          <a:xfrm>
            <a:off x="582931" y="1772510"/>
            <a:ext cx="4544654" cy="517898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/>
              <a:t>3) </a:t>
            </a:r>
            <a:r>
              <a:rPr lang="ko-KR" altLang="en-US"/>
              <a:t>복지국가의 유형</a:t>
            </a:r>
            <a:endParaRPr lang="ko-KR" altLang="en-US" dirty="0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C22195A2-FD97-88B5-E59B-7A46A6734E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875761"/>
              </p:ext>
            </p:extLst>
          </p:nvPr>
        </p:nvGraphicFramePr>
        <p:xfrm>
          <a:off x="582930" y="2526385"/>
          <a:ext cx="10864431" cy="31464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4014">
                  <a:extLst>
                    <a:ext uri="{9D8B030D-6E8A-4147-A177-3AD203B41FA5}">
                      <a16:colId xmlns:a16="http://schemas.microsoft.com/office/drawing/2014/main" val="2843351660"/>
                    </a:ext>
                  </a:extLst>
                </a:gridCol>
                <a:gridCol w="8310417">
                  <a:extLst>
                    <a:ext uri="{9D8B030D-6E8A-4147-A177-3AD203B41FA5}">
                      <a16:colId xmlns:a16="http://schemas.microsoft.com/office/drawing/2014/main" val="2603489163"/>
                    </a:ext>
                  </a:extLst>
                </a:gridCol>
              </a:tblGrid>
              <a:tr h="5381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구   분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A5EA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내    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A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87441"/>
                  </a:ext>
                </a:extLst>
              </a:tr>
              <a:tr h="26083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보수주의</a:t>
                      </a:r>
                      <a:r>
                        <a:rPr lang="en-US" altLang="ko-KR" b="0" dirty="0"/>
                        <a:t>(</a:t>
                      </a:r>
                      <a:r>
                        <a:rPr lang="ko-KR" altLang="en-US" b="0" dirty="0"/>
                        <a:t>조합주의</a:t>
                      </a:r>
                      <a:r>
                        <a:rPr lang="en-US" altLang="ko-KR" b="0" dirty="0"/>
                        <a:t>)</a:t>
                      </a:r>
                    </a:p>
                    <a:p>
                      <a:pPr algn="ctr" latinLnBrk="1"/>
                      <a:r>
                        <a:rPr lang="ko-KR" altLang="en-US" b="0" dirty="0"/>
                        <a:t>복지국가</a:t>
                      </a:r>
                      <a:r>
                        <a:rPr lang="en-US" altLang="ko-KR" b="0" dirty="0"/>
                        <a:t>(Conservative/</a:t>
                      </a:r>
                    </a:p>
                    <a:p>
                      <a:pPr algn="ctr" latinLnBrk="1"/>
                      <a:r>
                        <a:rPr lang="en-US" altLang="ko-KR" b="0" dirty="0"/>
                        <a:t>Corporatist </a:t>
                      </a:r>
                    </a:p>
                    <a:p>
                      <a:pPr algn="ctr" latinLnBrk="1"/>
                      <a:r>
                        <a:rPr lang="en-US" altLang="ko-KR" b="0" dirty="0"/>
                        <a:t>Welfare State)</a:t>
                      </a:r>
                      <a:endParaRPr lang="ko-KR" altLang="en-US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A5EA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가족 중심의 복지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사회적 계층 유지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기여 기반 복지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대표 국가</a:t>
                      </a:r>
                      <a:r>
                        <a:rPr lang="en-US" altLang="ko-KR" sz="1600" dirty="0"/>
                        <a:t>:</a:t>
                      </a:r>
                      <a:r>
                        <a:rPr lang="ko-KR" altLang="en-US" sz="1600" dirty="0"/>
                        <a:t> 독일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프랑스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이탈리아 등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탈상품화 수준</a:t>
                      </a:r>
                      <a:r>
                        <a:rPr lang="en-US" altLang="ko-KR" sz="1600" dirty="0"/>
                        <a:t>:</a:t>
                      </a:r>
                      <a:r>
                        <a:rPr lang="ko-KR" altLang="en-US" sz="1600" dirty="0"/>
                        <a:t> 중간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국가가 일부 복지책임을 지지만 가족 및 노동조합의 역할이 중요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계층화 수준</a:t>
                      </a:r>
                      <a:r>
                        <a:rPr lang="en-US" altLang="ko-KR" sz="1600" dirty="0"/>
                        <a:t>:</a:t>
                      </a:r>
                      <a:r>
                        <a:rPr lang="ko-KR" altLang="en-US" sz="1600" dirty="0"/>
                        <a:t> 중간에서 높음 수준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기존의 사회적 계층 구조를 유지하는 경향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699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963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98141-E141-D4C3-3270-6010BFE2E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C81FE5-23E0-1724-8E64-50FDC715FE29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6BF1BD-61BC-BD55-ED6B-6534CEC955C6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1640C9-B1EE-DC9A-403D-790167BAB9CE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사회복지정책의 개념 정의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- 1)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학문적 관점의 정의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90F818E3-C9E5-5D2F-3147-A4ED31BA55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475124"/>
              </p:ext>
            </p:extLst>
          </p:nvPr>
        </p:nvGraphicFramePr>
        <p:xfrm>
          <a:off x="707407" y="1902556"/>
          <a:ext cx="10777186" cy="41875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2240">
                  <a:extLst>
                    <a:ext uri="{9D8B030D-6E8A-4147-A177-3AD203B41FA5}">
                      <a16:colId xmlns:a16="http://schemas.microsoft.com/office/drawing/2014/main" val="2843351660"/>
                    </a:ext>
                  </a:extLst>
                </a:gridCol>
                <a:gridCol w="8554946">
                  <a:extLst>
                    <a:ext uri="{9D8B030D-6E8A-4147-A177-3AD203B41FA5}">
                      <a16:colId xmlns:a16="http://schemas.microsoft.com/office/drawing/2014/main" val="2603489163"/>
                    </a:ext>
                  </a:extLst>
                </a:gridCol>
              </a:tblGrid>
              <a:tr h="46189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학  자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사회복지정책 정의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87441"/>
                  </a:ext>
                </a:extLst>
              </a:tr>
              <a:tr h="8613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err="1"/>
                        <a:t>윌렌스키와</a:t>
                      </a:r>
                      <a:r>
                        <a:rPr lang="ko-KR" altLang="en-US" b="0" dirty="0"/>
                        <a:t> </a:t>
                      </a:r>
                      <a:r>
                        <a:rPr lang="ko-KR" altLang="en-US" b="0" dirty="0" err="1"/>
                        <a:t>르보</a:t>
                      </a:r>
                      <a:r>
                        <a:rPr lang="en-US" altLang="ko-KR" sz="1400" b="0" dirty="0"/>
                        <a:t>(Wilensky &amp; Lebeaux)</a:t>
                      </a:r>
                      <a:endParaRPr lang="ko-KR" altLang="en-US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사회적 위험에 대처하고 인간의 필요를 충족하기 위한 제도적 장치와 프로그램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소득보장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건강관리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주거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교육 등 다양한 영역을 포함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699763"/>
                  </a:ext>
                </a:extLst>
              </a:tr>
              <a:tr h="8613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err="1"/>
                        <a:t>티트머스</a:t>
                      </a:r>
                      <a:endParaRPr lang="en-US" altLang="ko-KR" b="0" dirty="0"/>
                    </a:p>
                    <a:p>
                      <a:pPr algn="ctr" latinLnBrk="1"/>
                      <a:r>
                        <a:rPr lang="en-US" altLang="ko-KR" sz="1400" b="0" dirty="0"/>
                        <a:t>(</a:t>
                      </a:r>
                      <a:r>
                        <a:rPr lang="en-US" altLang="ko-KR" sz="1400" b="0" dirty="0" err="1"/>
                        <a:t>Titmuss</a:t>
                      </a:r>
                      <a:r>
                        <a:rPr lang="en-US" altLang="ko-KR" sz="1400" b="0" dirty="0"/>
                        <a:t>)</a:t>
                      </a:r>
                      <a:endParaRPr lang="ko-KR" altLang="en-US" sz="1400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사회적 정의와 평등을 증진시키기 위한 공공정책의 한 영역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자원의 재분배를 통한 불평등 해소를 강조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869429"/>
                  </a:ext>
                </a:extLst>
              </a:tr>
              <a:tr h="8613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에스핑</a:t>
                      </a:r>
                      <a:r>
                        <a:rPr lang="en-US" altLang="ko-KR" b="0" dirty="0"/>
                        <a:t>-</a:t>
                      </a:r>
                      <a:r>
                        <a:rPr lang="ko-KR" altLang="en-US" b="0" dirty="0"/>
                        <a:t>앤더슨</a:t>
                      </a:r>
                      <a:endParaRPr lang="en-US" altLang="ko-KR" b="0" dirty="0"/>
                    </a:p>
                    <a:p>
                      <a:pPr algn="ctr" latinLnBrk="1"/>
                      <a:r>
                        <a:rPr lang="en-US" altLang="ko-KR" sz="1400" b="0" dirty="0"/>
                        <a:t>(Esping-Andersen)</a:t>
                      </a:r>
                      <a:endParaRPr lang="ko-KR" altLang="en-US" sz="1400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복지국가의 핵심 구성 요소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시장의 한계를 보완하며 사회적 권리를 실현하기 위한 도구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복지국가의 유형을 보편주의 복지국가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잔여주의 복지국가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조합주의 복지국가로 제시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253370"/>
                  </a:ext>
                </a:extLst>
              </a:tr>
              <a:tr h="8613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김태성과 </a:t>
                      </a:r>
                      <a:r>
                        <a:rPr lang="ko-KR" altLang="en-US" b="0" dirty="0" err="1"/>
                        <a:t>성경륭</a:t>
                      </a:r>
                      <a:endParaRPr lang="ko-KR" altLang="en-US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국민의 기본적 삶을 보장하고 사회적 약자를 보호하기 위한 국가적 차원의 제도적 장치와 서비스 제공 활동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 err="1"/>
                        <a:t>국민기초생활보장법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국민연금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건강보험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고용보험 등을 주요 구성 요소로 제시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40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4523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40583-7333-34E5-15BF-24C546A0B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CC1C40-0FA9-E89F-E6B3-195270D88CB5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4D164E-0B80-3BDE-F9B4-39744CC4FAB6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FCBC6E-F891-DAE3-96D7-CD50F7DA468F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에스핑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앤더슨의 복지국가 유형화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ED888100-AE60-3DD6-12B2-F8AA5AFEB3BD}"/>
              </a:ext>
            </a:extLst>
          </p:cNvPr>
          <p:cNvSpPr/>
          <p:nvPr/>
        </p:nvSpPr>
        <p:spPr>
          <a:xfrm>
            <a:off x="582931" y="1772510"/>
            <a:ext cx="4544654" cy="517898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/>
              <a:t>3) </a:t>
            </a:r>
            <a:r>
              <a:rPr lang="ko-KR" altLang="en-US"/>
              <a:t>복지국가의 유형</a:t>
            </a:r>
            <a:endParaRPr lang="ko-KR" altLang="en-US" dirty="0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FB91F9EF-0D28-D463-8F26-DA887AED29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047091"/>
              </p:ext>
            </p:extLst>
          </p:nvPr>
        </p:nvGraphicFramePr>
        <p:xfrm>
          <a:off x="582930" y="2526385"/>
          <a:ext cx="10864431" cy="31464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4014">
                  <a:extLst>
                    <a:ext uri="{9D8B030D-6E8A-4147-A177-3AD203B41FA5}">
                      <a16:colId xmlns:a16="http://schemas.microsoft.com/office/drawing/2014/main" val="2843351660"/>
                    </a:ext>
                  </a:extLst>
                </a:gridCol>
                <a:gridCol w="8310417">
                  <a:extLst>
                    <a:ext uri="{9D8B030D-6E8A-4147-A177-3AD203B41FA5}">
                      <a16:colId xmlns:a16="http://schemas.microsoft.com/office/drawing/2014/main" val="2603489163"/>
                    </a:ext>
                  </a:extLst>
                </a:gridCol>
              </a:tblGrid>
              <a:tr h="5381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구   분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내    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87441"/>
                  </a:ext>
                </a:extLst>
              </a:tr>
              <a:tr h="26083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사회민주주의 복지국가</a:t>
                      </a:r>
                      <a:r>
                        <a:rPr lang="en-US" altLang="ko-KR" b="0" dirty="0"/>
                        <a:t>(Social Democratic Welfare State)</a:t>
                      </a:r>
                      <a:endParaRPr lang="ko-KR" altLang="en-US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보편적 복지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높은 탈상품화 수준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평등을 강조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대표 국가</a:t>
                      </a:r>
                      <a:r>
                        <a:rPr lang="en-US" altLang="ko-KR" sz="1600" dirty="0"/>
                        <a:t>:</a:t>
                      </a:r>
                      <a:r>
                        <a:rPr lang="ko-KR" altLang="en-US" sz="1600" dirty="0"/>
                        <a:t> 스웨덴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노르웨이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덴마크 등 북유럽국가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탈상품화 수준</a:t>
                      </a:r>
                      <a:r>
                        <a:rPr lang="en-US" altLang="ko-KR" sz="1600" dirty="0"/>
                        <a:t>: </a:t>
                      </a:r>
                      <a:r>
                        <a:rPr lang="ko-KR" altLang="en-US" sz="1600" dirty="0"/>
                        <a:t>높음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모든 시민에게 동일한 복지 혜택을 제공하여 시장 의존도를 크게 낮춤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계층화 수준</a:t>
                      </a:r>
                      <a:r>
                        <a:rPr lang="en-US" altLang="ko-KR" sz="1600" dirty="0"/>
                        <a:t>:</a:t>
                      </a:r>
                      <a:r>
                        <a:rPr lang="ko-KR" altLang="en-US" sz="1600" dirty="0"/>
                        <a:t> 낮음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평등한 분배를 목표로 함</a:t>
                      </a:r>
                      <a:endParaRPr lang="en-US" altLang="ko-KR" sz="16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699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6315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DC2D8-FD20-B196-E2FE-1A75AB738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50ACDA-BFE1-9F18-66ED-397690317DAA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4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F839B0-F225-AFA4-A0A4-A92E0A9EE987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모형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29A8C1-5C77-CF94-FE4C-B9915F382117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에스핑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앤더슨의 복지국가 유형화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FC2BEFE0-5F07-6403-95E4-D8871DAEF5A1}"/>
              </a:ext>
            </a:extLst>
          </p:cNvPr>
          <p:cNvSpPr/>
          <p:nvPr/>
        </p:nvSpPr>
        <p:spPr>
          <a:xfrm>
            <a:off x="582931" y="1772510"/>
            <a:ext cx="4544654" cy="517898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4) </a:t>
            </a:r>
            <a:r>
              <a:rPr lang="ko-KR" altLang="en-US" dirty="0"/>
              <a:t>에스핑</a:t>
            </a:r>
            <a:r>
              <a:rPr lang="en-US" altLang="ko-KR" dirty="0"/>
              <a:t>-</a:t>
            </a:r>
            <a:r>
              <a:rPr lang="ko-KR" altLang="en-US" dirty="0"/>
              <a:t>앤더슨 이론의 의의와 한계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0DFF2DB5-1177-A198-A746-23B90FFA172F}"/>
              </a:ext>
            </a:extLst>
          </p:cNvPr>
          <p:cNvGrpSpPr/>
          <p:nvPr/>
        </p:nvGrpSpPr>
        <p:grpSpPr>
          <a:xfrm>
            <a:off x="582931" y="2526385"/>
            <a:ext cx="10818133" cy="772840"/>
            <a:chOff x="490899" y="1911667"/>
            <a:chExt cx="10818133" cy="77284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074A4E7-6F26-C2F6-AE52-2D4A758A7445}"/>
                </a:ext>
              </a:extLst>
            </p:cNvPr>
            <p:cNvSpPr txBox="1"/>
            <p:nvPr/>
          </p:nvSpPr>
          <p:spPr>
            <a:xfrm>
              <a:off x="822786" y="1911667"/>
              <a:ext cx="10486246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에스핑</a:t>
              </a:r>
              <a:r>
                <a:rPr lang="en-US" altLang="ko-KR" dirty="0">
                  <a:latin typeface="+mn-ea"/>
                </a:rPr>
                <a:t>-</a:t>
              </a:r>
              <a:r>
                <a:rPr lang="ko-KR" altLang="en-US" dirty="0">
                  <a:latin typeface="+mn-ea"/>
                </a:rPr>
                <a:t>앤더슨의 유형화는 복지국가의 비교 연구에서 중요한 이론적 틀을 제공했으나 다음과 같은 한계가 있음</a:t>
              </a:r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DAEE62A3-AD36-08C9-973F-5A48E9D36BF4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4A8CDA5-4397-45FA-DB6A-A68DECC8C138}"/>
              </a:ext>
            </a:extLst>
          </p:cNvPr>
          <p:cNvSpPr/>
          <p:nvPr/>
        </p:nvSpPr>
        <p:spPr>
          <a:xfrm>
            <a:off x="914817" y="3535202"/>
            <a:ext cx="4639894" cy="517898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ysClr val="windowText" lastClr="000000"/>
                </a:solidFill>
              </a:rPr>
              <a:t>(1) </a:t>
            </a:r>
            <a:r>
              <a:rPr lang="ko-KR" altLang="en-US">
                <a:solidFill>
                  <a:sysClr val="windowText" lastClr="000000"/>
                </a:solidFill>
              </a:rPr>
              <a:t>문화적 요인의 배제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DABC0308-8376-1E19-4F30-6FAD222536EB}"/>
              </a:ext>
            </a:extLst>
          </p:cNvPr>
          <p:cNvSpPr/>
          <p:nvPr/>
        </p:nvSpPr>
        <p:spPr>
          <a:xfrm>
            <a:off x="914817" y="4289077"/>
            <a:ext cx="4639894" cy="517898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ysClr val="windowText" lastClr="000000"/>
                </a:solidFill>
              </a:rPr>
              <a:t>(2) </a:t>
            </a:r>
            <a:r>
              <a:rPr lang="ko-KR" altLang="en-US">
                <a:solidFill>
                  <a:sysClr val="windowText" lastClr="000000"/>
                </a:solidFill>
              </a:rPr>
              <a:t>복지국가 간 혼합적 특성 간과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2B3D3428-5D94-BC41-8ECA-2EB9C4BB5B71}"/>
              </a:ext>
            </a:extLst>
          </p:cNvPr>
          <p:cNvSpPr/>
          <p:nvPr/>
        </p:nvSpPr>
        <p:spPr>
          <a:xfrm>
            <a:off x="914817" y="5042952"/>
            <a:ext cx="4639894" cy="517898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ysClr val="windowText" lastClr="000000"/>
                </a:solidFill>
              </a:rPr>
              <a:t>(3) </a:t>
            </a:r>
            <a:r>
              <a:rPr lang="ko-KR" altLang="en-US">
                <a:solidFill>
                  <a:sysClr val="windowText" lastClr="000000"/>
                </a:solidFill>
              </a:rPr>
              <a:t>젠더 관점 부족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F70F02-2CD3-E51A-4363-F4B757A3D191}"/>
              </a:ext>
            </a:extLst>
          </p:cNvPr>
          <p:cNvSpPr txBox="1"/>
          <p:nvPr/>
        </p:nvSpPr>
        <p:spPr>
          <a:xfrm>
            <a:off x="914817" y="5997201"/>
            <a:ext cx="10694251" cy="377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altLang="ko-KR" sz="1600" dirty="0">
                <a:latin typeface="+mn-ea"/>
              </a:rPr>
              <a:t>&lt;</a:t>
            </a:r>
            <a:r>
              <a:rPr lang="ko-KR" altLang="en-US" sz="1600" dirty="0">
                <a:latin typeface="+mn-ea"/>
              </a:rPr>
              <a:t>표 </a:t>
            </a:r>
            <a:r>
              <a:rPr lang="en-US" altLang="ko-KR" sz="1600" dirty="0">
                <a:latin typeface="+mn-ea"/>
              </a:rPr>
              <a:t>1-5&gt; </a:t>
            </a:r>
            <a:r>
              <a:rPr lang="ko-KR" altLang="en-US" sz="1600" dirty="0">
                <a:latin typeface="+mn-ea"/>
              </a:rPr>
              <a:t>에스핑</a:t>
            </a:r>
            <a:r>
              <a:rPr lang="en-US" altLang="ko-KR" sz="1600" dirty="0">
                <a:latin typeface="+mn-ea"/>
              </a:rPr>
              <a:t>-</a:t>
            </a:r>
            <a:r>
              <a:rPr lang="ko-KR" altLang="en-US" sz="1600" dirty="0">
                <a:latin typeface="+mn-ea"/>
              </a:rPr>
              <a:t>앤더슨의 복지국가 유형 비교</a:t>
            </a:r>
            <a:r>
              <a:rPr lang="en-US" altLang="ko-KR" sz="1600" dirty="0">
                <a:latin typeface="+mn-ea"/>
              </a:rPr>
              <a:t>: </a:t>
            </a:r>
            <a:r>
              <a:rPr lang="ko-KR" altLang="en-US" sz="1600" dirty="0">
                <a:latin typeface="+mn-ea"/>
              </a:rPr>
              <a:t>교재 </a:t>
            </a:r>
            <a:r>
              <a:rPr lang="en-US" altLang="ko-KR" sz="1600" dirty="0">
                <a:latin typeface="+mn-ea"/>
              </a:rPr>
              <a:t>p.36</a:t>
            </a:r>
            <a:endParaRPr lang="ko-KR" altLang="en-US" sz="1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09876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49C26-E868-E81B-DA64-2EAE89B63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2AD3EA-81B6-43B0-A62A-9A96EA1567D4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DC850B-2E69-4408-9574-1122AEB3A6F7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50F7D2-BF5C-D86E-D7D4-A0619A609448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사회복지정책의 개념 정의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- 2)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국제기구의 정의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F94B6074-EE2A-6006-5D03-8BF5E0BBC291}"/>
              </a:ext>
            </a:extLst>
          </p:cNvPr>
          <p:cNvGrpSpPr/>
          <p:nvPr/>
        </p:nvGrpSpPr>
        <p:grpSpPr>
          <a:xfrm>
            <a:off x="582931" y="1772510"/>
            <a:ext cx="11026137" cy="772840"/>
            <a:chOff x="490899" y="1911667"/>
            <a:chExt cx="11026137" cy="77284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A1BB6D2-164A-3103-A002-B6B22F81D949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국제노동기구</a:t>
              </a:r>
              <a:r>
                <a:rPr lang="en-US" altLang="ko-KR" dirty="0">
                  <a:latin typeface="+mn-ea"/>
                </a:rPr>
                <a:t>(ILO)</a:t>
              </a:r>
              <a:r>
                <a:rPr lang="ko-KR" altLang="en-US" dirty="0">
                  <a:latin typeface="+mn-ea"/>
                </a:rPr>
                <a:t>는 사회복지정책을 “</a:t>
              </a:r>
              <a:r>
                <a:rPr lang="ko-KR" altLang="en-US" u="sng" dirty="0">
                  <a:latin typeface="+mn-ea"/>
                </a:rPr>
                <a:t>빈곤 완화</a:t>
              </a:r>
              <a:r>
                <a:rPr lang="en-US" altLang="ko-KR" u="sng" dirty="0">
                  <a:latin typeface="+mn-ea"/>
                </a:rPr>
                <a:t>, </a:t>
              </a:r>
              <a:r>
                <a:rPr lang="ko-KR" altLang="en-US" u="sng" dirty="0">
                  <a:latin typeface="+mn-ea"/>
                </a:rPr>
                <a:t>사회적 통합</a:t>
              </a:r>
              <a:r>
                <a:rPr lang="en-US" altLang="ko-KR" u="sng" dirty="0">
                  <a:latin typeface="+mn-ea"/>
                </a:rPr>
                <a:t>, </a:t>
              </a:r>
              <a:r>
                <a:rPr lang="ko-KR" altLang="en-US" u="sng" dirty="0">
                  <a:latin typeface="+mn-ea"/>
                </a:rPr>
                <a:t>경제적 안정성을 촉진하기 위한 국제적 기준과 </a:t>
              </a:r>
              <a:r>
                <a:rPr lang="ko-KR" altLang="en-US" u="sng" dirty="0" err="1">
                  <a:latin typeface="+mn-ea"/>
                </a:rPr>
                <a:t>원칙</a:t>
              </a:r>
              <a:r>
                <a:rPr lang="ko-KR" altLang="en-US" dirty="0" err="1">
                  <a:latin typeface="+mn-ea"/>
                </a:rPr>
                <a:t>”으로</a:t>
              </a:r>
              <a:r>
                <a:rPr lang="ko-KR" altLang="en-US" dirty="0">
                  <a:latin typeface="+mn-ea"/>
                </a:rPr>
                <a:t> 정의</a:t>
              </a:r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C6A2A40B-ED62-B426-0CDF-888690DDBEE0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64E1F1D-7F83-B2C1-83C3-B1A3DE9B1B83}"/>
              </a:ext>
            </a:extLst>
          </p:cNvPr>
          <p:cNvSpPr txBox="1"/>
          <p:nvPr/>
        </p:nvSpPr>
        <p:spPr>
          <a:xfrm>
            <a:off x="279303" y="2737941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주요 국가의 개념 정의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- 1)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영국의 개념 정의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0921F61D-83F8-125F-2B4E-5A9A2EFD0AF5}"/>
              </a:ext>
            </a:extLst>
          </p:cNvPr>
          <p:cNvGrpSpPr/>
          <p:nvPr/>
        </p:nvGrpSpPr>
        <p:grpSpPr>
          <a:xfrm>
            <a:off x="582931" y="3497138"/>
            <a:ext cx="11026137" cy="772840"/>
            <a:chOff x="490899" y="1911667"/>
            <a:chExt cx="11026137" cy="77284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21E7022-DD08-A38C-EAB4-1C94D1141C9F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영국에서는 ‘</a:t>
              </a:r>
              <a:r>
                <a:rPr lang="ko-KR" altLang="en-US" dirty="0" err="1">
                  <a:latin typeface="+mn-ea"/>
                </a:rPr>
                <a:t>사회복지정책’이라는</a:t>
              </a:r>
              <a:r>
                <a:rPr lang="ko-KR" altLang="en-US" dirty="0">
                  <a:latin typeface="+mn-ea"/>
                </a:rPr>
                <a:t> 용어보다는 ‘사회정책</a:t>
              </a:r>
              <a:r>
                <a:rPr lang="en-US" altLang="ko-KR" dirty="0">
                  <a:latin typeface="+mn-ea"/>
                </a:rPr>
                <a:t>(social policy)’, ‘</a:t>
              </a:r>
              <a:r>
                <a:rPr lang="ko-KR" altLang="en-US" dirty="0">
                  <a:latin typeface="+mn-ea"/>
                </a:rPr>
                <a:t>사회행정</a:t>
              </a:r>
              <a:r>
                <a:rPr lang="en-US" altLang="ko-KR" spc="-100" dirty="0">
                  <a:latin typeface="+mn-ea"/>
                </a:rPr>
                <a:t>(social administration)</a:t>
              </a:r>
              <a:r>
                <a:rPr lang="en-US" altLang="ko-KR" dirty="0">
                  <a:latin typeface="+mn-ea"/>
                </a:rPr>
                <a:t>’,  </a:t>
              </a:r>
              <a:r>
                <a:rPr lang="ko-KR" altLang="en-US" dirty="0">
                  <a:latin typeface="+mn-ea"/>
                </a:rPr>
                <a:t>‘사회서비스</a:t>
              </a:r>
              <a:r>
                <a:rPr lang="en-US" altLang="ko-KR" dirty="0">
                  <a:latin typeface="+mn-ea"/>
                </a:rPr>
                <a:t>(social services)’ </a:t>
              </a:r>
              <a:r>
                <a:rPr lang="ko-KR" altLang="en-US" dirty="0">
                  <a:latin typeface="+mn-ea"/>
                </a:rPr>
                <a:t>등의 용어를 주로 사용함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985DBD97-0095-E78C-11F5-C2C19425E6EF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05FA853A-0C4D-8FB8-77AF-B35C6B2647DE}"/>
              </a:ext>
            </a:extLst>
          </p:cNvPr>
          <p:cNvGrpSpPr/>
          <p:nvPr/>
        </p:nvGrpSpPr>
        <p:grpSpPr>
          <a:xfrm>
            <a:off x="582931" y="4416269"/>
            <a:ext cx="11026137" cy="412742"/>
            <a:chOff x="490899" y="1911667"/>
            <a:chExt cx="11026137" cy="41274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ECD9E09-1B36-C242-1C84-85D6DFB5AEBA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일반적으로 사용하는 사회복지정책보다 넓은 범위를 담고 있음</a:t>
              </a:r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0DBB6374-13AF-E99A-13A1-222C466FEC58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200334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968F9-FBDE-287E-6107-FED81250B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AECE97-200D-5161-7DF2-3DD1EE2084F0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56D0AE-A38C-DDED-F04E-605CF3FFC71D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15278D-0590-2A39-D007-D47E22BAF7B6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주요 국가의 개념 정의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- 1)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영국의 개념 정의</a:t>
            </a:r>
          </a:p>
        </p:txBody>
      </p:sp>
      <p:graphicFrame>
        <p:nvGraphicFramePr>
          <p:cNvPr id="15" name="표 14">
            <a:extLst>
              <a:ext uri="{FF2B5EF4-FFF2-40B4-BE49-F238E27FC236}">
                <a16:creationId xmlns:a16="http://schemas.microsoft.com/office/drawing/2014/main" id="{222BC24D-1F2D-5B6A-B2CC-ECF9BF14D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027403"/>
              </p:ext>
            </p:extLst>
          </p:nvPr>
        </p:nvGraphicFramePr>
        <p:xfrm>
          <a:off x="707407" y="1787751"/>
          <a:ext cx="10777186" cy="33261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4932">
                  <a:extLst>
                    <a:ext uri="{9D8B030D-6E8A-4147-A177-3AD203B41FA5}">
                      <a16:colId xmlns:a16="http://schemas.microsoft.com/office/drawing/2014/main" val="2843351660"/>
                    </a:ext>
                  </a:extLst>
                </a:gridCol>
                <a:gridCol w="9262254">
                  <a:extLst>
                    <a:ext uri="{9D8B030D-6E8A-4147-A177-3AD203B41FA5}">
                      <a16:colId xmlns:a16="http://schemas.microsoft.com/office/drawing/2014/main" val="2603489163"/>
                    </a:ext>
                  </a:extLst>
                </a:gridCol>
              </a:tblGrid>
              <a:tr h="46189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학  자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사회정책 정의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87441"/>
                  </a:ext>
                </a:extLst>
              </a:tr>
              <a:tr h="8613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마샬</a:t>
                      </a:r>
                      <a:endParaRPr lang="en-US" altLang="ko-KR" b="0" dirty="0"/>
                    </a:p>
                    <a:p>
                      <a:pPr algn="ctr" latinLnBrk="1"/>
                      <a:r>
                        <a:rPr lang="en-US" altLang="ko-KR" b="0" dirty="0"/>
                        <a:t>(Marshall)</a:t>
                      </a:r>
                      <a:endParaRPr lang="ko-KR" altLang="en-US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서민에게 서비스 또는 소득을 제공함으로써 시민의 복지에 직접적인 영향을 미치는 정부의 정책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사회보험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공공부조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보건 및 복지서비스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주택정책 등을 포함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699763"/>
                  </a:ext>
                </a:extLst>
              </a:tr>
              <a:tr h="8613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err="1"/>
                        <a:t>티트머스</a:t>
                      </a:r>
                      <a:endParaRPr lang="en-US" altLang="ko-KR" b="0" dirty="0"/>
                    </a:p>
                    <a:p>
                      <a:pPr algn="ctr" latinLnBrk="1"/>
                      <a:r>
                        <a:rPr lang="en-US" altLang="ko-KR" b="0" dirty="0"/>
                        <a:t>(</a:t>
                      </a:r>
                      <a:r>
                        <a:rPr lang="en-US" altLang="ko-KR" b="0" dirty="0" err="1"/>
                        <a:t>Titmuss</a:t>
                      </a:r>
                      <a:r>
                        <a:rPr lang="en-US" altLang="ko-KR" b="0" dirty="0"/>
                        <a:t>)</a:t>
                      </a:r>
                      <a:endParaRPr lang="ko-KR" altLang="en-US" sz="1400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기존의 사회적 장치로는 해결할 수 없는 욕구 충족과 관련된 것으로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경제정책이 교환에 의해 이루어지는 것과는 달리 일방적인 이전에 의해 이루어지는 정부의 행위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869429"/>
                  </a:ext>
                </a:extLst>
              </a:tr>
              <a:tr h="8613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err="1"/>
                        <a:t>타운젠드</a:t>
                      </a:r>
                      <a:endParaRPr lang="en-US" altLang="ko-KR" b="0" dirty="0"/>
                    </a:p>
                    <a:p>
                      <a:pPr algn="ctr" latinLnBrk="1"/>
                      <a:r>
                        <a:rPr lang="en-US" altLang="ko-KR" b="0" dirty="0"/>
                        <a:t>(Townsend)</a:t>
                      </a:r>
                      <a:endParaRPr lang="ko-KR" altLang="en-US" sz="1400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공공행정과 관련된 정책으로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일반적으로 인정된 특수한 사회문제를 해결하거나 사회 목적을 추구하기 위한 국가와 지방 당국의 건강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교육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복지 및 사회보장 서비스와 같은 서비스 개발과 관리에 관련된 정책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253370"/>
                  </a:ext>
                </a:extLst>
              </a:tr>
            </a:tbl>
          </a:graphicData>
        </a:graphic>
      </p:graphicFrame>
      <p:grpSp>
        <p:nvGrpSpPr>
          <p:cNvPr id="16" name="그룹 15">
            <a:extLst>
              <a:ext uri="{FF2B5EF4-FFF2-40B4-BE49-F238E27FC236}">
                <a16:creationId xmlns:a16="http://schemas.microsoft.com/office/drawing/2014/main" id="{FC09F90E-F8AB-6B4D-D141-FBDBF92AA999}"/>
              </a:ext>
            </a:extLst>
          </p:cNvPr>
          <p:cNvGrpSpPr/>
          <p:nvPr/>
        </p:nvGrpSpPr>
        <p:grpSpPr>
          <a:xfrm>
            <a:off x="582931" y="5458267"/>
            <a:ext cx="11026137" cy="772840"/>
            <a:chOff x="490899" y="1911667"/>
            <a:chExt cx="11026137" cy="77284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BBF7D0D-64B5-2393-4233-8BA4F9DF44EF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영국은 특히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의료분야에서는 모든 국민에게 별도의 비용부담 없이 기본 의료서비스를 제공하는 국민보건서비스</a:t>
              </a:r>
              <a:r>
                <a:rPr lang="en-US" altLang="ko-KR" dirty="0">
                  <a:latin typeface="+mn-ea"/>
                </a:rPr>
                <a:t>(National Health Service, NHS)</a:t>
              </a:r>
              <a:r>
                <a:rPr lang="ko-KR" altLang="en-US" dirty="0">
                  <a:latin typeface="+mn-ea"/>
                </a:rPr>
                <a:t>를 가장 먼저 도입</a:t>
              </a: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7D173002-98CC-34F3-C863-990E0EB020D1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97805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6B79A-8FEC-2CF0-81E2-084040C10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C13C7A-1E02-D388-8996-4662F7C24DBF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DF6C5E-9971-14B9-89E5-0BF7C9C1DC2F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09752C-1A62-C9EA-8C2A-BE0C632B56D7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주요 국가의 개념 정의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- 2)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미국의 개념 정의</a:t>
            </a:r>
          </a:p>
        </p:txBody>
      </p:sp>
      <p:graphicFrame>
        <p:nvGraphicFramePr>
          <p:cNvPr id="15" name="표 14">
            <a:extLst>
              <a:ext uri="{FF2B5EF4-FFF2-40B4-BE49-F238E27FC236}">
                <a16:creationId xmlns:a16="http://schemas.microsoft.com/office/drawing/2014/main" id="{9F71F8BF-D27F-808D-ADB9-B9ED99F0DD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033300"/>
              </p:ext>
            </p:extLst>
          </p:nvPr>
        </p:nvGraphicFramePr>
        <p:xfrm>
          <a:off x="707407" y="2594576"/>
          <a:ext cx="10777186" cy="2744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3504">
                  <a:extLst>
                    <a:ext uri="{9D8B030D-6E8A-4147-A177-3AD203B41FA5}">
                      <a16:colId xmlns:a16="http://schemas.microsoft.com/office/drawing/2014/main" val="2843351660"/>
                    </a:ext>
                  </a:extLst>
                </a:gridCol>
                <a:gridCol w="8243682">
                  <a:extLst>
                    <a:ext uri="{9D8B030D-6E8A-4147-A177-3AD203B41FA5}">
                      <a16:colId xmlns:a16="http://schemas.microsoft.com/office/drawing/2014/main" val="2603489163"/>
                    </a:ext>
                  </a:extLst>
                </a:gridCol>
              </a:tblGrid>
              <a:tr h="46189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학  자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사회복지정책 정의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87441"/>
                  </a:ext>
                </a:extLst>
              </a:tr>
              <a:tr h="8613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길버트와 </a:t>
                      </a:r>
                      <a:r>
                        <a:rPr lang="ko-KR" altLang="en-US" b="0" dirty="0" err="1"/>
                        <a:t>터렐</a:t>
                      </a:r>
                      <a:endParaRPr lang="en-US" altLang="ko-KR" b="0" dirty="0"/>
                    </a:p>
                    <a:p>
                      <a:pPr algn="ctr" latinLnBrk="1"/>
                      <a:r>
                        <a:rPr lang="en-US" altLang="ko-KR" b="0" dirty="0"/>
                        <a:t>(Gilbert &amp; Terrell)</a:t>
                      </a:r>
                      <a:endParaRPr lang="ko-KR" altLang="en-US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사회적 욕구를 충족시키기 위한 사회적 서비스와 혜택의 배분 방식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사회복지정책을 대상</a:t>
                      </a:r>
                      <a:r>
                        <a:rPr lang="en-US" altLang="ko-KR" sz="1600" dirty="0"/>
                        <a:t>(</a:t>
                      </a:r>
                      <a:r>
                        <a:rPr lang="en-US" altLang="ko-KR" sz="1600" dirty="0" err="1"/>
                        <a:t>allowcation</a:t>
                      </a:r>
                      <a:r>
                        <a:rPr lang="en-US" altLang="ko-KR" sz="1600" dirty="0"/>
                        <a:t>), </a:t>
                      </a:r>
                      <a:r>
                        <a:rPr lang="ko-KR" altLang="en-US" sz="1600" dirty="0"/>
                        <a:t>급여</a:t>
                      </a:r>
                      <a:r>
                        <a:rPr lang="en-US" altLang="ko-KR" sz="1600" dirty="0"/>
                        <a:t>(benefit), </a:t>
                      </a:r>
                      <a:r>
                        <a:rPr lang="ko-KR" altLang="en-US" sz="1600" dirty="0"/>
                        <a:t>전달체계</a:t>
                      </a:r>
                      <a:r>
                        <a:rPr lang="en-US" altLang="ko-KR" sz="1600" dirty="0"/>
                        <a:t>(delivery system), </a:t>
                      </a:r>
                      <a:r>
                        <a:rPr lang="ko-KR" altLang="en-US" sz="1600" dirty="0"/>
                        <a:t>재원</a:t>
                      </a:r>
                      <a:r>
                        <a:rPr lang="en-US" altLang="ko-KR" sz="1600" dirty="0"/>
                        <a:t>(finance)</a:t>
                      </a:r>
                      <a:r>
                        <a:rPr lang="ko-KR" altLang="en-US" sz="1600" dirty="0"/>
                        <a:t>의 </a:t>
                      </a:r>
                      <a:r>
                        <a:rPr lang="en-US" altLang="ko-KR" sz="1600" dirty="0"/>
                        <a:t>4</a:t>
                      </a:r>
                      <a:r>
                        <a:rPr lang="ko-KR" altLang="en-US" sz="1600" dirty="0"/>
                        <a:t>가지 차원에서 분석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699763"/>
                  </a:ext>
                </a:extLst>
              </a:tr>
              <a:tr h="8613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/>
                        <a:t>사회보장청</a:t>
                      </a:r>
                      <a:endParaRPr lang="en-US" altLang="ko-KR" b="0" dirty="0"/>
                    </a:p>
                    <a:p>
                      <a:pPr algn="ctr" latinLnBrk="1"/>
                      <a:r>
                        <a:rPr lang="en-US" altLang="ko-KR" b="0" dirty="0"/>
                        <a:t>(Social Security Administration, SSA)</a:t>
                      </a:r>
                      <a:endParaRPr lang="ko-KR" altLang="en-US" sz="1400" b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4673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국가가 노인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장애인</a:t>
                      </a:r>
                      <a:r>
                        <a:rPr lang="en-US" altLang="ko-KR" sz="1600" dirty="0"/>
                        <a:t>, </a:t>
                      </a:r>
                      <a:r>
                        <a:rPr lang="ko-KR" altLang="en-US" sz="1600" dirty="0"/>
                        <a:t>저소득층 등 경제적 취약계층에게 제공하는 보호와 지원의 체계</a:t>
                      </a:r>
                      <a:endParaRPr lang="en-US" altLang="ko-KR" sz="1600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/>
                        <a:t>대표적인 예로는 사회보장연금</a:t>
                      </a:r>
                      <a:r>
                        <a:rPr lang="en-US" altLang="ko-KR" sz="1600" dirty="0"/>
                        <a:t>(Social Security), </a:t>
                      </a:r>
                      <a:r>
                        <a:rPr lang="ko-KR" altLang="en-US" sz="1600" dirty="0"/>
                        <a:t>메디케어</a:t>
                      </a:r>
                      <a:r>
                        <a:rPr lang="en-US" altLang="ko-KR" sz="1600" dirty="0"/>
                        <a:t>(Medicare), </a:t>
                      </a:r>
                      <a:r>
                        <a:rPr lang="ko-KR" altLang="en-US" sz="1600" dirty="0"/>
                        <a:t>메디케이드</a:t>
                      </a:r>
                      <a:r>
                        <a:rPr lang="en-US" altLang="ko-KR" sz="1600" dirty="0"/>
                        <a:t>(Medicaid) </a:t>
                      </a:r>
                      <a:r>
                        <a:rPr lang="ko-KR" altLang="en-US" sz="1600" dirty="0"/>
                        <a:t>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869429"/>
                  </a:ext>
                </a:extLst>
              </a:tr>
            </a:tbl>
          </a:graphicData>
        </a:graphic>
      </p:graphicFrame>
      <p:grpSp>
        <p:nvGrpSpPr>
          <p:cNvPr id="16" name="그룹 15">
            <a:extLst>
              <a:ext uri="{FF2B5EF4-FFF2-40B4-BE49-F238E27FC236}">
                <a16:creationId xmlns:a16="http://schemas.microsoft.com/office/drawing/2014/main" id="{5AABADB8-E76B-36ED-68A1-58395C745792}"/>
              </a:ext>
            </a:extLst>
          </p:cNvPr>
          <p:cNvGrpSpPr/>
          <p:nvPr/>
        </p:nvGrpSpPr>
        <p:grpSpPr>
          <a:xfrm>
            <a:off x="582931" y="1627047"/>
            <a:ext cx="11026137" cy="772840"/>
            <a:chOff x="490899" y="1911667"/>
            <a:chExt cx="11026137" cy="77284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11F9023-54A7-9E4E-1756-4B87860A8BB1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미국에서 사회복지정책</a:t>
              </a:r>
              <a:r>
                <a:rPr lang="en-US" altLang="ko-KR" dirty="0">
                  <a:latin typeface="+mn-ea"/>
                </a:rPr>
                <a:t>(social welfare policy)</a:t>
              </a:r>
              <a:r>
                <a:rPr lang="ko-KR" altLang="en-US" dirty="0">
                  <a:latin typeface="+mn-ea"/>
                </a:rPr>
                <a:t>의 개념은 “정부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민간 비영리기관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지역사회 등이 개인과 집단의 삶의 질을 향상시키고 기본적인 욕구를 충족시키기 위해 설계된 프로그램과 서비스”</a:t>
              </a: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019BDB34-79D4-0D4A-4104-39679D4EF0E5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7468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03481-9F41-7C9A-AE86-1FE045DD3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B46EAC-6072-EA94-9896-C7AB92876B08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FAD249-CC53-EB74-9B96-9A98ECD4987E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AD864D-5B5B-A91C-DD9A-9E181DB0AEC3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주요 국가의 개념 정의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- 3)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독일의 개념 정의</a:t>
            </a: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B8E79471-EA07-1430-99ED-C1AF9855790D}"/>
              </a:ext>
            </a:extLst>
          </p:cNvPr>
          <p:cNvGrpSpPr/>
          <p:nvPr/>
        </p:nvGrpSpPr>
        <p:grpSpPr>
          <a:xfrm>
            <a:off x="582931" y="1627047"/>
            <a:ext cx="11026137" cy="412742"/>
            <a:chOff x="490899" y="1911667"/>
            <a:chExt cx="11026137" cy="41274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1B9ED96-D0C6-357D-3A2E-79CF2295D353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사회복지정책을 “사회적 위험에 대응하기 위한 국가적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제도적 </a:t>
              </a:r>
              <a:r>
                <a:rPr lang="ko-KR" altLang="en-US" dirty="0" err="1">
                  <a:latin typeface="+mn-ea"/>
                </a:rPr>
                <a:t>노력”이라고</a:t>
              </a:r>
              <a:r>
                <a:rPr lang="ko-KR" altLang="en-US" dirty="0">
                  <a:latin typeface="+mn-ea"/>
                </a:rPr>
                <a:t> 포괄적으로 정의</a:t>
              </a: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21642BC5-ED46-A84E-DB0B-D8BA3BCA440A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6227CFC3-5BD1-6CAD-A3D4-317A93C0A0F5}"/>
              </a:ext>
            </a:extLst>
          </p:cNvPr>
          <p:cNvGrpSpPr/>
          <p:nvPr/>
        </p:nvGrpSpPr>
        <p:grpSpPr>
          <a:xfrm>
            <a:off x="582931" y="2147908"/>
            <a:ext cx="11026137" cy="412742"/>
            <a:chOff x="490899" y="1911667"/>
            <a:chExt cx="11026137" cy="41274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C54DC60-51E3-3109-D938-314C5FD653F6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기본 개념</a:t>
              </a:r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83CDFE43-76C7-1ED5-3860-1E4DA1749B86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87181F6A-C4AD-BAC2-718D-B31DCC320DB6}"/>
              </a:ext>
            </a:extLst>
          </p:cNvPr>
          <p:cNvSpPr txBox="1"/>
          <p:nvPr/>
        </p:nvSpPr>
        <p:spPr>
          <a:xfrm>
            <a:off x="748874" y="2668769"/>
            <a:ext cx="10694251" cy="17007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+mn-ea"/>
              </a:rPr>
              <a:t>사회적 보장</a:t>
            </a:r>
            <a:r>
              <a:rPr lang="en-US" altLang="ko-KR" b="1" dirty="0">
                <a:latin typeface="+mn-ea"/>
              </a:rPr>
              <a:t>(</a:t>
            </a:r>
            <a:r>
              <a:rPr lang="en-US" altLang="ko-KR" b="1" dirty="0" err="1">
                <a:latin typeface="+mn-ea"/>
              </a:rPr>
              <a:t>Soziale</a:t>
            </a:r>
            <a:r>
              <a:rPr lang="en-US" altLang="ko-KR" b="1" dirty="0">
                <a:latin typeface="+mn-ea"/>
              </a:rPr>
              <a:t> </a:t>
            </a:r>
            <a:r>
              <a:rPr lang="en-US" altLang="ko-KR" b="1" dirty="0" err="1">
                <a:latin typeface="+mn-ea"/>
              </a:rPr>
              <a:t>Sicherung</a:t>
            </a:r>
            <a:r>
              <a:rPr lang="en-US" altLang="ko-KR" b="1" dirty="0">
                <a:latin typeface="+mn-ea"/>
              </a:rPr>
              <a:t>)</a:t>
            </a:r>
            <a:r>
              <a:rPr lang="en-US" altLang="ko-KR" dirty="0">
                <a:latin typeface="+mn-ea"/>
              </a:rPr>
              <a:t>: </a:t>
            </a:r>
            <a:r>
              <a:rPr lang="ko-KR" altLang="en-US" dirty="0">
                <a:latin typeface="+mn-ea"/>
              </a:rPr>
              <a:t>국민이 삶에서 직면할 수 있는 경제적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 err="1">
                <a:latin typeface="+mn-ea"/>
              </a:rPr>
              <a:t>건강적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사회적 위험에 대비하는 제도적 장치</a:t>
            </a:r>
            <a:endParaRPr lang="en-US" altLang="ko-KR" dirty="0">
              <a:latin typeface="+mn-ea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+mn-ea"/>
              </a:rPr>
              <a:t>사회적 연대</a:t>
            </a:r>
            <a:r>
              <a:rPr lang="en-US" altLang="ko-KR" b="1" dirty="0">
                <a:latin typeface="+mn-ea"/>
              </a:rPr>
              <a:t>(</a:t>
            </a:r>
            <a:r>
              <a:rPr lang="en-US" altLang="ko-KR" b="1" dirty="0" err="1">
                <a:latin typeface="+mn-ea"/>
              </a:rPr>
              <a:t>Soziale</a:t>
            </a:r>
            <a:r>
              <a:rPr lang="en-US" altLang="ko-KR" b="1" dirty="0">
                <a:latin typeface="+mn-ea"/>
              </a:rPr>
              <a:t> </a:t>
            </a:r>
            <a:r>
              <a:rPr lang="en-US" altLang="ko-KR" b="1" dirty="0" err="1">
                <a:latin typeface="+mn-ea"/>
              </a:rPr>
              <a:t>Solidarität</a:t>
            </a:r>
            <a:r>
              <a:rPr lang="en-US" altLang="ko-KR" b="1" dirty="0">
                <a:latin typeface="+mn-ea"/>
              </a:rPr>
              <a:t>)</a:t>
            </a:r>
            <a:r>
              <a:rPr lang="en-US" altLang="ko-KR" dirty="0">
                <a:latin typeface="+mn-ea"/>
              </a:rPr>
              <a:t>: </a:t>
            </a:r>
            <a:r>
              <a:rPr lang="ko-KR" altLang="en-US" dirty="0">
                <a:latin typeface="+mn-ea"/>
              </a:rPr>
              <a:t>사회 구성원 간의 상호책임을 기반으로 하는 원칙</a:t>
            </a:r>
            <a:endParaRPr lang="en-US" altLang="ko-KR" dirty="0">
              <a:latin typeface="+mn-ea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latin typeface="+mn-ea"/>
              </a:rPr>
              <a:t>사회적 정의</a:t>
            </a:r>
            <a:r>
              <a:rPr lang="en-US" altLang="ko-KR" b="1" dirty="0">
                <a:latin typeface="+mn-ea"/>
              </a:rPr>
              <a:t>(</a:t>
            </a:r>
            <a:r>
              <a:rPr lang="en-US" altLang="ko-KR" b="1" dirty="0" err="1">
                <a:latin typeface="+mn-ea"/>
              </a:rPr>
              <a:t>Soziale</a:t>
            </a:r>
            <a:r>
              <a:rPr lang="en-US" altLang="ko-KR" b="1" dirty="0">
                <a:latin typeface="+mn-ea"/>
              </a:rPr>
              <a:t> </a:t>
            </a:r>
            <a:r>
              <a:rPr lang="en-US" altLang="ko-KR" b="1" dirty="0" err="1">
                <a:latin typeface="+mn-ea"/>
              </a:rPr>
              <a:t>Gerechtigkeit</a:t>
            </a:r>
            <a:r>
              <a:rPr lang="en-US" altLang="ko-KR" b="1" dirty="0">
                <a:latin typeface="+mn-ea"/>
              </a:rPr>
              <a:t>)</a:t>
            </a:r>
            <a:r>
              <a:rPr lang="en-US" altLang="ko-KR" dirty="0">
                <a:latin typeface="+mn-ea"/>
              </a:rPr>
              <a:t>: </a:t>
            </a:r>
            <a:r>
              <a:rPr lang="ko-KR" altLang="en-US" dirty="0">
                <a:latin typeface="+mn-ea"/>
              </a:rPr>
              <a:t>자원의 공정한 배분과 기회의 평등을 지향함</a:t>
            </a:r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05DE2AAE-9EC3-415F-1436-F47D17DCF285}"/>
              </a:ext>
            </a:extLst>
          </p:cNvPr>
          <p:cNvGrpSpPr/>
          <p:nvPr/>
        </p:nvGrpSpPr>
        <p:grpSpPr>
          <a:xfrm>
            <a:off x="582931" y="4534242"/>
            <a:ext cx="11026137" cy="412742"/>
            <a:chOff x="490899" y="1911667"/>
            <a:chExt cx="11026137" cy="412742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EFAFA0A-338D-4BBB-8131-A385282F387E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독일에서 사회복지정책은 헌법적 가치를 바탕으로 함</a:t>
              </a:r>
            </a:p>
          </p:txBody>
        </p:sp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AAE45C0A-EF9C-EA54-8E10-9AE08454C8BC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8BDE05A8-AE9E-10D1-639B-7E324BD360E9}"/>
              </a:ext>
            </a:extLst>
          </p:cNvPr>
          <p:cNvGrpSpPr/>
          <p:nvPr/>
        </p:nvGrpSpPr>
        <p:grpSpPr>
          <a:xfrm>
            <a:off x="582931" y="5089050"/>
            <a:ext cx="11026137" cy="772840"/>
            <a:chOff x="490899" y="1911667"/>
            <a:chExt cx="11026137" cy="77284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E1DE0E6-FA1C-827B-F3CB-F83066D062C1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7728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독일 헌법</a:t>
              </a:r>
              <a:r>
                <a:rPr lang="en-US" altLang="ko-KR" dirty="0">
                  <a:latin typeface="+mn-ea"/>
                </a:rPr>
                <a:t>(</a:t>
              </a:r>
              <a:r>
                <a:rPr lang="en-US" altLang="ko-KR" dirty="0" err="1">
                  <a:latin typeface="+mn-ea"/>
                </a:rPr>
                <a:t>Grundgesetz</a:t>
              </a:r>
              <a:r>
                <a:rPr lang="en-US" altLang="ko-KR" dirty="0">
                  <a:latin typeface="+mn-ea"/>
                </a:rPr>
                <a:t>) </a:t>
              </a:r>
              <a:r>
                <a:rPr lang="ko-KR" altLang="en-US" dirty="0">
                  <a:latin typeface="+mn-ea"/>
                </a:rPr>
                <a:t>제</a:t>
              </a:r>
              <a:r>
                <a:rPr lang="en-US" altLang="ko-KR" dirty="0">
                  <a:latin typeface="+mn-ea"/>
                </a:rPr>
                <a:t>20</a:t>
              </a:r>
              <a:r>
                <a:rPr lang="ko-KR" altLang="en-US" dirty="0">
                  <a:latin typeface="+mn-ea"/>
                </a:rPr>
                <a:t>조에서는 독일을 “사회적 국가</a:t>
              </a:r>
              <a:r>
                <a:rPr lang="en-US" altLang="ko-KR" dirty="0">
                  <a:latin typeface="+mn-ea"/>
                </a:rPr>
                <a:t>(</a:t>
              </a:r>
              <a:r>
                <a:rPr lang="en-US" altLang="ko-KR" dirty="0" err="1">
                  <a:latin typeface="+mn-ea"/>
                </a:rPr>
                <a:t>Sozialstaat</a:t>
              </a:r>
              <a:r>
                <a:rPr lang="en-US" altLang="ko-KR" dirty="0">
                  <a:latin typeface="+mn-ea"/>
                </a:rPr>
                <a:t>)”</a:t>
              </a:r>
              <a:r>
                <a:rPr lang="ko-KR" altLang="en-US" dirty="0">
                  <a:latin typeface="+mn-ea"/>
                </a:rPr>
                <a:t>로 정의하며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정부가 시민의 복지를 보장해야 한다는 헌법적 의무를 강조</a:t>
              </a:r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622F46A2-D5AA-2C38-AB8D-F7D9BA09F6AD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55079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DFA04-9C9D-EB8B-CAD0-4BB91E301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9A72AB-D45C-2B56-6431-B971F84BE535}"/>
              </a:ext>
            </a:extLst>
          </p:cNvPr>
          <p:cNvSpPr txBox="1"/>
          <p:nvPr/>
        </p:nvSpPr>
        <p:spPr>
          <a:xfrm>
            <a:off x="324091" y="6945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  <a:r>
              <a:rPr lang="ko-KR" altLang="en-US" sz="4000" dirty="0">
                <a:solidFill>
                  <a:srgbClr val="D2A5EA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6E310A-C3C9-3C7D-AB65-F2017C7881EC}"/>
              </a:ext>
            </a:extLst>
          </p:cNvPr>
          <p:cNvSpPr txBox="1"/>
          <p:nvPr/>
        </p:nvSpPr>
        <p:spPr>
          <a:xfrm>
            <a:off x="1412112" y="69450"/>
            <a:ext cx="49728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사회복지정책의 개념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FACD6B-DAAC-E821-1DD5-61042A71B310}"/>
              </a:ext>
            </a:extLst>
          </p:cNvPr>
          <p:cNvSpPr txBox="1"/>
          <p:nvPr/>
        </p:nvSpPr>
        <p:spPr>
          <a:xfrm>
            <a:off x="279303" y="1013313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주요 국가의 개념 정의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- 3)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독일의 개념 정의</a:t>
            </a: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CA8E6C37-1715-4951-AC99-17DA7B4C17C6}"/>
              </a:ext>
            </a:extLst>
          </p:cNvPr>
          <p:cNvGrpSpPr/>
          <p:nvPr/>
        </p:nvGrpSpPr>
        <p:grpSpPr>
          <a:xfrm>
            <a:off x="582931" y="1627047"/>
            <a:ext cx="11026137" cy="412742"/>
            <a:chOff x="490899" y="1911667"/>
            <a:chExt cx="11026137" cy="41274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67A7D65-44A4-C123-6E15-0A33EA39B47D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다음과 같은 원칙을 천명하고 있음</a:t>
              </a: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78940F40-903C-3904-397B-D677154BC466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637371FC-D421-9A1F-59F3-2D0946BED7CF}"/>
              </a:ext>
            </a:extLst>
          </p:cNvPr>
          <p:cNvSpPr/>
          <p:nvPr/>
        </p:nvSpPr>
        <p:spPr>
          <a:xfrm>
            <a:off x="582931" y="2234478"/>
            <a:ext cx="3353806" cy="747833"/>
          </a:xfrm>
          <a:prstGeom prst="rect">
            <a:avLst/>
          </a:prstGeom>
          <a:solidFill>
            <a:srgbClr val="2246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/>
              <a:t>보충성</a:t>
            </a:r>
            <a:r>
              <a:rPr lang="ko-KR" altLang="en-US" dirty="0"/>
              <a:t> 원칙</a:t>
            </a:r>
            <a:endParaRPr lang="en-US" altLang="ko-KR" dirty="0"/>
          </a:p>
          <a:p>
            <a:pPr algn="ctr"/>
            <a:r>
              <a:rPr lang="en-US" altLang="ko-KR" sz="1400" dirty="0"/>
              <a:t>(</a:t>
            </a:r>
            <a:r>
              <a:rPr lang="en-US" altLang="ko-KR" sz="1400" dirty="0" err="1"/>
              <a:t>Subsidiaritätsprinzip</a:t>
            </a:r>
            <a:r>
              <a:rPr lang="en-US" altLang="ko-KR" sz="1400" dirty="0"/>
              <a:t>)</a:t>
            </a:r>
            <a:endParaRPr lang="ko-KR" altLang="en-US" dirty="0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1AF17E04-B711-2E3D-851F-696B35CEC34A}"/>
              </a:ext>
            </a:extLst>
          </p:cNvPr>
          <p:cNvSpPr/>
          <p:nvPr/>
        </p:nvSpPr>
        <p:spPr>
          <a:xfrm>
            <a:off x="4216668" y="2234478"/>
            <a:ext cx="3353806" cy="747833"/>
          </a:xfrm>
          <a:prstGeom prst="rect">
            <a:avLst/>
          </a:prstGeom>
          <a:solidFill>
            <a:srgbClr val="D2A5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재분배 메커니즘</a:t>
            </a:r>
            <a:r>
              <a:rPr lang="en-US" altLang="ko-KR" sz="1400" dirty="0"/>
              <a:t>(</a:t>
            </a:r>
            <a:r>
              <a:rPr lang="en-US" altLang="ko-KR" sz="1400" dirty="0" err="1"/>
              <a:t>Umverteilungsmechanismus</a:t>
            </a:r>
            <a:r>
              <a:rPr lang="en-US" altLang="ko-KR" sz="1400" dirty="0"/>
              <a:t>)</a:t>
            </a:r>
            <a:endParaRPr lang="ko-KR" altLang="en-US" dirty="0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6327D2B2-FE05-632C-F465-AA4B463BA6DC}"/>
              </a:ext>
            </a:extLst>
          </p:cNvPr>
          <p:cNvSpPr/>
          <p:nvPr/>
        </p:nvSpPr>
        <p:spPr>
          <a:xfrm>
            <a:off x="7850406" y="2234478"/>
            <a:ext cx="3353806" cy="747833"/>
          </a:xfrm>
          <a:prstGeom prst="rect">
            <a:avLst/>
          </a:prstGeom>
          <a:solidFill>
            <a:srgbClr val="3975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포괄적 사회보장체계</a:t>
            </a:r>
            <a:r>
              <a:rPr lang="en-US" altLang="ko-KR" sz="1400" dirty="0"/>
              <a:t>(Comprehensive Social Security System)</a:t>
            </a:r>
            <a:endParaRPr lang="ko-KR" alt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58C484C-1C11-6811-382A-09CED2E67006}"/>
              </a:ext>
            </a:extLst>
          </p:cNvPr>
          <p:cNvSpPr txBox="1"/>
          <p:nvPr/>
        </p:nvSpPr>
        <p:spPr>
          <a:xfrm>
            <a:off x="279303" y="3233567"/>
            <a:ext cx="10311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2.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주요 국가의 개념 정의 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- 4)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스웨덴의 개념 정의</a:t>
            </a: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A50E988B-1D6D-83A1-336F-D32A855CAF07}"/>
              </a:ext>
            </a:extLst>
          </p:cNvPr>
          <p:cNvGrpSpPr/>
          <p:nvPr/>
        </p:nvGrpSpPr>
        <p:grpSpPr>
          <a:xfrm>
            <a:off x="582931" y="3847301"/>
            <a:ext cx="11026137" cy="412742"/>
            <a:chOff x="490899" y="1911667"/>
            <a:chExt cx="11026137" cy="412742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574EEA9-6FC3-F5F8-E3C9-E702B0EDE57F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스웨덴의 사회복지정책은 ‘보편적 복지국가 </a:t>
              </a:r>
              <a:r>
                <a:rPr lang="ko-KR" altLang="en-US" dirty="0" err="1">
                  <a:latin typeface="+mn-ea"/>
                </a:rPr>
                <a:t>모델’의</a:t>
              </a:r>
              <a:r>
                <a:rPr lang="ko-KR" altLang="en-US" dirty="0">
                  <a:latin typeface="+mn-ea"/>
                </a:rPr>
                <a:t> 대표적인 예</a:t>
              </a:r>
            </a:p>
          </p:txBody>
        </p:sp>
        <p:sp>
          <p:nvSpPr>
            <p:cNvPr id="24" name="직사각형 23">
              <a:extLst>
                <a:ext uri="{FF2B5EF4-FFF2-40B4-BE49-F238E27FC236}">
                  <a16:creationId xmlns:a16="http://schemas.microsoft.com/office/drawing/2014/main" id="{DB89087F-1EAE-38A2-A852-27771EEB47D7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365E636F-479A-AFFC-5C4D-C6D9AB1D1D8C}"/>
              </a:ext>
            </a:extLst>
          </p:cNvPr>
          <p:cNvGrpSpPr/>
          <p:nvPr/>
        </p:nvGrpSpPr>
        <p:grpSpPr>
          <a:xfrm>
            <a:off x="582931" y="4350557"/>
            <a:ext cx="11026137" cy="412742"/>
            <a:chOff x="490899" y="1911667"/>
            <a:chExt cx="11026137" cy="412742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5D963C8-1A0C-7E69-3B92-26E6A77A4E8B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모든 국민이 복지서비스에 접근할 수 있도록 설계</a:t>
              </a:r>
            </a:p>
          </p:txBody>
        </p:sp>
        <p:sp>
          <p:nvSpPr>
            <p:cNvPr id="27" name="직사각형 26">
              <a:extLst>
                <a:ext uri="{FF2B5EF4-FFF2-40B4-BE49-F238E27FC236}">
                  <a16:creationId xmlns:a16="http://schemas.microsoft.com/office/drawing/2014/main" id="{16C7E0EA-5A56-479F-1D44-BDE910F36466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F5724896-42F8-CE39-8910-D57C07F7FFB5}"/>
              </a:ext>
            </a:extLst>
          </p:cNvPr>
          <p:cNvGrpSpPr/>
          <p:nvPr/>
        </p:nvGrpSpPr>
        <p:grpSpPr>
          <a:xfrm>
            <a:off x="582931" y="4853813"/>
            <a:ext cx="11026137" cy="412742"/>
            <a:chOff x="490899" y="1911667"/>
            <a:chExt cx="11026137" cy="41274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58DBF21-ECCE-B942-4D3E-2D3AE0D1A83D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높은 수준의 사회적 평등을 추구하며</a:t>
              </a:r>
              <a:r>
                <a:rPr lang="en-US" altLang="ko-KR" dirty="0">
                  <a:latin typeface="+mn-ea"/>
                </a:rPr>
                <a:t>, </a:t>
              </a:r>
              <a:r>
                <a:rPr lang="ko-KR" altLang="en-US" dirty="0">
                  <a:latin typeface="+mn-ea"/>
                </a:rPr>
                <a:t>소득 재분배와 보편적 복지서비스를 강조</a:t>
              </a:r>
            </a:p>
          </p:txBody>
        </p:sp>
        <p:sp>
          <p:nvSpPr>
            <p:cNvPr id="30" name="직사각형 29">
              <a:extLst>
                <a:ext uri="{FF2B5EF4-FFF2-40B4-BE49-F238E27FC236}">
                  <a16:creationId xmlns:a16="http://schemas.microsoft.com/office/drawing/2014/main" id="{B31E2F2B-6178-9FD0-F42E-92D7ADF7F85C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1" name="그룹 30">
            <a:extLst>
              <a:ext uri="{FF2B5EF4-FFF2-40B4-BE49-F238E27FC236}">
                <a16:creationId xmlns:a16="http://schemas.microsoft.com/office/drawing/2014/main" id="{7FC0F14A-C8F7-F4C9-00A6-017A43D4DCC8}"/>
              </a:ext>
            </a:extLst>
          </p:cNvPr>
          <p:cNvGrpSpPr/>
          <p:nvPr/>
        </p:nvGrpSpPr>
        <p:grpSpPr>
          <a:xfrm>
            <a:off x="582931" y="5332306"/>
            <a:ext cx="11026137" cy="412742"/>
            <a:chOff x="490899" y="1911667"/>
            <a:chExt cx="11026137" cy="412742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F7E145E-FF04-6765-83FC-649DD5529328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사회복지정책의 중심은 사회적 권리를 보장</a:t>
              </a:r>
            </a:p>
          </p:txBody>
        </p:sp>
        <p:sp>
          <p:nvSpPr>
            <p:cNvPr id="33" name="직사각형 32">
              <a:extLst>
                <a:ext uri="{FF2B5EF4-FFF2-40B4-BE49-F238E27FC236}">
                  <a16:creationId xmlns:a16="http://schemas.microsoft.com/office/drawing/2014/main" id="{81C88A88-86F6-6332-2061-ACB5A795F6D8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6E0FB927-D3E7-0232-CCC8-809690C40834}"/>
              </a:ext>
            </a:extLst>
          </p:cNvPr>
          <p:cNvGrpSpPr/>
          <p:nvPr/>
        </p:nvGrpSpPr>
        <p:grpSpPr>
          <a:xfrm>
            <a:off x="582931" y="5844687"/>
            <a:ext cx="11026137" cy="412742"/>
            <a:chOff x="490899" y="1911667"/>
            <a:chExt cx="11026137" cy="412742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E96F37D-DDEF-EAF8-D321-F50CDEC39CDF}"/>
                </a:ext>
              </a:extLst>
            </p:cNvPr>
            <p:cNvSpPr txBox="1"/>
            <p:nvPr/>
          </p:nvSpPr>
          <p:spPr>
            <a:xfrm>
              <a:off x="822785" y="1911667"/>
              <a:ext cx="10694251" cy="4127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ko-KR" altLang="en-US" dirty="0">
                  <a:latin typeface="+mn-ea"/>
                </a:rPr>
                <a:t>‘인간의 보편적 권리를 기반으로 하는 </a:t>
              </a:r>
              <a:r>
                <a:rPr lang="ko-KR" altLang="en-US" dirty="0" err="1">
                  <a:latin typeface="+mn-ea"/>
                </a:rPr>
                <a:t>복지’라는</a:t>
              </a:r>
              <a:r>
                <a:rPr lang="ko-KR" altLang="en-US" dirty="0">
                  <a:latin typeface="+mn-ea"/>
                </a:rPr>
                <a:t> 철학을 강조</a:t>
              </a:r>
            </a:p>
          </p:txBody>
        </p:sp>
        <p:sp>
          <p:nvSpPr>
            <p:cNvPr id="36" name="직사각형 35">
              <a:extLst>
                <a:ext uri="{FF2B5EF4-FFF2-40B4-BE49-F238E27FC236}">
                  <a16:creationId xmlns:a16="http://schemas.microsoft.com/office/drawing/2014/main" id="{5CD36C66-A205-FBB0-D584-6C9B89F544A9}"/>
                </a:ext>
              </a:extLst>
            </p:cNvPr>
            <p:cNvSpPr/>
            <p:nvPr/>
          </p:nvSpPr>
          <p:spPr>
            <a:xfrm>
              <a:off x="490899" y="2015842"/>
              <a:ext cx="252000" cy="252000"/>
            </a:xfrm>
            <a:prstGeom prst="rect">
              <a:avLst/>
            </a:prstGeom>
            <a:solidFill>
              <a:srgbClr val="D2A5E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0292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22467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3115</Words>
  <Application>Microsoft Office PowerPoint</Application>
  <PresentationFormat>와이드스크린</PresentationFormat>
  <Paragraphs>442</Paragraphs>
  <Slides>41</Slides>
  <Notes>26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41</vt:i4>
      </vt:variant>
    </vt:vector>
  </HeadingPairs>
  <TitlesOfParts>
    <vt:vector size="45" baseType="lpstr">
      <vt:lpstr>HYHeadLine-Medium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SOYANG LEE</dc:creator>
  <cp:lastModifiedBy>SUNGMIN KANG</cp:lastModifiedBy>
  <cp:revision>2</cp:revision>
  <dcterms:created xsi:type="dcterms:W3CDTF">2025-06-25T13:03:30Z</dcterms:created>
  <dcterms:modified xsi:type="dcterms:W3CDTF">2025-07-04T00:15:36Z</dcterms:modified>
</cp:coreProperties>
</file>