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handoutMasterIdLst>
    <p:handoutMasterId r:id="rId16"/>
  </p:handoutMasterIdLst>
  <p:sldIdLst>
    <p:sldId id="292" r:id="rId2"/>
    <p:sldId id="264" r:id="rId3"/>
    <p:sldId id="293" r:id="rId4"/>
    <p:sldId id="294" r:id="rId5"/>
    <p:sldId id="295" r:id="rId6"/>
    <p:sldId id="266" r:id="rId7"/>
    <p:sldId id="267" r:id="rId8"/>
    <p:sldId id="268" r:id="rId9"/>
    <p:sldId id="271" r:id="rId10"/>
    <p:sldId id="274" r:id="rId11"/>
    <p:sldId id="290" r:id="rId12"/>
    <p:sldId id="275" r:id="rId13"/>
    <p:sldId id="285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78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#1">
  <dgm:title val=""/>
  <dgm:desc val=""/>
  <dgm:catLst>
    <dgm:cat type="accent4" pri="11400"/>
  </dgm:catLst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15367-1755-46DA-805C-0DBF54AE8B65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4_4#1" csCatId="accent4" phldr="1"/>
      <dgm:spPr/>
      <dgm:t>
        <a:bodyPr/>
        <a:lstStyle/>
        <a:p>
          <a:pPr latinLnBrk="1"/>
          <a:endParaRPr lang="ko-KR" altLang="en-US"/>
        </a:p>
      </dgm:t>
    </dgm:pt>
    <dgm:pt modelId="{7F882C28-495C-465D-B826-AF4A0C865B4F}">
      <dgm:prSet phldrT="[텍스트]" phldr="0"/>
      <dgm:spPr>
        <a:ln>
          <a:noFill/>
        </a:ln>
      </dgm:spPr>
      <dgm:t>
        <a:bodyPr/>
        <a:lstStyle/>
        <a:p>
          <a:pPr latinLnBrk="1"/>
          <a:r>
            <a:rPr lang="ko-KR" altLang="en-US" dirty="0"/>
            <a:t>개항장</a:t>
          </a:r>
        </a:p>
      </dgm:t>
    </dgm:pt>
    <dgm:pt modelId="{36D38D38-9843-44F9-A83A-3098D0FFED7D}" type="parTrans" cxnId="{366227F9-2038-4254-9454-D7CC2E9DC62F}">
      <dgm:prSet/>
      <dgm:spPr/>
      <dgm:t>
        <a:bodyPr/>
        <a:lstStyle/>
        <a:p>
          <a:pPr latinLnBrk="1"/>
          <a:endParaRPr lang="ko-KR" altLang="en-US"/>
        </a:p>
      </dgm:t>
    </dgm:pt>
    <dgm:pt modelId="{ADC256DD-BF36-4473-974E-F61B35CE5E1D}" type="sibTrans" cxnId="{366227F9-2038-4254-9454-D7CC2E9DC62F}">
      <dgm:prSet/>
      <dgm:spPr/>
      <dgm:t>
        <a:bodyPr/>
        <a:lstStyle/>
        <a:p>
          <a:pPr latinLnBrk="1"/>
          <a:endParaRPr lang="ko-KR" altLang="en-US"/>
        </a:p>
      </dgm:t>
    </dgm:pt>
    <dgm:pt modelId="{B7AA1FAC-DFB1-4330-83C0-7D5C7C50AD51}" type="asst">
      <dgm:prSet phldrT="[텍스트]" phldr="0"/>
      <dgm:spPr>
        <a:ln>
          <a:noFill/>
        </a:ln>
      </dgm:spPr>
      <dgm:t>
        <a:bodyPr/>
        <a:lstStyle/>
        <a:p>
          <a:pPr latinLnBrk="1"/>
          <a:r>
            <a:rPr lang="ko-KR" altLang="en-US"/>
            <a:t>부산포 원산포 제물포</a:t>
          </a:r>
        </a:p>
      </dgm:t>
    </dgm:pt>
    <dgm:pt modelId="{9F1773A7-3100-41DD-B24B-790F4EEC4296}" type="parTrans" cxnId="{968268D6-D0BB-40C1-930D-468681B14258}">
      <dgm:prSet/>
      <dgm:spPr/>
      <dgm:t>
        <a:bodyPr/>
        <a:lstStyle/>
        <a:p>
          <a:pPr latinLnBrk="1"/>
          <a:endParaRPr lang="ko-KR" altLang="en-US"/>
        </a:p>
      </dgm:t>
    </dgm:pt>
    <dgm:pt modelId="{C80D61DD-0343-4A8A-987C-D02DBEEDC25D}" type="sibTrans" cxnId="{968268D6-D0BB-40C1-930D-468681B14258}">
      <dgm:prSet/>
      <dgm:spPr/>
      <dgm:t>
        <a:bodyPr/>
        <a:lstStyle/>
        <a:p>
          <a:pPr latinLnBrk="1"/>
          <a:endParaRPr lang="ko-KR" altLang="en-US"/>
        </a:p>
      </dgm:t>
    </dgm:pt>
    <dgm:pt modelId="{AB90AF40-1629-49D9-82B2-F9D8FE913775}">
      <dgm:prSet phldrT="[텍스트]" phldr="0"/>
      <dgm:spPr>
        <a:ln>
          <a:noFill/>
        </a:ln>
      </dgm:spPr>
      <dgm:t>
        <a:bodyPr/>
        <a:lstStyle/>
        <a:p>
          <a:pPr latinLnBrk="1"/>
          <a:r>
            <a:rPr lang="ko-KR" altLang="en-US"/>
            <a:t>목포진 증남포 마산포 </a:t>
          </a:r>
        </a:p>
      </dgm:t>
    </dgm:pt>
    <dgm:pt modelId="{475657B7-765E-4BAB-AAAA-70CE5F80FA11}" type="parTrans" cxnId="{DD039644-8D17-444F-8968-92AFE7A2F588}">
      <dgm:prSet/>
      <dgm:spPr/>
      <dgm:t>
        <a:bodyPr/>
        <a:lstStyle/>
        <a:p>
          <a:pPr latinLnBrk="1"/>
          <a:endParaRPr lang="ko-KR" altLang="en-US"/>
        </a:p>
      </dgm:t>
    </dgm:pt>
    <dgm:pt modelId="{4B075AA2-87BA-477F-8F74-E73510685D35}" type="sibTrans" cxnId="{DD039644-8D17-444F-8968-92AFE7A2F588}">
      <dgm:prSet/>
      <dgm:spPr/>
      <dgm:t>
        <a:bodyPr/>
        <a:lstStyle/>
        <a:p>
          <a:pPr latinLnBrk="1"/>
          <a:endParaRPr lang="ko-KR" altLang="en-US"/>
        </a:p>
      </dgm:t>
    </dgm:pt>
    <dgm:pt modelId="{EA3FE43D-C04B-4F4B-8A1F-EE3A9D4D8E44}">
      <dgm:prSet phldrT="[텍스트]" phldr="0"/>
      <dgm:spPr>
        <a:ln>
          <a:noFill/>
        </a:ln>
      </dgm:spPr>
      <dgm:t>
        <a:bodyPr/>
        <a:lstStyle/>
        <a:p>
          <a:pPr latinLnBrk="1"/>
          <a:r>
            <a:rPr lang="ko-KR" altLang="en-US"/>
            <a:t>군산포진 성진면 용암포 </a:t>
          </a:r>
        </a:p>
      </dgm:t>
    </dgm:pt>
    <dgm:pt modelId="{F290579D-A65A-44D5-A852-AF7EEEEB88F9}" type="parTrans" cxnId="{1FD8FD06-2915-491A-B3DF-BC9C9BED9B28}">
      <dgm:prSet/>
      <dgm:spPr/>
      <dgm:t>
        <a:bodyPr/>
        <a:lstStyle/>
        <a:p>
          <a:pPr latinLnBrk="1"/>
          <a:endParaRPr lang="ko-KR" altLang="en-US"/>
        </a:p>
      </dgm:t>
    </dgm:pt>
    <dgm:pt modelId="{287A870C-6298-47C0-A1D0-93AF0F7A14AF}" type="sibTrans" cxnId="{1FD8FD06-2915-491A-B3DF-BC9C9BED9B28}">
      <dgm:prSet/>
      <dgm:spPr/>
      <dgm:t>
        <a:bodyPr/>
        <a:lstStyle/>
        <a:p>
          <a:pPr latinLnBrk="1"/>
          <a:endParaRPr lang="ko-KR" altLang="en-US"/>
        </a:p>
      </dgm:t>
    </dgm:pt>
    <dgm:pt modelId="{5382847F-854D-4172-AB91-A8607EFB64C0}">
      <dgm:prSet phldrT="[텍스트]" phldr="0"/>
      <dgm:spPr>
        <a:ln>
          <a:noFill/>
        </a:ln>
      </dgm:spPr>
      <dgm:t>
        <a:bodyPr/>
        <a:lstStyle/>
        <a:p>
          <a:pPr latinLnBrk="1"/>
          <a:r>
            <a:rPr lang="ko-KR" altLang="en-US" dirty="0"/>
            <a:t>신의주 등지</a:t>
          </a:r>
        </a:p>
      </dgm:t>
    </dgm:pt>
    <dgm:pt modelId="{F9D50F5E-3592-4DDA-BDBA-C5D5EA25E558}" type="parTrans" cxnId="{B3BBD3A7-3315-4325-AF68-5F1E9581E5F5}">
      <dgm:prSet/>
      <dgm:spPr/>
      <dgm:t>
        <a:bodyPr/>
        <a:lstStyle/>
        <a:p>
          <a:pPr latinLnBrk="1"/>
          <a:endParaRPr lang="ko-KR" altLang="en-US"/>
        </a:p>
      </dgm:t>
    </dgm:pt>
    <dgm:pt modelId="{7CB1B9F7-B7B9-4054-A40A-748BF5CF344B}" type="sibTrans" cxnId="{B3BBD3A7-3315-4325-AF68-5F1E9581E5F5}">
      <dgm:prSet/>
      <dgm:spPr/>
      <dgm:t>
        <a:bodyPr/>
        <a:lstStyle/>
        <a:p>
          <a:pPr latinLnBrk="1"/>
          <a:endParaRPr lang="ko-KR" altLang="en-US"/>
        </a:p>
      </dgm:t>
    </dgm:pt>
    <dgm:pt modelId="{2AB526A3-C0B6-4FB2-B89C-564947BB102F}" type="pres">
      <dgm:prSet presAssocID="{52415367-1755-46DA-805C-0DBF54AE8B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1A243C-2323-4EBE-ABD7-9146142F741F}" type="pres">
      <dgm:prSet presAssocID="{7F882C28-495C-465D-B826-AF4A0C865B4F}" presName="hierRoot1" presStyleCnt="0">
        <dgm:presLayoutVars>
          <dgm:hierBranch val="init"/>
        </dgm:presLayoutVars>
      </dgm:prSet>
      <dgm:spPr/>
    </dgm:pt>
    <dgm:pt modelId="{6047C6EB-E8F2-4BB7-85F9-CBA59033DBDF}" type="pres">
      <dgm:prSet presAssocID="{7F882C28-495C-465D-B826-AF4A0C865B4F}" presName="rootComposite1" presStyleCnt="0"/>
      <dgm:spPr/>
    </dgm:pt>
    <dgm:pt modelId="{1DA77651-8C7E-4967-B43C-C09AC46B2238}" type="pres">
      <dgm:prSet presAssocID="{7F882C28-495C-465D-B826-AF4A0C865B4F}" presName="rootText1" presStyleLbl="node0" presStyleIdx="0" presStyleCnt="1" custAng="21600000" custFlipHor="1" custScaleX="96410" custLinFactNeighborX="-93170" custLinFactNeighborY="5000">
        <dgm:presLayoutVars>
          <dgm:chPref val="3"/>
        </dgm:presLayoutVars>
      </dgm:prSet>
      <dgm:spPr/>
    </dgm:pt>
    <dgm:pt modelId="{0E9CD2E6-8872-42B0-A6D1-B0205A22C6D9}" type="pres">
      <dgm:prSet presAssocID="{7F882C28-495C-465D-B826-AF4A0C865B4F}" presName="rootConnector1" presStyleLbl="node1" presStyleIdx="0" presStyleCnt="0"/>
      <dgm:spPr/>
    </dgm:pt>
    <dgm:pt modelId="{A410AEA7-6770-4DB3-8C29-E729F5708EC8}" type="pres">
      <dgm:prSet presAssocID="{7F882C28-495C-465D-B826-AF4A0C865B4F}" presName="hierChild2" presStyleCnt="0"/>
      <dgm:spPr/>
    </dgm:pt>
    <dgm:pt modelId="{1EE7BD92-3784-4776-9190-F759186D64A7}" type="pres">
      <dgm:prSet presAssocID="{475657B7-765E-4BAB-AAAA-70CE5F80FA11}" presName="Name37" presStyleLbl="parChTrans1D2" presStyleIdx="0" presStyleCnt="4"/>
      <dgm:spPr/>
    </dgm:pt>
    <dgm:pt modelId="{DBE8A156-225A-4E39-AB81-E697191D1764}" type="pres">
      <dgm:prSet presAssocID="{AB90AF40-1629-49D9-82B2-F9D8FE913775}" presName="hierRoot2" presStyleCnt="0">
        <dgm:presLayoutVars>
          <dgm:hierBranch val="init"/>
        </dgm:presLayoutVars>
      </dgm:prSet>
      <dgm:spPr/>
    </dgm:pt>
    <dgm:pt modelId="{F0C498C8-E0DA-4AC8-B9D2-A8C6037C5AA3}" type="pres">
      <dgm:prSet presAssocID="{AB90AF40-1629-49D9-82B2-F9D8FE913775}" presName="rootComposite" presStyleCnt="0"/>
      <dgm:spPr/>
    </dgm:pt>
    <dgm:pt modelId="{2B821F08-A4B2-4D2F-B721-DCF8669BCC31}" type="pres">
      <dgm:prSet presAssocID="{AB90AF40-1629-49D9-82B2-F9D8FE913775}" presName="rootText" presStyleLbl="node2" presStyleIdx="0" presStyleCnt="3" custScaleX="177930" custLinFactNeighborX="-51140" custLinFactNeighborY="-1750">
        <dgm:presLayoutVars>
          <dgm:chPref val="3"/>
        </dgm:presLayoutVars>
      </dgm:prSet>
      <dgm:spPr/>
    </dgm:pt>
    <dgm:pt modelId="{462F4B9D-FE87-44B6-B3E4-855B4915C9F1}" type="pres">
      <dgm:prSet presAssocID="{AB90AF40-1629-49D9-82B2-F9D8FE913775}" presName="rootConnector" presStyleLbl="node2" presStyleIdx="0" presStyleCnt="3"/>
      <dgm:spPr/>
    </dgm:pt>
    <dgm:pt modelId="{581FE786-A626-4656-A784-CAA72BE80925}" type="pres">
      <dgm:prSet presAssocID="{AB90AF40-1629-49D9-82B2-F9D8FE913775}" presName="hierChild4" presStyleCnt="0"/>
      <dgm:spPr/>
    </dgm:pt>
    <dgm:pt modelId="{DF4DCC9B-3475-4B72-825D-408A3928B3CA}" type="pres">
      <dgm:prSet presAssocID="{AB90AF40-1629-49D9-82B2-F9D8FE913775}" presName="hierChild5" presStyleCnt="0"/>
      <dgm:spPr/>
    </dgm:pt>
    <dgm:pt modelId="{E98F47E6-6D54-456F-BAF8-7E9C8EA7FE69}" type="pres">
      <dgm:prSet presAssocID="{F290579D-A65A-44D5-A852-AF7EEEEB88F9}" presName="Name37" presStyleLbl="parChTrans1D2" presStyleIdx="1" presStyleCnt="4"/>
      <dgm:spPr/>
    </dgm:pt>
    <dgm:pt modelId="{2A6F6D6D-AECA-494E-9FEB-8F1E539DDB47}" type="pres">
      <dgm:prSet presAssocID="{EA3FE43D-C04B-4F4B-8A1F-EE3A9D4D8E44}" presName="hierRoot2" presStyleCnt="0">
        <dgm:presLayoutVars>
          <dgm:hierBranch val="init"/>
        </dgm:presLayoutVars>
      </dgm:prSet>
      <dgm:spPr/>
    </dgm:pt>
    <dgm:pt modelId="{A2689425-D9DD-43BD-9053-A5611821B16A}" type="pres">
      <dgm:prSet presAssocID="{EA3FE43D-C04B-4F4B-8A1F-EE3A9D4D8E44}" presName="rootComposite" presStyleCnt="0"/>
      <dgm:spPr/>
    </dgm:pt>
    <dgm:pt modelId="{52720FBC-3F15-46AF-864B-EA98876B4847}" type="pres">
      <dgm:prSet presAssocID="{EA3FE43D-C04B-4F4B-8A1F-EE3A9D4D8E44}" presName="rootText" presStyleLbl="node2" presStyleIdx="1" presStyleCnt="3" custScaleX="205650" custLinFactNeighborX="-42320" custLinFactNeighborY="5290">
        <dgm:presLayoutVars>
          <dgm:chPref val="3"/>
        </dgm:presLayoutVars>
      </dgm:prSet>
      <dgm:spPr/>
    </dgm:pt>
    <dgm:pt modelId="{A896F0A0-DFE4-40E4-9B9D-E6C45DE806C2}" type="pres">
      <dgm:prSet presAssocID="{EA3FE43D-C04B-4F4B-8A1F-EE3A9D4D8E44}" presName="rootConnector" presStyleLbl="node2" presStyleIdx="1" presStyleCnt="3"/>
      <dgm:spPr/>
    </dgm:pt>
    <dgm:pt modelId="{84A3F5B5-8BEA-4257-971D-D77BD91ADFA5}" type="pres">
      <dgm:prSet presAssocID="{EA3FE43D-C04B-4F4B-8A1F-EE3A9D4D8E44}" presName="hierChild4" presStyleCnt="0"/>
      <dgm:spPr/>
    </dgm:pt>
    <dgm:pt modelId="{526D137E-2B4B-4ADB-8FB7-6E27223EF7CD}" type="pres">
      <dgm:prSet presAssocID="{EA3FE43D-C04B-4F4B-8A1F-EE3A9D4D8E44}" presName="hierChild5" presStyleCnt="0"/>
      <dgm:spPr/>
    </dgm:pt>
    <dgm:pt modelId="{5BEE760C-7558-45C4-89D2-11011F5A3FFC}" type="pres">
      <dgm:prSet presAssocID="{F9D50F5E-3592-4DDA-BDBA-C5D5EA25E558}" presName="Name37" presStyleLbl="parChTrans1D2" presStyleIdx="2" presStyleCnt="4"/>
      <dgm:spPr/>
    </dgm:pt>
    <dgm:pt modelId="{73CC2849-CA8B-40F2-BCC0-ACF80E8E6392}" type="pres">
      <dgm:prSet presAssocID="{5382847F-854D-4172-AB91-A8607EFB64C0}" presName="hierRoot2" presStyleCnt="0">
        <dgm:presLayoutVars>
          <dgm:hierBranch val="init"/>
        </dgm:presLayoutVars>
      </dgm:prSet>
      <dgm:spPr/>
    </dgm:pt>
    <dgm:pt modelId="{F37E08BD-1756-464E-A67F-7610D54CB376}" type="pres">
      <dgm:prSet presAssocID="{5382847F-854D-4172-AB91-A8607EFB64C0}" presName="rootComposite" presStyleCnt="0"/>
      <dgm:spPr/>
    </dgm:pt>
    <dgm:pt modelId="{41B700A4-C66F-43BB-907F-BB1AF68AC26F}" type="pres">
      <dgm:prSet presAssocID="{5382847F-854D-4172-AB91-A8607EFB64C0}" presName="rootText" presStyleLbl="node2" presStyleIdx="2" presStyleCnt="3">
        <dgm:presLayoutVars>
          <dgm:chPref val="3"/>
        </dgm:presLayoutVars>
      </dgm:prSet>
      <dgm:spPr/>
    </dgm:pt>
    <dgm:pt modelId="{A88FBDA2-C7EF-4C9E-8862-288D06E868BA}" type="pres">
      <dgm:prSet presAssocID="{5382847F-854D-4172-AB91-A8607EFB64C0}" presName="rootConnector" presStyleLbl="node2" presStyleIdx="2" presStyleCnt="3"/>
      <dgm:spPr/>
    </dgm:pt>
    <dgm:pt modelId="{25A896E2-07DA-4AAE-9A4B-62B1D98B5089}" type="pres">
      <dgm:prSet presAssocID="{5382847F-854D-4172-AB91-A8607EFB64C0}" presName="hierChild4" presStyleCnt="0"/>
      <dgm:spPr/>
    </dgm:pt>
    <dgm:pt modelId="{A83D7587-5521-43A4-880F-75E3513FE3FC}" type="pres">
      <dgm:prSet presAssocID="{5382847F-854D-4172-AB91-A8607EFB64C0}" presName="hierChild5" presStyleCnt="0"/>
      <dgm:spPr/>
    </dgm:pt>
    <dgm:pt modelId="{8BA80D44-8EC5-440B-9D9C-0719803A465D}" type="pres">
      <dgm:prSet presAssocID="{7F882C28-495C-465D-B826-AF4A0C865B4F}" presName="hierChild3" presStyleCnt="0"/>
      <dgm:spPr/>
    </dgm:pt>
    <dgm:pt modelId="{16BF916F-C5A3-4654-B117-E479367A7B87}" type="pres">
      <dgm:prSet presAssocID="{9F1773A7-3100-41DD-B24B-790F4EEC4296}" presName="Name111" presStyleLbl="parChTrans1D2" presStyleIdx="3" presStyleCnt="4"/>
      <dgm:spPr/>
    </dgm:pt>
    <dgm:pt modelId="{6C9EAE11-BE0E-48BA-BE62-D269894992ED}" type="pres">
      <dgm:prSet presAssocID="{B7AA1FAC-DFB1-4330-83C0-7D5C7C50AD51}" presName="hierRoot3" presStyleCnt="0">
        <dgm:presLayoutVars>
          <dgm:hierBranch val="init"/>
        </dgm:presLayoutVars>
      </dgm:prSet>
      <dgm:spPr/>
    </dgm:pt>
    <dgm:pt modelId="{2ECFA500-66CB-4EF0-BC1D-6F75CBE30A55}" type="pres">
      <dgm:prSet presAssocID="{B7AA1FAC-DFB1-4330-83C0-7D5C7C50AD51}" presName="rootComposite3" presStyleCnt="0"/>
      <dgm:spPr/>
    </dgm:pt>
    <dgm:pt modelId="{B526480D-6F2B-481C-A201-6D5C50336C2B}" type="pres">
      <dgm:prSet presAssocID="{B7AA1FAC-DFB1-4330-83C0-7D5C7C50AD51}" presName="rootText3" presStyleLbl="asst1" presStyleIdx="0" presStyleCnt="1" custScaleX="298570" custLinFactNeighborY="-7430">
        <dgm:presLayoutVars>
          <dgm:chPref val="3"/>
        </dgm:presLayoutVars>
      </dgm:prSet>
      <dgm:spPr/>
    </dgm:pt>
    <dgm:pt modelId="{3C1A73FE-A83B-4C4D-83BC-A9B1098A6C12}" type="pres">
      <dgm:prSet presAssocID="{B7AA1FAC-DFB1-4330-83C0-7D5C7C50AD51}" presName="rootConnector3" presStyleLbl="asst1" presStyleIdx="0" presStyleCnt="1"/>
      <dgm:spPr/>
    </dgm:pt>
    <dgm:pt modelId="{0F806AF3-487D-40B6-9EE3-16DAFC44E675}" type="pres">
      <dgm:prSet presAssocID="{B7AA1FAC-DFB1-4330-83C0-7D5C7C50AD51}" presName="hierChild6" presStyleCnt="0"/>
      <dgm:spPr/>
    </dgm:pt>
    <dgm:pt modelId="{60E61482-E240-415C-A8CB-DE1E86B84051}" type="pres">
      <dgm:prSet presAssocID="{B7AA1FAC-DFB1-4330-83C0-7D5C7C50AD51}" presName="hierChild7" presStyleCnt="0"/>
      <dgm:spPr/>
    </dgm:pt>
  </dgm:ptLst>
  <dgm:cxnLst>
    <dgm:cxn modelId="{E7F0D506-844C-4279-9FCB-30F3A59E4BBC}" type="presOf" srcId="{B7AA1FAC-DFB1-4330-83C0-7D5C7C50AD51}" destId="{3C1A73FE-A83B-4C4D-83BC-A9B1098A6C12}" srcOrd="1" destOrd="0" presId="urn:microsoft.com/office/officeart/2005/8/layout/orgChart1#1"/>
    <dgm:cxn modelId="{1FD8FD06-2915-491A-B3DF-BC9C9BED9B28}" srcId="{7F882C28-495C-465D-B826-AF4A0C865B4F}" destId="{EA3FE43D-C04B-4F4B-8A1F-EE3A9D4D8E44}" srcOrd="2" destOrd="0" parTransId="{F290579D-A65A-44D5-A852-AF7EEEEB88F9}" sibTransId="{287A870C-6298-47C0-A1D0-93AF0F7A14AF}"/>
    <dgm:cxn modelId="{78CD0B0C-F2F2-4EDF-AA61-D560E713C3B6}" type="presOf" srcId="{B7AA1FAC-DFB1-4330-83C0-7D5C7C50AD51}" destId="{B526480D-6F2B-481C-A201-6D5C50336C2B}" srcOrd="0" destOrd="0" presId="urn:microsoft.com/office/officeart/2005/8/layout/orgChart1#1"/>
    <dgm:cxn modelId="{C2D35720-0E05-4807-A65B-21787731256A}" type="presOf" srcId="{52415367-1755-46DA-805C-0DBF54AE8B65}" destId="{2AB526A3-C0B6-4FB2-B89C-564947BB102F}" srcOrd="0" destOrd="0" presId="urn:microsoft.com/office/officeart/2005/8/layout/orgChart1#1"/>
    <dgm:cxn modelId="{E04D752B-CEA7-49CE-B4AD-019E4F7D135B}" type="presOf" srcId="{EA3FE43D-C04B-4F4B-8A1F-EE3A9D4D8E44}" destId="{A896F0A0-DFE4-40E4-9B9D-E6C45DE806C2}" srcOrd="1" destOrd="0" presId="urn:microsoft.com/office/officeart/2005/8/layout/orgChart1#1"/>
    <dgm:cxn modelId="{400D742E-9307-46E5-9898-0069495BC5BE}" type="presOf" srcId="{EA3FE43D-C04B-4F4B-8A1F-EE3A9D4D8E44}" destId="{52720FBC-3F15-46AF-864B-EA98876B4847}" srcOrd="0" destOrd="0" presId="urn:microsoft.com/office/officeart/2005/8/layout/orgChart1#1"/>
    <dgm:cxn modelId="{7BA3BE37-22BE-4C43-91E5-1AA3F6637AFF}" type="presOf" srcId="{F290579D-A65A-44D5-A852-AF7EEEEB88F9}" destId="{E98F47E6-6D54-456F-BAF8-7E9C8EA7FE69}" srcOrd="0" destOrd="0" presId="urn:microsoft.com/office/officeart/2005/8/layout/orgChart1#1"/>
    <dgm:cxn modelId="{0F14663B-C94E-44C8-A5D5-F74D961C02C2}" type="presOf" srcId="{9F1773A7-3100-41DD-B24B-790F4EEC4296}" destId="{16BF916F-C5A3-4654-B117-E479367A7B87}" srcOrd="0" destOrd="0" presId="urn:microsoft.com/office/officeart/2005/8/layout/orgChart1#1"/>
    <dgm:cxn modelId="{BF6F773B-D845-4B88-9121-1B87C75E4F98}" type="presOf" srcId="{5382847F-854D-4172-AB91-A8607EFB64C0}" destId="{41B700A4-C66F-43BB-907F-BB1AF68AC26F}" srcOrd="0" destOrd="0" presId="urn:microsoft.com/office/officeart/2005/8/layout/orgChart1#1"/>
    <dgm:cxn modelId="{7C68703E-1D8A-4F44-A533-A7A34C54BC4F}" type="presOf" srcId="{AB90AF40-1629-49D9-82B2-F9D8FE913775}" destId="{462F4B9D-FE87-44B6-B3E4-855B4915C9F1}" srcOrd="1" destOrd="0" presId="urn:microsoft.com/office/officeart/2005/8/layout/orgChart1#1"/>
    <dgm:cxn modelId="{DD039644-8D17-444F-8968-92AFE7A2F588}" srcId="{7F882C28-495C-465D-B826-AF4A0C865B4F}" destId="{AB90AF40-1629-49D9-82B2-F9D8FE913775}" srcOrd="1" destOrd="0" parTransId="{475657B7-765E-4BAB-AAAA-70CE5F80FA11}" sibTransId="{4B075AA2-87BA-477F-8F74-E73510685D35}"/>
    <dgm:cxn modelId="{D1A1EB68-9DF7-4FB7-9380-FAE03DAF9A33}" type="presOf" srcId="{475657B7-765E-4BAB-AAAA-70CE5F80FA11}" destId="{1EE7BD92-3784-4776-9190-F759186D64A7}" srcOrd="0" destOrd="0" presId="urn:microsoft.com/office/officeart/2005/8/layout/orgChart1#1"/>
    <dgm:cxn modelId="{157B2252-7F2B-40E4-B3E3-50F080E94AE5}" type="presOf" srcId="{7F882C28-495C-465D-B826-AF4A0C865B4F}" destId="{0E9CD2E6-8872-42B0-A6D1-B0205A22C6D9}" srcOrd="1" destOrd="0" presId="urn:microsoft.com/office/officeart/2005/8/layout/orgChart1#1"/>
    <dgm:cxn modelId="{4EF2D1A3-DA06-4806-8974-27F185CB1492}" type="presOf" srcId="{7F882C28-495C-465D-B826-AF4A0C865B4F}" destId="{1DA77651-8C7E-4967-B43C-C09AC46B2238}" srcOrd="0" destOrd="0" presId="urn:microsoft.com/office/officeart/2005/8/layout/orgChart1#1"/>
    <dgm:cxn modelId="{B3BBD3A7-3315-4325-AF68-5F1E9581E5F5}" srcId="{7F882C28-495C-465D-B826-AF4A0C865B4F}" destId="{5382847F-854D-4172-AB91-A8607EFB64C0}" srcOrd="3" destOrd="0" parTransId="{F9D50F5E-3592-4DDA-BDBA-C5D5EA25E558}" sibTransId="{7CB1B9F7-B7B9-4054-A40A-748BF5CF344B}"/>
    <dgm:cxn modelId="{07A487BF-511C-46F5-A331-9505ECA2E10C}" type="presOf" srcId="{AB90AF40-1629-49D9-82B2-F9D8FE913775}" destId="{2B821F08-A4B2-4D2F-B721-DCF8669BCC31}" srcOrd="0" destOrd="0" presId="urn:microsoft.com/office/officeart/2005/8/layout/orgChart1#1"/>
    <dgm:cxn modelId="{6EC866D5-0991-46D2-BC21-D9735D6AC9C2}" type="presOf" srcId="{F9D50F5E-3592-4DDA-BDBA-C5D5EA25E558}" destId="{5BEE760C-7558-45C4-89D2-11011F5A3FFC}" srcOrd="0" destOrd="0" presId="urn:microsoft.com/office/officeart/2005/8/layout/orgChart1#1"/>
    <dgm:cxn modelId="{968268D6-D0BB-40C1-930D-468681B14258}" srcId="{7F882C28-495C-465D-B826-AF4A0C865B4F}" destId="{B7AA1FAC-DFB1-4330-83C0-7D5C7C50AD51}" srcOrd="0" destOrd="0" parTransId="{9F1773A7-3100-41DD-B24B-790F4EEC4296}" sibTransId="{C80D61DD-0343-4A8A-987C-D02DBEEDC25D}"/>
    <dgm:cxn modelId="{BA071EDE-C057-4C22-83B4-990D0191A368}" type="presOf" srcId="{5382847F-854D-4172-AB91-A8607EFB64C0}" destId="{A88FBDA2-C7EF-4C9E-8862-288D06E868BA}" srcOrd="1" destOrd="0" presId="urn:microsoft.com/office/officeart/2005/8/layout/orgChart1#1"/>
    <dgm:cxn modelId="{366227F9-2038-4254-9454-D7CC2E9DC62F}" srcId="{52415367-1755-46DA-805C-0DBF54AE8B65}" destId="{7F882C28-495C-465D-B826-AF4A0C865B4F}" srcOrd="0" destOrd="0" parTransId="{36D38D38-9843-44F9-A83A-3098D0FFED7D}" sibTransId="{ADC256DD-BF36-4473-974E-F61B35CE5E1D}"/>
    <dgm:cxn modelId="{7DA915BA-DD7E-415E-A9C5-C1A71FFF9E34}" type="presParOf" srcId="{2AB526A3-C0B6-4FB2-B89C-564947BB102F}" destId="{781A243C-2323-4EBE-ABD7-9146142F741F}" srcOrd="0" destOrd="0" presId="urn:microsoft.com/office/officeart/2005/8/layout/orgChart1#1"/>
    <dgm:cxn modelId="{A9C1FD70-B537-4089-AC76-9859DDCB5FDF}" type="presParOf" srcId="{781A243C-2323-4EBE-ABD7-9146142F741F}" destId="{6047C6EB-E8F2-4BB7-85F9-CBA59033DBDF}" srcOrd="0" destOrd="0" presId="urn:microsoft.com/office/officeart/2005/8/layout/orgChart1#1"/>
    <dgm:cxn modelId="{496788A9-0630-4E88-8261-7DC04B628628}" type="presParOf" srcId="{6047C6EB-E8F2-4BB7-85F9-CBA59033DBDF}" destId="{1DA77651-8C7E-4967-B43C-C09AC46B2238}" srcOrd="0" destOrd="0" presId="urn:microsoft.com/office/officeart/2005/8/layout/orgChart1#1"/>
    <dgm:cxn modelId="{0DD09EA1-235A-4689-98B6-FD74E4996E90}" type="presParOf" srcId="{6047C6EB-E8F2-4BB7-85F9-CBA59033DBDF}" destId="{0E9CD2E6-8872-42B0-A6D1-B0205A22C6D9}" srcOrd="1" destOrd="0" presId="urn:microsoft.com/office/officeart/2005/8/layout/orgChart1#1"/>
    <dgm:cxn modelId="{A8D1E18E-2597-4EAC-AF81-6B6FE5882F3B}" type="presParOf" srcId="{781A243C-2323-4EBE-ABD7-9146142F741F}" destId="{A410AEA7-6770-4DB3-8C29-E729F5708EC8}" srcOrd="1" destOrd="0" presId="urn:microsoft.com/office/officeart/2005/8/layout/orgChart1#1"/>
    <dgm:cxn modelId="{76D58F50-47B1-4054-8061-7467BBD10A2F}" type="presParOf" srcId="{A410AEA7-6770-4DB3-8C29-E729F5708EC8}" destId="{1EE7BD92-3784-4776-9190-F759186D64A7}" srcOrd="0" destOrd="0" presId="urn:microsoft.com/office/officeart/2005/8/layout/orgChart1#1"/>
    <dgm:cxn modelId="{4D113EBA-3C3D-4931-8830-042C0CFBC8EC}" type="presParOf" srcId="{A410AEA7-6770-4DB3-8C29-E729F5708EC8}" destId="{DBE8A156-225A-4E39-AB81-E697191D1764}" srcOrd="1" destOrd="0" presId="urn:microsoft.com/office/officeart/2005/8/layout/orgChart1#1"/>
    <dgm:cxn modelId="{422C2E90-4AD3-4F23-A4E4-088E4F5E5C94}" type="presParOf" srcId="{DBE8A156-225A-4E39-AB81-E697191D1764}" destId="{F0C498C8-E0DA-4AC8-B9D2-A8C6037C5AA3}" srcOrd="0" destOrd="0" presId="urn:microsoft.com/office/officeart/2005/8/layout/orgChart1#1"/>
    <dgm:cxn modelId="{943DB734-307A-4595-873D-28F8B9F891D0}" type="presParOf" srcId="{F0C498C8-E0DA-4AC8-B9D2-A8C6037C5AA3}" destId="{2B821F08-A4B2-4D2F-B721-DCF8669BCC31}" srcOrd="0" destOrd="0" presId="urn:microsoft.com/office/officeart/2005/8/layout/orgChart1#1"/>
    <dgm:cxn modelId="{823AF980-D336-4947-8B5A-00B73E2EEE3E}" type="presParOf" srcId="{F0C498C8-E0DA-4AC8-B9D2-A8C6037C5AA3}" destId="{462F4B9D-FE87-44B6-B3E4-855B4915C9F1}" srcOrd="1" destOrd="0" presId="urn:microsoft.com/office/officeart/2005/8/layout/orgChart1#1"/>
    <dgm:cxn modelId="{BA35F698-D369-463F-A548-4DB8798CFF41}" type="presParOf" srcId="{DBE8A156-225A-4E39-AB81-E697191D1764}" destId="{581FE786-A626-4656-A784-CAA72BE80925}" srcOrd="1" destOrd="0" presId="urn:microsoft.com/office/officeart/2005/8/layout/orgChart1#1"/>
    <dgm:cxn modelId="{882E5164-4D95-4B92-840F-F5EC5DCFAB26}" type="presParOf" srcId="{DBE8A156-225A-4E39-AB81-E697191D1764}" destId="{DF4DCC9B-3475-4B72-825D-408A3928B3CA}" srcOrd="2" destOrd="0" presId="urn:microsoft.com/office/officeart/2005/8/layout/orgChart1#1"/>
    <dgm:cxn modelId="{C6683DF4-1ACC-4A35-B354-B80782D49373}" type="presParOf" srcId="{A410AEA7-6770-4DB3-8C29-E729F5708EC8}" destId="{E98F47E6-6D54-456F-BAF8-7E9C8EA7FE69}" srcOrd="2" destOrd="0" presId="urn:microsoft.com/office/officeart/2005/8/layout/orgChart1#1"/>
    <dgm:cxn modelId="{19AC1C02-E671-41D7-B655-68B6CC6F61DB}" type="presParOf" srcId="{A410AEA7-6770-4DB3-8C29-E729F5708EC8}" destId="{2A6F6D6D-AECA-494E-9FEB-8F1E539DDB47}" srcOrd="3" destOrd="0" presId="urn:microsoft.com/office/officeart/2005/8/layout/orgChart1#1"/>
    <dgm:cxn modelId="{6E7B2A61-7CB2-4317-9715-C4287E520DFF}" type="presParOf" srcId="{2A6F6D6D-AECA-494E-9FEB-8F1E539DDB47}" destId="{A2689425-D9DD-43BD-9053-A5611821B16A}" srcOrd="0" destOrd="0" presId="urn:microsoft.com/office/officeart/2005/8/layout/orgChart1#1"/>
    <dgm:cxn modelId="{0465D2A3-F3B2-4CCC-858F-8F0C11C70E8A}" type="presParOf" srcId="{A2689425-D9DD-43BD-9053-A5611821B16A}" destId="{52720FBC-3F15-46AF-864B-EA98876B4847}" srcOrd="0" destOrd="0" presId="urn:microsoft.com/office/officeart/2005/8/layout/orgChart1#1"/>
    <dgm:cxn modelId="{AC0C0732-90E8-4167-803B-8B1DA6C35EF8}" type="presParOf" srcId="{A2689425-D9DD-43BD-9053-A5611821B16A}" destId="{A896F0A0-DFE4-40E4-9B9D-E6C45DE806C2}" srcOrd="1" destOrd="0" presId="urn:microsoft.com/office/officeart/2005/8/layout/orgChart1#1"/>
    <dgm:cxn modelId="{956B195F-A966-40C5-B57F-CB7D016D50E0}" type="presParOf" srcId="{2A6F6D6D-AECA-494E-9FEB-8F1E539DDB47}" destId="{84A3F5B5-8BEA-4257-971D-D77BD91ADFA5}" srcOrd="1" destOrd="0" presId="urn:microsoft.com/office/officeart/2005/8/layout/orgChart1#1"/>
    <dgm:cxn modelId="{E257CB5B-60CA-4BCE-983A-5219870B8596}" type="presParOf" srcId="{2A6F6D6D-AECA-494E-9FEB-8F1E539DDB47}" destId="{526D137E-2B4B-4ADB-8FB7-6E27223EF7CD}" srcOrd="2" destOrd="0" presId="urn:microsoft.com/office/officeart/2005/8/layout/orgChart1#1"/>
    <dgm:cxn modelId="{9D279861-5B95-4D36-851D-6547DE672FA1}" type="presParOf" srcId="{A410AEA7-6770-4DB3-8C29-E729F5708EC8}" destId="{5BEE760C-7558-45C4-89D2-11011F5A3FFC}" srcOrd="4" destOrd="0" presId="urn:microsoft.com/office/officeart/2005/8/layout/orgChart1#1"/>
    <dgm:cxn modelId="{6E3FFA81-8543-4E16-ADE2-28011B978C86}" type="presParOf" srcId="{A410AEA7-6770-4DB3-8C29-E729F5708EC8}" destId="{73CC2849-CA8B-40F2-BCC0-ACF80E8E6392}" srcOrd="5" destOrd="0" presId="urn:microsoft.com/office/officeart/2005/8/layout/orgChart1#1"/>
    <dgm:cxn modelId="{670D7AEC-9581-47AA-BD6A-747E786F5621}" type="presParOf" srcId="{73CC2849-CA8B-40F2-BCC0-ACF80E8E6392}" destId="{F37E08BD-1756-464E-A67F-7610D54CB376}" srcOrd="0" destOrd="0" presId="urn:microsoft.com/office/officeart/2005/8/layout/orgChart1#1"/>
    <dgm:cxn modelId="{A2F37FE8-4CAF-484E-AAB4-D177DA84A338}" type="presParOf" srcId="{F37E08BD-1756-464E-A67F-7610D54CB376}" destId="{41B700A4-C66F-43BB-907F-BB1AF68AC26F}" srcOrd="0" destOrd="0" presId="urn:microsoft.com/office/officeart/2005/8/layout/orgChart1#1"/>
    <dgm:cxn modelId="{9AA72421-0162-4BDA-B32C-A165601882D6}" type="presParOf" srcId="{F37E08BD-1756-464E-A67F-7610D54CB376}" destId="{A88FBDA2-C7EF-4C9E-8862-288D06E868BA}" srcOrd="1" destOrd="0" presId="urn:microsoft.com/office/officeart/2005/8/layout/orgChart1#1"/>
    <dgm:cxn modelId="{00A53D77-3C99-4109-B397-B06630C3E5C3}" type="presParOf" srcId="{73CC2849-CA8B-40F2-BCC0-ACF80E8E6392}" destId="{25A896E2-07DA-4AAE-9A4B-62B1D98B5089}" srcOrd="1" destOrd="0" presId="urn:microsoft.com/office/officeart/2005/8/layout/orgChart1#1"/>
    <dgm:cxn modelId="{016E216D-5CE5-4723-B587-869D29F2E7DC}" type="presParOf" srcId="{73CC2849-CA8B-40F2-BCC0-ACF80E8E6392}" destId="{A83D7587-5521-43A4-880F-75E3513FE3FC}" srcOrd="2" destOrd="0" presId="urn:microsoft.com/office/officeart/2005/8/layout/orgChart1#1"/>
    <dgm:cxn modelId="{F5CCC8BD-C4D3-4431-92D7-531B2B8C79C8}" type="presParOf" srcId="{781A243C-2323-4EBE-ABD7-9146142F741F}" destId="{8BA80D44-8EC5-440B-9D9C-0719803A465D}" srcOrd="2" destOrd="0" presId="urn:microsoft.com/office/officeart/2005/8/layout/orgChart1#1"/>
    <dgm:cxn modelId="{9EAC4F9C-6D8B-4A44-8292-C9CF36060119}" type="presParOf" srcId="{8BA80D44-8EC5-440B-9D9C-0719803A465D}" destId="{16BF916F-C5A3-4654-B117-E479367A7B87}" srcOrd="0" destOrd="0" presId="urn:microsoft.com/office/officeart/2005/8/layout/orgChart1#1"/>
    <dgm:cxn modelId="{404BEE24-9C67-4A41-AFD1-4A95BFABCC80}" type="presParOf" srcId="{8BA80D44-8EC5-440B-9D9C-0719803A465D}" destId="{6C9EAE11-BE0E-48BA-BE62-D269894992ED}" srcOrd="1" destOrd="0" presId="urn:microsoft.com/office/officeart/2005/8/layout/orgChart1#1"/>
    <dgm:cxn modelId="{5165D68A-8AB6-4E91-A6E2-96455E04A4C8}" type="presParOf" srcId="{6C9EAE11-BE0E-48BA-BE62-D269894992ED}" destId="{2ECFA500-66CB-4EF0-BC1D-6F75CBE30A55}" srcOrd="0" destOrd="0" presId="urn:microsoft.com/office/officeart/2005/8/layout/orgChart1#1"/>
    <dgm:cxn modelId="{A6B23610-EF16-4741-A890-CD3D138A24F7}" type="presParOf" srcId="{2ECFA500-66CB-4EF0-BC1D-6F75CBE30A55}" destId="{B526480D-6F2B-481C-A201-6D5C50336C2B}" srcOrd="0" destOrd="0" presId="urn:microsoft.com/office/officeart/2005/8/layout/orgChart1#1"/>
    <dgm:cxn modelId="{22A5D4B2-E0A6-4DD3-8A1C-03F4DAC6C8A4}" type="presParOf" srcId="{2ECFA500-66CB-4EF0-BC1D-6F75CBE30A55}" destId="{3C1A73FE-A83B-4C4D-83BC-A9B1098A6C12}" srcOrd="1" destOrd="0" presId="urn:microsoft.com/office/officeart/2005/8/layout/orgChart1#1"/>
    <dgm:cxn modelId="{9AB5942F-4103-4366-9CFD-602973BA0AA9}" type="presParOf" srcId="{6C9EAE11-BE0E-48BA-BE62-D269894992ED}" destId="{0F806AF3-487D-40B6-9EE3-16DAFC44E675}" srcOrd="1" destOrd="0" presId="urn:microsoft.com/office/officeart/2005/8/layout/orgChart1#1"/>
    <dgm:cxn modelId="{6815734C-7355-4270-8CA3-206AB9391DCF}" type="presParOf" srcId="{6C9EAE11-BE0E-48BA-BE62-D269894992ED}" destId="{60E61482-E240-415C-A8CB-DE1E86B84051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F916F-C5A3-4654-B117-E479367A7B87}">
      <dsp:nvSpPr>
        <dsp:cNvPr id="0" name=""/>
        <dsp:cNvSpPr/>
      </dsp:nvSpPr>
      <dsp:spPr>
        <a:xfrm>
          <a:off x="2384549" y="1276926"/>
          <a:ext cx="913049" cy="439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3049" y="439405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EE760C-7558-45C4-89D2-11011F5A3FFC}">
      <dsp:nvSpPr>
        <dsp:cNvPr id="0" name=""/>
        <dsp:cNvSpPr/>
      </dsp:nvSpPr>
      <dsp:spPr>
        <a:xfrm>
          <a:off x="2384549" y="1276926"/>
          <a:ext cx="3379176" cy="988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515"/>
              </a:lnTo>
              <a:lnTo>
                <a:pt x="3379176" y="872515"/>
              </a:lnTo>
              <a:lnTo>
                <a:pt x="3379176" y="988483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8F47E6-6D54-456F-BAF8-7E9C8EA7FE69}">
      <dsp:nvSpPr>
        <dsp:cNvPr id="0" name=""/>
        <dsp:cNvSpPr/>
      </dsp:nvSpPr>
      <dsp:spPr>
        <a:xfrm>
          <a:off x="2384549" y="1276926"/>
          <a:ext cx="991962" cy="101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728"/>
              </a:lnTo>
              <a:lnTo>
                <a:pt x="991962" y="901728"/>
              </a:lnTo>
              <a:lnTo>
                <a:pt x="991962" y="1017695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E7BD92-3784-4776-9190-F759186D64A7}">
      <dsp:nvSpPr>
        <dsp:cNvPr id="0" name=""/>
        <dsp:cNvSpPr/>
      </dsp:nvSpPr>
      <dsp:spPr>
        <a:xfrm>
          <a:off x="982574" y="1276926"/>
          <a:ext cx="1401974" cy="978819"/>
        </a:xfrm>
        <a:custGeom>
          <a:avLst/>
          <a:gdLst/>
          <a:ahLst/>
          <a:cxnLst/>
          <a:rect l="0" t="0" r="0" b="0"/>
          <a:pathLst>
            <a:path>
              <a:moveTo>
                <a:pt x="1401974" y="0"/>
              </a:moveTo>
              <a:lnTo>
                <a:pt x="1401974" y="862851"/>
              </a:lnTo>
              <a:lnTo>
                <a:pt x="0" y="862851"/>
              </a:lnTo>
              <a:lnTo>
                <a:pt x="0" y="978819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A77651-8C7E-4967-B43C-C09AC46B2238}">
      <dsp:nvSpPr>
        <dsp:cNvPr id="0" name=""/>
        <dsp:cNvSpPr/>
      </dsp:nvSpPr>
      <dsp:spPr>
        <a:xfrm flipH="1">
          <a:off x="1852148" y="724701"/>
          <a:ext cx="1064800" cy="552225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개항장</a:t>
          </a:r>
        </a:p>
      </dsp:txBody>
      <dsp:txXfrm>
        <a:off x="1852148" y="724701"/>
        <a:ext cx="1064800" cy="552225"/>
      </dsp:txXfrm>
    </dsp:sp>
    <dsp:sp modelId="{2B821F08-A4B2-4D2F-B721-DCF8669BCC31}">
      <dsp:nvSpPr>
        <dsp:cNvPr id="0" name=""/>
        <dsp:cNvSpPr/>
      </dsp:nvSpPr>
      <dsp:spPr>
        <a:xfrm>
          <a:off x="0" y="2255745"/>
          <a:ext cx="1965148" cy="55222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/>
            <a:t>목포진 증남포 마산포 </a:t>
          </a:r>
        </a:p>
      </dsp:txBody>
      <dsp:txXfrm>
        <a:off x="0" y="2255745"/>
        <a:ext cx="1965148" cy="552225"/>
      </dsp:txXfrm>
    </dsp:sp>
    <dsp:sp modelId="{52720FBC-3F15-46AF-864B-EA98876B4847}">
      <dsp:nvSpPr>
        <dsp:cNvPr id="0" name=""/>
        <dsp:cNvSpPr/>
      </dsp:nvSpPr>
      <dsp:spPr>
        <a:xfrm>
          <a:off x="2240860" y="2294622"/>
          <a:ext cx="2271302" cy="55222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/>
            <a:t>군산포진 성진면 용암포 </a:t>
          </a:r>
        </a:p>
      </dsp:txBody>
      <dsp:txXfrm>
        <a:off x="2240860" y="2294622"/>
        <a:ext cx="2271302" cy="552225"/>
      </dsp:txXfrm>
    </dsp:sp>
    <dsp:sp modelId="{41B700A4-C66F-43BB-907F-BB1AF68AC26F}">
      <dsp:nvSpPr>
        <dsp:cNvPr id="0" name=""/>
        <dsp:cNvSpPr/>
      </dsp:nvSpPr>
      <dsp:spPr>
        <a:xfrm>
          <a:off x="5211500" y="2265409"/>
          <a:ext cx="1104450" cy="55222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신의주 등지</a:t>
          </a:r>
        </a:p>
      </dsp:txBody>
      <dsp:txXfrm>
        <a:off x="5211500" y="2265409"/>
        <a:ext cx="1104450" cy="552225"/>
      </dsp:txXfrm>
    </dsp:sp>
    <dsp:sp modelId="{B526480D-6F2B-481C-A201-6D5C50336C2B}">
      <dsp:nvSpPr>
        <dsp:cNvPr id="0" name=""/>
        <dsp:cNvSpPr/>
      </dsp:nvSpPr>
      <dsp:spPr>
        <a:xfrm>
          <a:off x="40" y="1440219"/>
          <a:ext cx="3297557" cy="55222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/>
            <a:t>부산포 원산포 제물포</a:t>
          </a:r>
        </a:p>
      </dsp:txBody>
      <dsp:txXfrm>
        <a:off x="40" y="1440219"/>
        <a:ext cx="3297557" cy="55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shape xmlns:r="http://schemas.openxmlformats.org/officeDocument/2006/relationships" r:blip="">
              <dgm:adjLst/>
            </dgm:shape>
            <dgm:presOf axis="self" ptType="node" cnt="1"/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begPts" val="bCtr"/>
                        <dgm:param type="endPts" val="tCtr"/>
                        <dgm:param type="connRout" val="bend"/>
                        <dgm:param type="dim" val="1D"/>
                        <dgm:param type="endSty" val="noAr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begPts" val="bCtr"/>
                            <dgm:param type="endPts" val="tCtr"/>
                            <dgm:param type="connRout" val="bend"/>
                            <dgm:param type="dim" val="1D"/>
                            <dgm:param type="endSty" val="noAr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begPts" val="bCtr"/>
                                    <dgm:param type="endPts" val="midL midR"/>
                                    <dgm:param type="connRout" val="bend"/>
                                    <dgm:param type="dim" val="1D"/>
                                    <dgm:param type="endSty" val="noAr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begPts" val="bCtr"/>
                                    <dgm:param type="endPts" val="midL midR"/>
                                    <dgm:param type="connRout" val="bend"/>
                                    <dgm:param type="dim" val="1D"/>
                                    <dgm:param type="endSty" val="noAr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begPts" val="bCtr"/>
                                <dgm:param type="endPts" val="tCtr"/>
                                <dgm:param type="connRout" val="bend"/>
                                <dgm:param type="dim" val="1D"/>
                                <dgm:param type="endSty" val="noAr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begPts" val="bCtr"/>
                        <dgm:param type="endPts" val="midL midR"/>
                        <dgm:param type="connRout" val="bend"/>
                        <dgm:param type="dim" val="1D"/>
                        <dgm:param type="endSty" val="noAr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begPts" val="bCtr"/>
                                <dgm:param type="endPts" val="midL midR"/>
                                <dgm:param type="connRout" val="bend"/>
                                <dgm:param type="dim" val="1D"/>
                                <dgm:param type="endSty" val="noAr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begPts" val="bCtr"/>
                                <dgm:param type="endPts" val="midL midR"/>
                                <dgm:param type="connRout" val="bend"/>
                                <dgm:param type="dim" val="1D"/>
                                <dgm:param type="endSty" val="noAr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begPts" val="bCtr"/>
                                <dgm:param type="endPts" val="midL midR"/>
                                <dgm:param type="connRout" val="bend"/>
                                <dgm:param type="dim" val="1D"/>
                                <dgm:param type="endSty" val="noAr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begPts" val="bCtr"/>
                                <dgm:param type="endPts" val="midL midR"/>
                                <dgm:param type="connRout" val="bend"/>
                                <dgm:param type="dim" val="1D"/>
                                <dgm:param type="endSty" val="noAr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shape xmlns:r="http://schemas.openxmlformats.org/officeDocument/2006/relationships" r:blip="">
                    <dgm:adjLst/>
                  </dgm:shape>
                  <dgm:presOf axis="self" ptType="node" cnt="1"/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begPts" val="bCtr"/>
                    <dgm:param type="endPts" val="midL midR"/>
                    <dgm:param type="connRout" val="bend"/>
                    <dgm:param type="dim" val="1D"/>
                    <dgm:param type="endSty" val="noAr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shape xmlns:r="http://schemas.openxmlformats.org/officeDocument/2006/relationships" r:blip="">
                    <dgm:adjLst/>
                  </dgm:shape>
                  <dgm:presOf axis="self" ptType="node" cnt="1"/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22DC2647-C259-4EB5-84B8-93A3F8E54DE7}" type="datetime1">
              <a:rPr lang="ko-KR" altLang="en-US" smtClean="0"/>
              <a:t>2025-09-06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2025-09-06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6650" y="5744738"/>
            <a:ext cx="754832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의정부교구 </a:t>
            </a:r>
            <a:r>
              <a:rPr lang="ko-KR" altLang="en-US" sz="3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순교자공경위원회</a:t>
            </a:r>
            <a:endParaRPr lang="ko-KR" altLang="en-US" sz="3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718" y="1539832"/>
            <a:ext cx="6226627" cy="384720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altLang="ko-KR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한국 천주교회 </a:t>
            </a:r>
          </a:p>
          <a:p>
            <a:pPr lvl="0" algn="ctr">
              <a:defRPr/>
            </a:pPr>
            <a:r>
              <a:rPr lang="ko-KR" altLang="en-US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탄생과 발전</a:t>
            </a:r>
            <a:r>
              <a:rPr lang="en-US" altLang="ko-KR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</a:p>
          <a:p>
            <a:pPr lvl="0" algn="ctr">
              <a:defRPr/>
            </a:pPr>
            <a:r>
              <a:rPr lang="ko-KR" altLang="en-US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시련과 박해</a:t>
            </a:r>
            <a:r>
              <a:rPr lang="en-US" altLang="ko-KR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</a:p>
          <a:p>
            <a:pPr lvl="0" algn="ctr">
              <a:defRPr/>
            </a:pPr>
            <a:r>
              <a:rPr lang="ko-KR" altLang="en-US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신앙의 자유</a:t>
            </a:r>
            <a:r>
              <a:rPr lang="en-US" altLang="ko-KR" sz="61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7994" y="514324"/>
            <a:ext cx="3005144" cy="6678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10202" y="15831"/>
            <a:ext cx="4777838" cy="6049139"/>
          </a:xfrm>
          <a:prstGeom prst="rect">
            <a:avLst/>
          </a:prstGeom>
        </p:spPr>
      </p:pic>
      <p:sp>
        <p:nvSpPr>
          <p:cNvPr id="10" name="가로 글상자 9"/>
          <p:cNvSpPr txBox="1"/>
          <p:nvPr/>
        </p:nvSpPr>
        <p:spPr>
          <a:xfrm>
            <a:off x="7410201" y="6064970"/>
            <a:ext cx="47778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700" b="1" dirty="0" err="1">
                <a:latin typeface="+mn-ea"/>
              </a:rPr>
              <a:t>Apse_mosaic_Hagia_Sophia_Virgin_and_Child</a:t>
            </a:r>
            <a:r>
              <a:rPr lang="ko-KR" altLang="en-US" sz="1700" b="1" dirty="0">
                <a:latin typeface="+mn-ea"/>
              </a:rPr>
              <a:t> </a:t>
            </a:r>
          </a:p>
          <a:p>
            <a:pPr lvl="0" algn="ctr">
              <a:defRPr/>
            </a:pPr>
            <a:r>
              <a:rPr lang="ko-KR" altLang="en-US" sz="1700" b="1" dirty="0" err="1">
                <a:latin typeface="+mn-ea"/>
              </a:rPr>
              <a:t>Θεοτόκος</a:t>
            </a:r>
            <a:r>
              <a:rPr lang="en-US" altLang="ko-KR" sz="1700" b="1" dirty="0">
                <a:latin typeface="+mn-ea"/>
              </a:rPr>
              <a:t>(</a:t>
            </a:r>
            <a:r>
              <a:rPr lang="en-US" altLang="ko-KR" sz="1700" b="1" dirty="0" err="1">
                <a:latin typeface="+mn-ea"/>
              </a:rPr>
              <a:t>Deipara</a:t>
            </a:r>
            <a:r>
              <a:rPr lang="ko-KR" altLang="en-US" sz="1700" b="1" dirty="0">
                <a:latin typeface="+mn-ea"/>
              </a:rPr>
              <a:t> </a:t>
            </a:r>
            <a:r>
              <a:rPr lang="en-US" altLang="ko-KR" sz="1700" b="1" dirty="0">
                <a:latin typeface="+mn-ea"/>
              </a:rPr>
              <a:t>Dei genetrix)/</a:t>
            </a:r>
            <a:r>
              <a:rPr lang="ko-KR" altLang="en-US" sz="1700" b="1" dirty="0" err="1">
                <a:latin typeface="+mn-ea"/>
              </a:rPr>
              <a:t>Mater</a:t>
            </a:r>
            <a:r>
              <a:rPr lang="ko-KR" altLang="en-US" sz="1700" b="1" dirty="0">
                <a:latin typeface="+mn-ea"/>
              </a:rPr>
              <a:t> </a:t>
            </a:r>
            <a:r>
              <a:rPr lang="ko-KR" altLang="en-US" sz="1700" b="1" dirty="0" err="1">
                <a:latin typeface="+mn-ea"/>
              </a:rPr>
              <a:t>Dei</a:t>
            </a:r>
            <a:endParaRPr lang="ko-KR" altLang="en-US" sz="17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29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9370" y="2403006"/>
            <a:ext cx="2520909" cy="44450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b="1" i="1" dirty="0">
                <a:solidFill>
                  <a:schemeClr val="tx1"/>
                </a:solidFill>
              </a:rPr>
              <a:t>일산신도시개발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남양주 평내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남양주 </a:t>
            </a:r>
            <a:r>
              <a:rPr lang="ko-KR" altLang="en-US" sz="1600" dirty="0" err="1">
                <a:solidFill>
                  <a:schemeClr val="tx1"/>
                </a:solidFill>
              </a:rPr>
              <a:t>금곡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남양주 천마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연천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의정부 </a:t>
            </a:r>
            <a:r>
              <a:rPr lang="ko-KR" altLang="en-US" sz="1600" dirty="0" err="1">
                <a:solidFill>
                  <a:schemeClr val="tx1"/>
                </a:solidFill>
              </a:rPr>
              <a:t>녹양동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남양주 </a:t>
            </a:r>
            <a:r>
              <a:rPr lang="ko-KR" altLang="en-US" sz="1600" dirty="0" err="1">
                <a:solidFill>
                  <a:schemeClr val="tx1"/>
                </a:solidFill>
              </a:rPr>
              <a:t>진건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고양 </a:t>
            </a:r>
            <a:r>
              <a:rPr lang="ko-KR" altLang="en-US" sz="1600" dirty="0" err="1">
                <a:solidFill>
                  <a:schemeClr val="tx1"/>
                </a:solidFill>
              </a:rPr>
              <a:t>고양동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백석동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남양주 </a:t>
            </a:r>
            <a:r>
              <a:rPr lang="ko-KR" altLang="en-US" sz="1600" dirty="0" err="1">
                <a:solidFill>
                  <a:schemeClr val="tx1"/>
                </a:solidFill>
              </a:rPr>
              <a:t>진접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</a:t>
            </a:r>
            <a:r>
              <a:rPr lang="ko-KR" altLang="en-US" sz="1600" dirty="0" err="1">
                <a:solidFill>
                  <a:schemeClr val="tx1"/>
                </a:solidFill>
              </a:rPr>
              <a:t>주엽동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남양주 </a:t>
            </a:r>
            <a:r>
              <a:rPr lang="ko-KR" altLang="en-US" sz="1600" dirty="0" err="1">
                <a:solidFill>
                  <a:schemeClr val="tx1"/>
                </a:solidFill>
              </a:rPr>
              <a:t>지금동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의정부 용현동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남양주 창현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의정부 </a:t>
            </a:r>
            <a:r>
              <a:rPr lang="ko-KR" altLang="en-US" sz="1600" dirty="0" err="1">
                <a:solidFill>
                  <a:schemeClr val="tx1"/>
                </a:solidFill>
              </a:rPr>
              <a:t>호원동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파주 적성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화정동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구리 </a:t>
            </a:r>
            <a:r>
              <a:rPr lang="ko-KR" altLang="en-US" sz="1600" dirty="0" err="1">
                <a:solidFill>
                  <a:schemeClr val="tx1"/>
                </a:solidFill>
              </a:rPr>
              <a:t>인창동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행신</a:t>
            </a:r>
            <a:r>
              <a:rPr lang="en-US" altLang="ko-KR" sz="1600" dirty="0">
                <a:solidFill>
                  <a:schemeClr val="tx1"/>
                </a:solidFill>
              </a:rPr>
              <a:t>1</a:t>
            </a:r>
            <a:r>
              <a:rPr lang="ko-KR" altLang="en-US" sz="1600" dirty="0">
                <a:solidFill>
                  <a:schemeClr val="tx1"/>
                </a:solidFill>
              </a:rPr>
              <a:t>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행신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r>
              <a:rPr lang="ko-KR" altLang="en-US" sz="1600" dirty="0">
                <a:solidFill>
                  <a:schemeClr val="tx1"/>
                </a:solidFill>
              </a:rPr>
              <a:t>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양주 덕정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</a:t>
            </a:r>
            <a:r>
              <a:rPr lang="ko-KR" altLang="en-US" sz="1600" dirty="0" err="1">
                <a:solidFill>
                  <a:schemeClr val="tx1"/>
                </a:solidFill>
              </a:rPr>
              <a:t>대화동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의정부 신곡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r>
              <a:rPr lang="ko-KR" altLang="en-US" sz="1600" dirty="0">
                <a:solidFill>
                  <a:schemeClr val="tx1"/>
                </a:solidFill>
              </a:rPr>
              <a:t>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의정부 신곡</a:t>
            </a:r>
            <a:r>
              <a:rPr lang="en-US" altLang="ko-KR" sz="1600" dirty="0">
                <a:solidFill>
                  <a:schemeClr val="tx1"/>
                </a:solidFill>
              </a:rPr>
              <a:t>1</a:t>
            </a:r>
            <a:r>
              <a:rPr lang="ko-KR" altLang="en-US" sz="1600" dirty="0">
                <a:solidFill>
                  <a:schemeClr val="tx1"/>
                </a:solidFill>
              </a:rPr>
              <a:t>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파주 봉일천 </a:t>
            </a:r>
          </a:p>
          <a:p>
            <a:pPr lvl="0" algn="ctr"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9370" y="1858720"/>
            <a:ext cx="2520909" cy="551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b="1" dirty="0"/>
              <a:t>1990</a:t>
            </a:r>
            <a:r>
              <a:rPr lang="ko-KR" altLang="en-US" b="1" dirty="0"/>
              <a:t>년대</a:t>
            </a:r>
            <a:r>
              <a:rPr lang="en-US" altLang="ko-KR" sz="1700" dirty="0"/>
              <a:t>(24</a:t>
            </a:r>
            <a:r>
              <a:rPr lang="ko-KR" altLang="en-US" sz="1700" dirty="0"/>
              <a:t>개 본당</a:t>
            </a:r>
            <a:r>
              <a:rPr lang="en-US" altLang="ko-KR" sz="17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9631" y="325532"/>
            <a:ext cx="7526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서울대교구 </a:t>
            </a:r>
            <a:r>
              <a:rPr lang="en-US" altLang="ko-K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‘</a:t>
            </a: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지역 담당 주교</a:t>
            </a:r>
            <a:r>
              <a:rPr lang="en-US" altLang="ko-K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’</a:t>
            </a: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제도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(1995,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3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지구 소속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)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경기 서부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백석동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),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경기 동부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구리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),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경기 북부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의정부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2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동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)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2001.06</a:t>
            </a: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최초 경기도 지역 독립 사목구역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중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·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동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·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서서울지역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)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2002.01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의정부교구 설립</a:t>
            </a:r>
            <a:r>
              <a:rPr lang="en-US" altLang="ko-K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(2004.06.)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8697669" y="2406299"/>
            <a:ext cx="3373009" cy="4441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dirty="0">
                <a:solidFill>
                  <a:schemeClr val="tx1"/>
                </a:solidFill>
              </a:rPr>
              <a:t>           1990</a:t>
            </a:r>
            <a:r>
              <a:rPr lang="ko-KR" altLang="en-US" dirty="0">
                <a:solidFill>
                  <a:schemeClr val="tx1"/>
                </a:solidFill>
              </a:rPr>
              <a:t>년대 </a:t>
            </a:r>
            <a:r>
              <a:rPr lang="en-US" altLang="ko-KR" dirty="0">
                <a:solidFill>
                  <a:schemeClr val="tx1"/>
                </a:solidFill>
              </a:rPr>
              <a:t>24</a:t>
            </a:r>
            <a:r>
              <a:rPr lang="ko-KR" altLang="en-US" dirty="0">
                <a:solidFill>
                  <a:schemeClr val="tx1"/>
                </a:solidFill>
              </a:rPr>
              <a:t>곳</a:t>
            </a:r>
          </a:p>
          <a:p>
            <a:pPr lvl="0">
              <a:defRPr/>
            </a:pPr>
            <a:r>
              <a:rPr lang="en-US" altLang="ko-KR" dirty="0">
                <a:solidFill>
                  <a:schemeClr val="tx1"/>
                </a:solidFill>
              </a:rPr>
              <a:t>        2000~2004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13</a:t>
            </a:r>
            <a:r>
              <a:rPr lang="ko-KR" altLang="en-US" dirty="0">
                <a:solidFill>
                  <a:schemeClr val="tx1"/>
                </a:solidFill>
              </a:rPr>
              <a:t>곳</a:t>
            </a:r>
          </a:p>
          <a:p>
            <a:pPr lvl="0">
              <a:defRPr/>
            </a:pPr>
            <a:r>
              <a:rPr lang="en-US" altLang="ko-KR" dirty="0">
                <a:solidFill>
                  <a:schemeClr val="tx1"/>
                </a:solidFill>
              </a:rPr>
              <a:t>               2004~  33</a:t>
            </a:r>
            <a:r>
              <a:rPr lang="ko-KR" altLang="en-US" dirty="0">
                <a:solidFill>
                  <a:schemeClr val="tx1"/>
                </a:solidFill>
              </a:rPr>
              <a:t>곳</a:t>
            </a:r>
            <a:endParaRPr lang="en-US" altLang="ko-KR" dirty="0">
              <a:solidFill>
                <a:schemeClr val="tx1"/>
              </a:solidFill>
            </a:endParaRPr>
          </a:p>
          <a:p>
            <a:pPr lvl="0">
              <a:defRPr/>
            </a:pPr>
            <a:endParaRPr lang="ko-KR" altLang="en-US" sz="9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1989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endParaRPr lang="en-US" altLang="ko-KR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dirty="0">
                <a:solidFill>
                  <a:schemeClr val="tx1"/>
                </a:solidFill>
              </a:rPr>
              <a:t>일산신도시계획 발표 이후 </a:t>
            </a:r>
          </a:p>
          <a:p>
            <a:pPr lvl="0"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70</a:t>
            </a:r>
            <a:r>
              <a:rPr lang="ko-KR" altLang="en-US" dirty="0">
                <a:solidFill>
                  <a:schemeClr val="tx1"/>
                </a:solidFill>
              </a:rPr>
              <a:t>개 본당 신설</a:t>
            </a:r>
            <a:endParaRPr lang="en-US" altLang="ko-KR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ko-KR" altLang="en-US" sz="8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2023</a:t>
            </a:r>
            <a:r>
              <a:rPr lang="ko-KR" altLang="en-US" dirty="0">
                <a:solidFill>
                  <a:schemeClr val="tx1"/>
                </a:solidFill>
              </a:rPr>
              <a:t>년 말 현재 </a:t>
            </a:r>
            <a:r>
              <a:rPr lang="en-US" altLang="ko-KR" dirty="0">
                <a:solidFill>
                  <a:schemeClr val="tx1"/>
                </a:solidFill>
              </a:rPr>
              <a:t>87</a:t>
            </a:r>
            <a:r>
              <a:rPr lang="ko-KR" altLang="en-US" dirty="0">
                <a:solidFill>
                  <a:schemeClr val="tx1"/>
                </a:solidFill>
              </a:rPr>
              <a:t>개</a:t>
            </a:r>
          </a:p>
          <a:p>
            <a:pPr lvl="0" algn="ctr">
              <a:defRPr/>
            </a:pPr>
            <a:r>
              <a:rPr lang="ko-KR" altLang="en-US" sz="1600" dirty="0" err="1">
                <a:solidFill>
                  <a:schemeClr val="tx1"/>
                </a:solidFill>
              </a:rPr>
              <a:t>본당사목구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80.46%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신도시개발 이후 설립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ko-KR" altLang="en-US" sz="8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3200" b="1" dirty="0">
                <a:solidFill>
                  <a:schemeClr val="tx1"/>
                </a:solidFill>
              </a:rPr>
              <a:t>변경</a:t>
            </a:r>
            <a:r>
              <a:rPr lang="en-US" altLang="ko-KR" sz="3200" b="1" dirty="0">
                <a:solidFill>
                  <a:schemeClr val="tx1"/>
                </a:solidFill>
              </a:rPr>
              <a:t>,</a:t>
            </a:r>
            <a:r>
              <a:rPr lang="ko-KR" altLang="en-US" sz="3200" b="1" dirty="0">
                <a:solidFill>
                  <a:schemeClr val="tx1"/>
                </a:solidFill>
              </a:rPr>
              <a:t>분단</a:t>
            </a:r>
            <a:r>
              <a:rPr lang="ko-KR" altLang="en-US" sz="2500" b="1" dirty="0">
                <a:solidFill>
                  <a:schemeClr val="tx1"/>
                </a:solidFill>
              </a:rPr>
              <a:t>의 </a:t>
            </a:r>
            <a:r>
              <a:rPr lang="ko-KR" altLang="en-US" sz="3200" b="1" dirty="0">
                <a:solidFill>
                  <a:schemeClr val="tx1"/>
                </a:solidFill>
              </a:rPr>
              <a:t>땅</a:t>
            </a:r>
            <a:r>
              <a:rPr lang="ko-KR" altLang="en-US" sz="2500" b="1" dirty="0">
                <a:solidFill>
                  <a:schemeClr val="tx1"/>
                </a:solidFill>
              </a:rPr>
              <a:t>에서</a:t>
            </a:r>
            <a:r>
              <a:rPr lang="ko-KR" altLang="en-US" sz="3300" b="1" dirty="0">
                <a:solidFill>
                  <a:schemeClr val="tx1"/>
                </a:solidFill>
              </a:rPr>
              <a:t> </a:t>
            </a:r>
            <a:endParaRPr lang="en-US" altLang="ko-KR" sz="3300" b="1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3300" b="1" dirty="0">
                <a:solidFill>
                  <a:schemeClr val="tx1"/>
                </a:solidFill>
              </a:rPr>
              <a:t>젊은 교구</a:t>
            </a:r>
            <a:r>
              <a:rPr lang="ko-KR" altLang="en-US" sz="2500" b="1" dirty="0">
                <a:solidFill>
                  <a:schemeClr val="tx1"/>
                </a:solidFill>
              </a:rPr>
              <a:t>로</a:t>
            </a:r>
            <a:r>
              <a:rPr lang="en-US" altLang="ko-KR" sz="3600" b="1" dirty="0">
                <a:solidFill>
                  <a:schemeClr val="tx1"/>
                </a:solidFill>
              </a:rPr>
              <a:t>!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253572" y="2381202"/>
            <a:ext cx="2371909" cy="44767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고양 </a:t>
            </a:r>
            <a:r>
              <a:rPr lang="ko-KR" altLang="en-US" sz="1600" dirty="0" err="1">
                <a:solidFill>
                  <a:schemeClr val="tx1"/>
                </a:solidFill>
              </a:rPr>
              <a:t>정발산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고양 </a:t>
            </a:r>
            <a:r>
              <a:rPr lang="ko-KR" altLang="en-US" sz="1600" dirty="0" err="1">
                <a:solidFill>
                  <a:schemeClr val="tx1"/>
                </a:solidFill>
              </a:rPr>
              <a:t>탄현동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남양주 </a:t>
            </a:r>
            <a:r>
              <a:rPr lang="ko-KR" altLang="en-US" sz="1600" dirty="0" err="1">
                <a:solidFill>
                  <a:schemeClr val="tx1"/>
                </a:solidFill>
              </a:rPr>
              <a:t>호평동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고양 </a:t>
            </a:r>
            <a:r>
              <a:rPr lang="ko-KR" altLang="en-US" sz="1600" dirty="0" err="1">
                <a:solidFill>
                  <a:schemeClr val="tx1"/>
                </a:solidFill>
              </a:rPr>
              <a:t>후곡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</a:t>
            </a:r>
            <a:r>
              <a:rPr lang="ko-KR" altLang="en-US" sz="1600" dirty="0" err="1">
                <a:solidFill>
                  <a:schemeClr val="tx1"/>
                </a:solidFill>
              </a:rPr>
              <a:t>마두동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고양 중산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구리 </a:t>
            </a:r>
            <a:r>
              <a:rPr lang="ko-KR" altLang="en-US" sz="1600" dirty="0" err="1">
                <a:solidFill>
                  <a:schemeClr val="tx1"/>
                </a:solidFill>
              </a:rPr>
              <a:t>토평동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양주 백석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남양주 청학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남양주 </a:t>
            </a:r>
            <a:r>
              <a:rPr lang="ko-KR" altLang="en-US" sz="1600" dirty="0" err="1">
                <a:solidFill>
                  <a:schemeClr val="tx1"/>
                </a:solidFill>
              </a:rPr>
              <a:t>오남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의정부 송산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 양주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r>
              <a:rPr lang="ko-KR" altLang="en-US" sz="1600" dirty="0">
                <a:solidFill>
                  <a:schemeClr val="tx1"/>
                </a:solidFill>
              </a:rPr>
              <a:t>동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파주 운정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6075500" y="2433655"/>
            <a:ext cx="2264997" cy="4414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연천 상리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고양 대화마을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</a:p>
          <a:p>
            <a:pPr lvl="0" algn="ctr">
              <a:defRPr/>
            </a:pPr>
            <a:r>
              <a:rPr lang="ko-KR" altLang="en-US" sz="1600" dirty="0">
                <a:solidFill>
                  <a:schemeClr val="tx1"/>
                </a:solidFill>
              </a:rPr>
              <a:t>행주 등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en-US" altLang="ko-KR" sz="1600" dirty="0">
                <a:solidFill>
                  <a:schemeClr val="tx1"/>
                </a:solidFill>
              </a:rPr>
              <a:t>33</a:t>
            </a:r>
            <a:r>
              <a:rPr lang="ko-KR" altLang="en-US" sz="1600" dirty="0">
                <a:solidFill>
                  <a:schemeClr val="tx1"/>
                </a:solidFill>
              </a:rPr>
              <a:t>개 본당 신설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3079" y="3779489"/>
            <a:ext cx="45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latin typeface="+mn-ea"/>
              </a:rPr>
              <a:t>&gt;&gt;</a:t>
            </a:r>
            <a:endParaRPr lang="ko-KR" altLang="en-US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4656" y="3779489"/>
            <a:ext cx="467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latin typeface="+mn-ea"/>
              </a:rPr>
              <a:t>&gt;&gt;</a:t>
            </a:r>
            <a:endParaRPr lang="ko-KR" altLang="en-US"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30162" y="3779489"/>
            <a:ext cx="467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44400" y="1839282"/>
            <a:ext cx="2390255" cy="5419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b="1" dirty="0"/>
              <a:t>2000</a:t>
            </a:r>
            <a:r>
              <a:rPr lang="ko-KR" altLang="en-US" b="1" dirty="0"/>
              <a:t>년대</a:t>
            </a:r>
            <a:r>
              <a:rPr lang="en-US" altLang="ko-KR" sz="1700" dirty="0"/>
              <a:t>(13</a:t>
            </a:r>
            <a:r>
              <a:rPr lang="ko-KR" altLang="en-US" sz="1700" dirty="0"/>
              <a:t>개 본당</a:t>
            </a:r>
            <a:r>
              <a:rPr lang="en-US" altLang="ko-KR" sz="1700" dirty="0"/>
              <a:t>)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61273" y="1868440"/>
            <a:ext cx="2274717" cy="5710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b="1" dirty="0"/>
              <a:t>2004.06</a:t>
            </a:r>
            <a:r>
              <a:rPr lang="en-US" altLang="ko-KR" dirty="0"/>
              <a:t> </a:t>
            </a:r>
            <a:r>
              <a:rPr lang="ko-KR" altLang="en-US" b="1" dirty="0"/>
              <a:t>교구설정</a:t>
            </a:r>
            <a:endParaRPr lang="en-US" altLang="ko-KR" b="1" dirty="0"/>
          </a:p>
        </p:txBody>
      </p:sp>
      <p:sp>
        <p:nvSpPr>
          <p:cNvPr id="42" name="직사각형 41"/>
          <p:cNvSpPr/>
          <p:nvPr/>
        </p:nvSpPr>
        <p:spPr>
          <a:xfrm>
            <a:off x="8706843" y="1863779"/>
            <a:ext cx="3373009" cy="5419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b="1" dirty="0"/>
              <a:t>의정부교구 관할지역 발자취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9ECAD1-5B79-41FB-A846-CD8C3BC76898}"/>
              </a:ext>
            </a:extLst>
          </p:cNvPr>
          <p:cNvSpPr txBox="1"/>
          <p:nvPr/>
        </p:nvSpPr>
        <p:spPr>
          <a:xfrm>
            <a:off x="526824" y="509094"/>
            <a:ext cx="3421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 </a:t>
            </a:r>
            <a:r>
              <a:rPr lang="ko-KR" alt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Ⅶ</a:t>
            </a:r>
            <a:r>
              <a:rPr lang="en-US" altLang="ko-KR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-3</a:t>
            </a:r>
            <a:r>
              <a:rPr lang="ko-KR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0679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3252334" y="4684705"/>
            <a:ext cx="1758766" cy="17587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857144" y="1785865"/>
            <a:ext cx="1758766" cy="17587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667368" y="4684705"/>
            <a:ext cx="1758766" cy="17587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508623" y="705678"/>
            <a:ext cx="4924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1831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조선대목구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1911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경성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서울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대목구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대구대목구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1920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원산대목구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1927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평양지목구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1928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연길지목구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의란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자무쓰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자치선교구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지금은 중국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선양관구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 관할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1937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전주지목구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광주지목구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1939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춘천지목구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1940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함흥대목구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덕원자치수도원구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413" y="4204879"/>
            <a:ext cx="2731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1948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대전지목구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1957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부산대목구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1958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청주대목구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1961 </a:t>
            </a:r>
            <a:r>
              <a:rPr lang="ko-KR" altLang="en-US" sz="2000" dirty="0" err="1">
                <a:solidFill>
                  <a:schemeClr val="accent1">
                    <a:lumMod val="50000"/>
                  </a:schemeClr>
                </a:solidFill>
              </a:rPr>
              <a:t>인천대목구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0727" y="4081303"/>
            <a:ext cx="2148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1963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수원교구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1965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원주교구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1966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마산교구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1969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안동교구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1977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제주교구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1989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군종교구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</a:rPr>
              <a:t>2004 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</a:rPr>
              <a:t>의정부교구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0451" y="2416751"/>
            <a:ext cx="198002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err="1">
                <a:solidFill>
                  <a:schemeClr val="bg1"/>
                </a:solidFill>
              </a:rPr>
              <a:t>조선대목구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1238" y="5324938"/>
            <a:ext cx="162095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</a:rPr>
              <a:t>해방이후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18129" y="5326634"/>
            <a:ext cx="305724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</a:rPr>
              <a:t>교계제도설정이후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6AA635C0-4396-450C-994F-49CEF31AC85F}"/>
              </a:ext>
            </a:extLst>
          </p:cNvPr>
          <p:cNvSpPr txBox="1"/>
          <p:nvPr/>
        </p:nvSpPr>
        <p:spPr>
          <a:xfrm>
            <a:off x="130628" y="167758"/>
            <a:ext cx="521735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 </a:t>
            </a:r>
            <a:r>
              <a:rPr lang="en-US" altLang="ko-KR" sz="4800" b="1" kern="0" spc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Ⅷ</a:t>
            </a:r>
            <a:endParaRPr lang="ko-KR" altLang="en-US" sz="4800" b="1" kern="0" spc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 한국천주교회는</a:t>
            </a:r>
            <a:r>
              <a:rPr lang="en-US" altLang="ko-KR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?</a:t>
            </a:r>
            <a:endParaRPr lang="ko-KR" altLang="en-US" sz="4700" b="1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440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91878" y="1715389"/>
            <a:ext cx="8818786" cy="1758766"/>
            <a:chOff x="1019176" y="2400761"/>
            <a:chExt cx="8818786" cy="1758766"/>
          </a:xfrm>
        </p:grpSpPr>
        <p:sp>
          <p:nvSpPr>
            <p:cNvPr id="22" name="타원 21"/>
            <p:cNvSpPr/>
            <p:nvPr/>
          </p:nvSpPr>
          <p:spPr>
            <a:xfrm>
              <a:off x="101917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37251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572585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807919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172014" y="4368215"/>
            <a:ext cx="8818786" cy="1758766"/>
            <a:chOff x="1019176" y="2400761"/>
            <a:chExt cx="8818786" cy="1758766"/>
          </a:xfrm>
        </p:grpSpPr>
        <p:sp>
          <p:nvSpPr>
            <p:cNvPr id="29" name="타원 28"/>
            <p:cNvSpPr/>
            <p:nvPr/>
          </p:nvSpPr>
          <p:spPr>
            <a:xfrm>
              <a:off x="101917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337251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572585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8079196" y="2400761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45014" y="23079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71690" y="23079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73571" y="23079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8928364" y="359882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 rot="10800000">
            <a:off x="7751694" y="49085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>
            <a:off x="5398354" y="48943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1868344" y="358083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>
            <a:off x="3005100" y="48943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873" y="2299358"/>
            <a:ext cx="1890262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하느님백성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16</a:t>
            </a:r>
            <a:r>
              <a:rPr lang="ko-KR" altLang="en-US" dirty="0">
                <a:solidFill>
                  <a:schemeClr val="bg1"/>
                </a:solidFill>
              </a:rPr>
              <a:t>만명</a:t>
            </a:r>
            <a:r>
              <a:rPr lang="en-US" altLang="ko-KR" dirty="0">
                <a:solidFill>
                  <a:schemeClr val="bg1"/>
                </a:solidFill>
              </a:rPr>
              <a:t>(2004.06)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09797" y="2299358"/>
            <a:ext cx="149046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본당공동체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54</a:t>
            </a:r>
            <a:r>
              <a:rPr lang="ko-KR" altLang="en-US" dirty="0">
                <a:solidFill>
                  <a:schemeClr val="bg1"/>
                </a:solidFill>
              </a:rPr>
              <a:t>곳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80769" y="2299358"/>
            <a:ext cx="135982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사제 수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173</a:t>
            </a:r>
            <a:r>
              <a:rPr lang="ko-KR" altLang="en-US" dirty="0">
                <a:solidFill>
                  <a:schemeClr val="bg1"/>
                </a:solidFill>
              </a:rPr>
              <a:t>명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371043" y="1769055"/>
            <a:ext cx="131823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   고양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구리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남양주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양주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의정부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동두천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파주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  연천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95607" y="4908560"/>
            <a:ext cx="1633781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교구관할 면적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2599km2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605km2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3892" y="4908560"/>
            <a:ext cx="1172116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교구사제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245</a:t>
            </a:r>
            <a:r>
              <a:rPr lang="ko-KR" altLang="en-US" dirty="0">
                <a:solidFill>
                  <a:schemeClr val="bg1"/>
                </a:solidFill>
              </a:rPr>
              <a:t>명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(+72)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57986" y="4908560"/>
            <a:ext cx="1338828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본당공동체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87</a:t>
            </a:r>
            <a:r>
              <a:rPr lang="ko-KR" altLang="en-US" dirty="0">
                <a:solidFill>
                  <a:schemeClr val="bg1"/>
                </a:solidFill>
              </a:rPr>
              <a:t>곳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(+33)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21440" y="4908560"/>
            <a:ext cx="1821212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하느님백성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32</a:t>
            </a:r>
            <a:r>
              <a:rPr lang="ko-KR" altLang="en-US" dirty="0">
                <a:solidFill>
                  <a:schemeClr val="bg1"/>
                </a:solidFill>
              </a:rPr>
              <a:t>만</a:t>
            </a:r>
            <a:r>
              <a:rPr lang="en-US" altLang="ko-KR" dirty="0">
                <a:solidFill>
                  <a:schemeClr val="bg1"/>
                </a:solidFill>
              </a:rPr>
              <a:t>7000</a:t>
            </a:r>
            <a:r>
              <a:rPr lang="ko-KR" altLang="en-US" dirty="0">
                <a:solidFill>
                  <a:schemeClr val="bg1"/>
                </a:solidFill>
              </a:rPr>
              <a:t>여 명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(+16</a:t>
            </a:r>
            <a:r>
              <a:rPr lang="ko-KR" altLang="en-US" dirty="0">
                <a:solidFill>
                  <a:schemeClr val="bg1"/>
                </a:solidFill>
              </a:rPr>
              <a:t>만명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BEE670-281D-4AC9-91F8-2BA89245FF33}"/>
              </a:ext>
            </a:extLst>
          </p:cNvPr>
          <p:cNvSpPr txBox="1"/>
          <p:nvPr/>
        </p:nvSpPr>
        <p:spPr>
          <a:xfrm>
            <a:off x="99934" y="385062"/>
            <a:ext cx="6689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 </a:t>
            </a:r>
            <a:r>
              <a:rPr lang="en-US" altLang="ko-KR" sz="4800" b="1" kern="0" spc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Ⅸ</a:t>
            </a:r>
            <a:r>
              <a:rPr lang="en-US" altLang="ko-KR" sz="4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</a:t>
            </a:r>
            <a:r>
              <a:rPr lang="ko-KR" altLang="en-US" sz="3200" b="1" kern="0" dirty="0">
                <a:solidFill>
                  <a:schemeClr val="bg1"/>
                </a:solidFill>
                <a:latin typeface="+mj-ea"/>
                <a:ea typeface="+mj-ea"/>
              </a:rPr>
              <a:t>오늘의 의정부교구</a:t>
            </a:r>
            <a:r>
              <a:rPr lang="ko-KR" altLang="en-US" sz="3200" b="1" dirty="0">
                <a:solidFill>
                  <a:schemeClr val="bg1"/>
                </a:solidFill>
                <a:latin typeface="+mn-ea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46BB7B-C01B-4FD4-8C2E-A0F06B3125E8}"/>
              </a:ext>
            </a:extLst>
          </p:cNvPr>
          <p:cNvSpPr txBox="1"/>
          <p:nvPr/>
        </p:nvSpPr>
        <p:spPr>
          <a:xfrm flipH="1">
            <a:off x="8141544" y="2307946"/>
            <a:ext cx="160486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교구 관할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7</a:t>
            </a:r>
            <a:r>
              <a:rPr lang="ko-KR" altLang="en-US" dirty="0">
                <a:solidFill>
                  <a:schemeClr val="bg1"/>
                </a:solidFill>
              </a:rPr>
              <a:t>개시</a:t>
            </a:r>
            <a:r>
              <a:rPr lang="en-US" altLang="ko-KR" dirty="0">
                <a:solidFill>
                  <a:schemeClr val="bg1"/>
                </a:solidFill>
              </a:rPr>
              <a:t>,1</a:t>
            </a:r>
            <a:r>
              <a:rPr lang="ko-KR" altLang="en-US" dirty="0">
                <a:solidFill>
                  <a:schemeClr val="bg1"/>
                </a:solidFill>
              </a:rPr>
              <a:t>개 군</a:t>
            </a:r>
          </a:p>
        </p:txBody>
      </p:sp>
    </p:spTree>
    <p:extLst>
      <p:ext uri="{BB962C8B-B14F-4D97-AF65-F5344CB8AC3E}">
        <p14:creationId xmlns:p14="http://schemas.microsoft.com/office/powerpoint/2010/main" val="301594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70140" y="374997"/>
            <a:ext cx="666750" cy="666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21084" b="37250"/>
          <a:stretch/>
        </p:blipFill>
        <p:spPr>
          <a:xfrm>
            <a:off x="682010" y="432146"/>
            <a:ext cx="483763" cy="504826"/>
          </a:xfrm>
          <a:prstGeom prst="rect">
            <a:avLst/>
          </a:prstGeom>
          <a:effectLst>
            <a:outerShdw dist="25400" dir="2700000" algn="tl" rotWithShape="0">
              <a:schemeClr val="accent1">
                <a:lumMod val="50000"/>
                <a:alpha val="40000"/>
              </a:schemeClr>
            </a:outerShdw>
          </a:effectLst>
        </p:spPr>
      </p:pic>
      <p:grpSp>
        <p:nvGrpSpPr>
          <p:cNvPr id="2" name="그룹 1"/>
          <p:cNvGrpSpPr/>
          <p:nvPr/>
        </p:nvGrpSpPr>
        <p:grpSpPr>
          <a:xfrm>
            <a:off x="142634" y="2576741"/>
            <a:ext cx="2347440" cy="2020253"/>
            <a:chOff x="1392488" y="1670234"/>
            <a:chExt cx="2347440" cy="2020253"/>
          </a:xfrm>
        </p:grpSpPr>
        <p:sp>
          <p:nvSpPr>
            <p:cNvPr id="22" name="타원 21"/>
            <p:cNvSpPr/>
            <p:nvPr/>
          </p:nvSpPr>
          <p:spPr>
            <a:xfrm>
              <a:off x="1686607" y="1670234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2488" y="2813324"/>
              <a:ext cx="2347440" cy="87716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북한 지역 순교자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 err="1">
                  <a:solidFill>
                    <a:schemeClr val="bg1"/>
                  </a:solidFill>
                </a:rPr>
                <a:t>기념순례지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참회와 속죄의 대성당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046577" y="2573912"/>
            <a:ext cx="2747442" cy="2020253"/>
            <a:chOff x="3608718" y="1670234"/>
            <a:chExt cx="2747442" cy="2020253"/>
          </a:xfrm>
        </p:grpSpPr>
        <p:sp>
          <p:nvSpPr>
            <p:cNvPr id="23" name="타원 22"/>
            <p:cNvSpPr/>
            <p:nvPr/>
          </p:nvSpPr>
          <p:spPr>
            <a:xfrm>
              <a:off x="4039947" y="1670234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08718" y="2813324"/>
              <a:ext cx="2747442" cy="87716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이춘근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라우렌시오</a:t>
              </a:r>
              <a:r>
                <a:rPr lang="ko-KR" altLang="en-US" sz="1700" dirty="0">
                  <a:solidFill>
                    <a:schemeClr val="bg1"/>
                  </a:solidFill>
                </a:rPr>
                <a:t> 순교자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 err="1">
                  <a:solidFill>
                    <a:schemeClr val="bg1"/>
                  </a:solidFill>
                </a:rPr>
                <a:t>기념순례지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양주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신암리성당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061981" y="2573912"/>
            <a:ext cx="2589787" cy="2281864"/>
            <a:chOff x="5993500" y="1670234"/>
            <a:chExt cx="2589787" cy="2281864"/>
          </a:xfrm>
        </p:grpSpPr>
        <p:sp>
          <p:nvSpPr>
            <p:cNvPr id="24" name="타원 23"/>
            <p:cNvSpPr/>
            <p:nvPr/>
          </p:nvSpPr>
          <p:spPr>
            <a:xfrm>
              <a:off x="6393287" y="1670234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93500" y="2813325"/>
              <a:ext cx="2589787" cy="113877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dirty="0" err="1">
                  <a:solidFill>
                    <a:schemeClr val="bg1"/>
                  </a:solidFill>
                </a:rPr>
                <a:t>김치호</a:t>
              </a:r>
              <a:r>
                <a:rPr lang="ko-KR" altLang="en-US" sz="1700" dirty="0">
                  <a:solidFill>
                    <a:schemeClr val="bg1"/>
                  </a:solidFill>
                </a:rPr>
                <a:t>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베네딕토와</a:t>
              </a:r>
              <a:r>
                <a:rPr lang="ko-KR" altLang="en-US" sz="1700" dirty="0">
                  <a:solidFill>
                    <a:schemeClr val="bg1"/>
                  </a:solidFill>
                </a:rPr>
                <a:t> 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김정숙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마리안나</a:t>
              </a:r>
              <a:r>
                <a:rPr lang="ko-KR" altLang="en-US" sz="1700" dirty="0">
                  <a:solidFill>
                    <a:schemeClr val="bg1"/>
                  </a:solidFill>
                </a:rPr>
                <a:t> 순교자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 err="1">
                  <a:solidFill>
                    <a:schemeClr val="bg1"/>
                  </a:solidFill>
                </a:rPr>
                <a:t>기념순례지</a:t>
              </a:r>
              <a:r>
                <a:rPr lang="ko-KR" altLang="en-US" sz="1700" dirty="0">
                  <a:solidFill>
                    <a:schemeClr val="bg1"/>
                  </a:solidFill>
                </a:rPr>
                <a:t> 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파주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갈곡리성당</a:t>
              </a:r>
              <a:endParaRPr lang="en-US" altLang="ko-KR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775172" y="2573912"/>
            <a:ext cx="3171318" cy="2297374"/>
            <a:chOff x="8076068" y="1670234"/>
            <a:chExt cx="3171318" cy="2297374"/>
          </a:xfrm>
        </p:grpSpPr>
        <p:sp>
          <p:nvSpPr>
            <p:cNvPr id="25" name="타원 24"/>
            <p:cNvSpPr/>
            <p:nvPr/>
          </p:nvSpPr>
          <p:spPr>
            <a:xfrm>
              <a:off x="8746627" y="1670234"/>
              <a:ext cx="1758766" cy="17587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76068" y="2828835"/>
              <a:ext cx="3171318" cy="113877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dirty="0" err="1">
                  <a:solidFill>
                    <a:schemeClr val="bg1"/>
                  </a:solidFill>
                </a:rPr>
                <a:t>남종삼</a:t>
              </a:r>
              <a:r>
                <a:rPr lang="ko-KR" altLang="en-US" sz="1700" dirty="0">
                  <a:solidFill>
                    <a:schemeClr val="bg1"/>
                  </a:solidFill>
                </a:rPr>
                <a:t> 요한 성인과 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가족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순교자묘소와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 err="1">
                  <a:solidFill>
                    <a:schemeClr val="bg1"/>
                  </a:solidFill>
                </a:rPr>
                <a:t>황사영</a:t>
              </a:r>
              <a:r>
                <a:rPr lang="ko-KR" altLang="en-US" sz="1700" dirty="0">
                  <a:solidFill>
                    <a:schemeClr val="bg1"/>
                  </a:solidFill>
                </a:rPr>
                <a:t> </a:t>
              </a:r>
              <a:r>
                <a:rPr lang="ko-KR" altLang="en-US" sz="1700" dirty="0" err="1">
                  <a:solidFill>
                    <a:schemeClr val="bg1"/>
                  </a:solidFill>
                </a:rPr>
                <a:t>알렉시오</a:t>
              </a:r>
              <a:r>
                <a:rPr lang="ko-KR" altLang="en-US" sz="1700" dirty="0">
                  <a:solidFill>
                    <a:schemeClr val="bg1"/>
                  </a:solidFill>
                </a:rPr>
                <a:t> 묘소 순례지</a:t>
              </a:r>
              <a:endParaRPr lang="en-US" altLang="ko-KR" sz="17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700" dirty="0">
                  <a:solidFill>
                    <a:schemeClr val="bg1"/>
                  </a:solidFill>
                </a:rPr>
                <a:t>송추성당 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437715" y="3264720"/>
            <a:ext cx="871869" cy="3693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5407741" y="3243454"/>
            <a:ext cx="871869" cy="3693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오른쪽 화살표 62"/>
          <p:cNvSpPr/>
          <p:nvPr/>
        </p:nvSpPr>
        <p:spPr>
          <a:xfrm>
            <a:off x="8377767" y="3222188"/>
            <a:ext cx="871869" cy="3693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024EE-517C-431C-8412-B4C102A8F758}"/>
              </a:ext>
            </a:extLst>
          </p:cNvPr>
          <p:cNvSpPr txBox="1"/>
          <p:nvPr/>
        </p:nvSpPr>
        <p:spPr>
          <a:xfrm>
            <a:off x="312717" y="1121356"/>
            <a:ext cx="7568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 X</a:t>
            </a:r>
            <a:r>
              <a:rPr lang="ko-KR" alt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 </a:t>
            </a:r>
            <a:r>
              <a:rPr lang="en-US" altLang="ko-KR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2018.08.24</a:t>
            </a:r>
            <a:endParaRPr lang="ko-KR" altLang="en-US" sz="6000" b="1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86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93228" y="2875002"/>
            <a:ext cx="6205546" cy="110799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schemeClr val="bg1"/>
                </a:solidFill>
                <a:latin typeface="+mj-lt"/>
              </a:rPr>
              <a:t>고맙습니다</a:t>
            </a:r>
            <a:r>
              <a:rPr lang="en-US" altLang="ko-KR" sz="6600" b="1" dirty="0">
                <a:solidFill>
                  <a:schemeClr val="bg1"/>
                </a:solidFill>
                <a:latin typeface="+mj-lt"/>
              </a:rPr>
              <a:t>,,,…</a:t>
            </a:r>
            <a:endParaRPr lang="ko-KR" altLang="en-US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82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29109" y="6505575"/>
            <a:ext cx="19281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>
              <a:defRPr/>
            </a:pPr>
            <a:endParaRPr lang="ko-KR" altLang="en-US" sz="8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91803"/>
            <a:ext cx="12192000" cy="79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Historia </a:t>
            </a:r>
            <a:r>
              <a:rPr lang="en-US" altLang="ko-KR" sz="47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Ecclesiastca</a:t>
            </a:r>
            <a:endParaRPr lang="en-US" altLang="ko-KR" sz="47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4" y="230251"/>
            <a:ext cx="575161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WHY</a:t>
            </a:r>
            <a:r>
              <a:rPr lang="ko-KR" altLang="en-US" sz="4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ko-KR" altLang="en-US" sz="47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Ⅰ</a:t>
            </a:r>
            <a:endParaRPr lang="ko-KR" altLang="en-US" sz="4700" b="1" dirty="0">
              <a:solidFill>
                <a:schemeClr val="accent4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4131"/>
            <a:ext cx="12192000" cy="184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기록이 없으면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역사도 없다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.(Nulla Memoria, Nulla Historia)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But,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사료만 있다면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그것은 역사가 아니다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역사란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무엇인가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kumimoji="0" lang="ko-KR" altLang="en-US" b="0" i="0" u="none" strike="noStrike" kern="1200" cap="none" spc="0" normalizeH="0" baseline="0" dirty="0">
                <a:solidFill>
                  <a:srgbClr val="FFF7CC"/>
                </a:solidFill>
                <a:latin typeface="Arial"/>
                <a:ea typeface="나눔스퀘어라운드 Regular"/>
                <a:cs typeface="Arial"/>
              </a:rPr>
              <a:t>사실과 역사가의 끊임없는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대화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E.H.Carr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)..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사료에 대한 실증적 분석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검증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객관적 해석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서술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우리는 왜 역사를 공부하는가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737296"/>
            <a:ext cx="12192000" cy="1842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하느님의 섭리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Providentia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Dei)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역사 속에서 하느님 백성이 걸어온 길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그 행적과 발자취에 대한 기록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But ,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사료에 대한 개인적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공동체적 식별 통해 성령의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소리 듣고 교회가 나아가야 할 복음화의 길 탐색해야 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교회의 역사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교회사를 왜 연구하는가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우리는 왜 교회사를 공부하는가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쇄신과 적응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Renovatio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et 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Accommodatio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현대화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개방 시대적응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Aggiornamento</a:t>
            </a:r>
          </a:p>
        </p:txBody>
      </p:sp>
    </p:spTree>
    <p:extLst>
      <p:ext uri="{BB962C8B-B14F-4D97-AF65-F5344CB8AC3E}">
        <p14:creationId xmlns:p14="http://schemas.microsoft.com/office/powerpoint/2010/main" val="63603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20567" y="6456978"/>
            <a:ext cx="7349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800">
                <a:solidFill>
                  <a:schemeClr val="bg1"/>
                </a:solidFill>
                <a:latin typeface="+mn-ea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34000"/>
            <a:ext cx="12192000" cy="79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700" b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실학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7545"/>
            <a:ext cx="12192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4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Ⅱ</a:t>
            </a:r>
            <a:endParaRPr lang="ko-KR" altLang="en-US" sz="47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85381"/>
            <a:ext cx="12192000" cy="228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9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왜 西學이었는가</a:t>
            </a:r>
            <a:r>
              <a:rPr lang="en-US" altLang="ko-KR" sz="19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sz="19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교회의 탄생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세 차례의 개종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대항해시대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예수회의 중국 진출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서학의 전래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사행로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국내 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424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㎞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명청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777~809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㎞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총 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1200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㎞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천주실의나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칠극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교우론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천학초함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기하원본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만국여도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신학은 조선서학으로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과학기술은 실학으로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實事求是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But,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왜 서학이 신앙으로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신앙공동체로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조선교회 탄생으로 이어지는가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서학에서 무엇을 봤기에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인간의 실존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진리에 갈증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정체된 사회 변혁에 대한 갈증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유학의 한계 노출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4032881"/>
            <a:ext cx="12192000" cy="228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이용후생학파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북학파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중상주의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노론시파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홍대용 박지원 박제가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사상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학문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세상에 적용하는데 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경세치용학파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중농주의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토지개혁에 집중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주 정전제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남북조 균전제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반계 유형원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성호 이익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다산 정약용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성호학파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성호좌파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_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신서파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채제공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권일신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권철신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이승훈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이가환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이승훈의 외숙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정약용 형제들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성호우파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_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공서파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안정복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이기경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신후담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토지문제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: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농토의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100%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사대부가 독점하는 사회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토지개혁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북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1946,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남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1948)→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유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상몰수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유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상분배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20567" y="6456978"/>
            <a:ext cx="7349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800">
                <a:solidFill>
                  <a:schemeClr val="bg1"/>
                </a:solidFill>
                <a:latin typeface="+mn-ea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796135"/>
            <a:ext cx="12192000" cy="802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박해</a:t>
            </a:r>
            <a:r>
              <a:rPr lang="en-US" altLang="ko-KR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(</a:t>
            </a:r>
            <a:r>
              <a:rPr lang="ko-KR" altLang="en-US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사옥</a:t>
            </a:r>
            <a:r>
              <a:rPr lang="en-US" altLang="ko-KR" sz="4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48" y="214417"/>
            <a:ext cx="423553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4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Ⅲ</a:t>
            </a:r>
            <a:endParaRPr lang="ko-KR" altLang="en-US" sz="47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4131"/>
            <a:ext cx="11827823" cy="269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9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왜 제사를 폐지했나</a:t>
            </a:r>
            <a:r>
              <a:rPr lang="en-US" altLang="ko-KR" sz="19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sz="19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조선천주교회 설립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(1784)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----------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윤유일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(1790)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廢祭焚主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사건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(1791.05)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당시 교황청 입장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그날부터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illa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die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(1712,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클레멘스 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세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-----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그 특별한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quo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Singulari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(1742,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베네딕토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14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세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But,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왜 제사폐지에 동참했나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윤지충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모 안동권씨의 유언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</a:t>
            </a:r>
            <a:r>
              <a:rPr lang="en-US" altLang="ko-K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r>
              <a:rPr lang="ko-KR" alt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천주님의 법에 어긋나는 것은 하지마라</a:t>
            </a:r>
            <a:r>
              <a:rPr lang="en-US" altLang="ko-K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- 100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 간의 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제사 허용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만주국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주교단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공자 의례에 관한 회의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(1935)→</a:t>
            </a:r>
            <a:r>
              <a:rPr lang="en-US" altLang="ko-K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제사는 문화다</a:t>
            </a:r>
            <a:r>
              <a:rPr lang="en-US" altLang="ko-K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&lt;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천주교요리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&gt;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에 금지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경성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라리보주교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신사참배 허용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(1933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경향잡지 허용발표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(1936.04)</a:t>
            </a:r>
          </a:p>
          <a:p>
            <a:pPr marL="0" lv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교황청 포교성성 훈령 통해 유교식 제사와 신사참배 전격 허용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(1936.05.26)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4601536"/>
            <a:ext cx="12192000" cy="96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을사추조적발사건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(1785),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정미반회사건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(1787),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신해박해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(1791),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을묘박해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(1795),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정사박해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(1797),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9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신유대박해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(1801),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</a:t>
            </a:r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을해박해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(1815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정해박해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(1827),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9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기해박해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(1839).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9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병오박해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(1846),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9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병인대박해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(1866~1873) </a:t>
            </a:r>
            <a:r>
              <a:rPr lang="en-US" altLang="ko-KR" sz="1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무진박해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(1868)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3EF5B-9F2B-A6A3-0CC2-DB87B65E173A}"/>
              </a:ext>
            </a:extLst>
          </p:cNvPr>
          <p:cNvSpPr txBox="1"/>
          <p:nvPr/>
        </p:nvSpPr>
        <p:spPr>
          <a:xfrm>
            <a:off x="10097982" y="5501299"/>
            <a:ext cx="1904011" cy="434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err="1">
                <a:solidFill>
                  <a:schemeClr val="bg2">
                    <a:lumMod val="90000"/>
                  </a:schemeClr>
                </a:solidFill>
              </a:rPr>
              <a:t>남연군묘</a:t>
            </a:r>
            <a:r>
              <a:rPr lang="ko-KR" altLang="en-US" sz="1600" dirty="0">
                <a:solidFill>
                  <a:schemeClr val="bg2">
                    <a:lumMod val="90000"/>
                  </a:schemeClr>
                </a:solidFill>
              </a:rPr>
              <a:t> 도굴사건</a:t>
            </a:r>
            <a:endParaRPr lang="en-US" altLang="ko-KR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5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20567" y="6456978"/>
            <a:ext cx="7349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800">
                <a:solidFill>
                  <a:schemeClr val="bg1"/>
                </a:solidFill>
                <a:latin typeface="+mn-ea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32" y="3562090"/>
            <a:ext cx="4754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조선의 성직자들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839" y="115462"/>
            <a:ext cx="337259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4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Ⅳ</a:t>
            </a:r>
            <a:endParaRPr lang="ko-KR" altLang="en-US" sz="47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5797"/>
            <a:ext cx="12192000" cy="224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- 1811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 신미년 서한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이여진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북경 수자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사라이바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교황 비오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세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1825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 을유년 서한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밀사 정하상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유진길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교황청 포교성성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카펠라리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추기경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1831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9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9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일 교황 그레고리오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16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세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조선대목구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설정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초대 대목구장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브뤼기에르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But,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모방 신부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(1836.01),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샤스탕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앵베르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 입국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1839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 기해박해로 모두 순교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en-US" altLang="ko-K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</a:t>
            </a:r>
            <a:r>
              <a:rPr lang="ko-KR" altLang="en-US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승리의 길은 오직 하나뿐이니</a:t>
            </a:r>
            <a:r>
              <a:rPr lang="en-US" altLang="ko-K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나는 그리스도를 위해 죽음을 원하노라</a:t>
            </a:r>
            <a:r>
              <a:rPr lang="en-US" altLang="ko-K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4292596"/>
            <a:ext cx="12192000" cy="224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- 1836.12.03(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음 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10.25)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최방제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최양업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김대건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정하상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조신철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이광렬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현석문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등과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여항덕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유방제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한양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평양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의주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책문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선양까지 여정은 공통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①선양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마찌아쯔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시완쯔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타이위안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창쯔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정저우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푸저우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마카오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②선양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진저우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진시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후루다오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)→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친황다오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베이징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지난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난징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상하이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푸저우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마카오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필리핀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롤롬보이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김대건 신부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(1845.08.17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상하이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진자샹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최양업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(1849.04.15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상하이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장자러우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진자샹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예수회 쉬자후이성당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B39B5-365B-6DB4-B2C2-218743DA1E71}"/>
              </a:ext>
            </a:extLst>
          </p:cNvPr>
          <p:cNvSpPr txBox="1"/>
          <p:nvPr/>
        </p:nvSpPr>
        <p:spPr>
          <a:xfrm>
            <a:off x="1161813" y="3032949"/>
            <a:ext cx="8235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(Unum ad 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palmam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iter, pro 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christo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mortem </a:t>
            </a:r>
            <a:r>
              <a:rPr lang="en-US" altLang="ko-KR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appeto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</a:t>
            </a:r>
            <a:r>
              <a:rPr lang="en-US" altLang="ko-KR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앵베르</a:t>
            </a:r>
            <a:r>
              <a:rPr lang="ko-KR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 </a:t>
            </a:r>
            <a:r>
              <a:rPr lang="en-US" altLang="ko-KR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endParaRPr lang="ko-KR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41F51-595E-BAAC-9C2E-A5BFFEC83D05}"/>
              </a:ext>
            </a:extLst>
          </p:cNvPr>
          <p:cNvSpPr txBox="1"/>
          <p:nvPr/>
        </p:nvSpPr>
        <p:spPr>
          <a:xfrm>
            <a:off x="2561117" y="476465"/>
            <a:ext cx="622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교황청은 왜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조선대목구를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설정했나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6350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83101" y="1983349"/>
            <a:ext cx="3187688" cy="2019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1046" y="333376"/>
            <a:ext cx="284369" cy="512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800"/>
          </a:p>
        </p:txBody>
      </p:sp>
      <p:cxnSp>
        <p:nvCxnSpPr>
          <p:cNvPr id="16" name="직선 연결선 15"/>
          <p:cNvCxnSpPr/>
          <p:nvPr/>
        </p:nvCxnSpPr>
        <p:spPr>
          <a:xfrm>
            <a:off x="9574226" y="2143125"/>
            <a:ext cx="0" cy="32480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3400" y="2143127"/>
            <a:ext cx="2489880" cy="1789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386473" y="2143127"/>
            <a:ext cx="2489880" cy="1789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9874279" y="2143125"/>
            <a:ext cx="1770646" cy="1789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38769" y="4026974"/>
            <a:ext cx="130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병인양요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0199" y="4048126"/>
            <a:ext cx="130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병인박해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8690" y="4038406"/>
            <a:ext cx="2538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남연군묘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도굴사건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66179" y="4048126"/>
            <a:ext cx="1661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대원군 실각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68" y="4438516"/>
            <a:ext cx="288536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- 1866.10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프랑스군 침입</a:t>
            </a:r>
          </a:p>
          <a:p>
            <a:pPr lvl="0" algn="just"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조선군의 저항</a:t>
            </a:r>
          </a:p>
          <a:p>
            <a:pPr lvl="0" algn="just"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조선의 승리</a:t>
            </a: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자주성 확인</a:t>
            </a:r>
          </a:p>
          <a:p>
            <a:pPr lvl="0" algn="just"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지나친 자부심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3618" y="4496885"/>
            <a:ext cx="305670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순교자 </a:t>
            </a: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8000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명</a:t>
            </a:r>
          </a:p>
          <a:p>
            <a:pPr lvl="0" algn="just"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선교사제 </a:t>
            </a: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9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명 순교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(3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명 탈출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 algn="just"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선교사 공백시대</a:t>
            </a: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(~1876)</a:t>
            </a:r>
          </a:p>
          <a:p>
            <a:pPr lvl="0" algn="just">
              <a:defRPr/>
            </a:pPr>
            <a:endParaRPr lang="ko-KR" alt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defRPr/>
            </a:pPr>
            <a:endParaRPr lang="ko-KR" alt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4035" y="4415902"/>
            <a:ext cx="3005819" cy="203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1868.05.10-12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endParaRPr lang="en-US" altLang="ko-K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남연군 이구 묘 도굴</a:t>
            </a:r>
            <a:endParaRPr lang="en-US" altLang="ko-K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defRPr/>
            </a:pP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독일 상인 </a:t>
            </a:r>
            <a:r>
              <a:rPr lang="ko-KR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오페르트</a:t>
            </a: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(</a:t>
            </a:r>
            <a:r>
              <a:rPr lang="ko-KR" alt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페롱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조선인 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명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 algn="just">
              <a:defRPr/>
            </a:pP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상해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나가사키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행담도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삽교천   </a:t>
            </a:r>
            <a:endParaRPr lang="en-US" altLang="ko-KR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-</a:t>
            </a:r>
            <a:r>
              <a:rPr lang="ko-KR" altLang="en-US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구만포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덕산</a:t>
            </a:r>
            <a:r>
              <a:rPr lang="en-US" altLang="ko-KR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석회층 실패</a:t>
            </a:r>
            <a:r>
              <a:rPr lang="en-US" altLang="ko-KR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-11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일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88449" y="4441467"/>
            <a:ext cx="252893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대원군 집정 붕괴</a:t>
            </a:r>
            <a:endParaRPr lang="en-US" altLang="ko-K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고종 친정체제</a:t>
            </a: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(1873)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강화도조약</a:t>
            </a: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(1876)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개항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부산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인천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원산</a:t>
            </a:r>
            <a:r>
              <a:rPr lang="en-US" altLang="ko-KR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ko-KR" alt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TextBox 3"/>
          <p:cNvSpPr txBox="1"/>
          <p:nvPr/>
        </p:nvSpPr>
        <p:spPr>
          <a:xfrm>
            <a:off x="95002" y="123949"/>
            <a:ext cx="27748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4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Ⅴ</a:t>
            </a:r>
            <a:endParaRPr lang="ko-KR" altLang="en-US" sz="47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18366" y="894446"/>
            <a:ext cx="8897205" cy="87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흥선대원군과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베르뇌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 회담 불발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국제정세 변화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조선조정 내 반발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병인양요와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제너럴샤먼호사건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(1866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년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남연군묘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도굴사건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(1868),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신미양요</a:t>
            </a:r>
            <a:r>
              <a:rPr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(1871)...</a:t>
            </a:r>
            <a:r>
              <a:rPr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8954" y="1991305"/>
            <a:ext cx="3187689" cy="200824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23043" y="1991934"/>
            <a:ext cx="3029208" cy="203714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622488" y="1056902"/>
            <a:ext cx="2451146" cy="2921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C0D72-0C23-5D37-F338-7C5BC4898D11}"/>
              </a:ext>
            </a:extLst>
          </p:cNvPr>
          <p:cNvSpPr txBox="1"/>
          <p:nvPr/>
        </p:nvSpPr>
        <p:spPr>
          <a:xfrm>
            <a:off x="2561117" y="476465"/>
            <a:ext cx="622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병인박해는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왜 혹독했나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ko-KR" altLang="en-US" b="1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70337F2-02C6-C560-6888-6714D8083F51}"/>
              </a:ext>
            </a:extLst>
          </p:cNvPr>
          <p:cNvCxnSpPr/>
          <p:nvPr/>
        </p:nvCxnSpPr>
        <p:spPr>
          <a:xfrm>
            <a:off x="6365950" y="2295525"/>
            <a:ext cx="0" cy="32480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6116C5-E812-F123-5E74-171554E92DA9}"/>
              </a:ext>
            </a:extLst>
          </p:cNvPr>
          <p:cNvCxnSpPr/>
          <p:nvPr/>
        </p:nvCxnSpPr>
        <p:spPr>
          <a:xfrm>
            <a:off x="3280383" y="2447925"/>
            <a:ext cx="0" cy="32480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5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044" y="353520"/>
            <a:ext cx="384760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4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Ⅵ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graphicFrame>
        <p:nvGraphicFramePr>
          <p:cNvPr id="2" name="다이어그램 1"/>
          <p:cNvGraphicFramePr/>
          <p:nvPr/>
        </p:nvGraphicFramePr>
        <p:xfrm>
          <a:off x="0" y="2925631"/>
          <a:ext cx="6315992" cy="351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1100491"/>
            <a:ext cx="12046932" cy="197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조일수호조규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(1876.02),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조미수호통상조약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(1882.05),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조영수호통상조약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(1883.10),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1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조덕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(1883.11),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21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조불수호통상조약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(1886.06.04.) 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ko-KR" altLang="en-US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조선의 식민지화 추진</a:t>
            </a:r>
            <a:r>
              <a:rPr lang="en-US" altLang="ko-KR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대신 베트남 식민지화</a:t>
            </a:r>
            <a:r>
              <a:rPr lang="en-US" altLang="ko-KR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교회敎誨</a:t>
            </a:r>
            <a:r>
              <a:rPr lang="en-US" altLang="ko-KR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</a:t>
            </a:r>
            <a:r>
              <a:rPr lang="ko-KR" altLang="en-US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관</a:t>
            </a:r>
            <a:r>
              <a:rPr lang="en-US" altLang="ko-KR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ko-KR" altLang="en-US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조항 </a:t>
            </a:r>
            <a:r>
              <a:rPr lang="en-US" altLang="ko-KR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= </a:t>
            </a:r>
            <a:r>
              <a:rPr lang="ko-KR" altLang="en-US" sz="21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신교의자유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개항지</a:t>
            </a: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문호개방 예조와 통리기무아문 호조</a:t>
            </a: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(PASSPORT) 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발급</a:t>
            </a: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→</a:t>
            </a:r>
            <a:r>
              <a:rPr lang="ko-KR" altLang="en-US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선교</a:t>
            </a:r>
            <a:r>
              <a:rPr lang="en-US" altLang="ko-KR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5882" y="3235449"/>
            <a:ext cx="5516046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1876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리델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블랑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드게트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 입국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1877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두세 신부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로베르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신부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리델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 입국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1878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리델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주교 추방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1877~1878</a:t>
            </a:r>
            <a:r>
              <a:rPr lang="ko-KR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최선일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이루치아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신치욱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요한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sz="17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전순룡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요한</a:t>
            </a:r>
            <a:r>
              <a:rPr lang="en-US" altLang="ko-KR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최치화</a:t>
            </a:r>
            <a:r>
              <a:rPr lang="ko-KR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순교</a:t>
            </a:r>
            <a:endParaRPr lang="en-US" altLang="ko-KR" sz="17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ko-KR" altLang="en-US" sz="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>
              <a:defRPr/>
            </a:pP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종현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(1882),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섭가지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(1884,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이천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부엉골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(1885,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여주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>
              <a:defRPr/>
            </a:pP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대구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(1885.05),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안변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(1887.05),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원산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(1887.07),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>
              <a:defRPr/>
            </a:pP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갓등이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(1888,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왕림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풍수원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(1888),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전주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(1889,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전동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altLang="ko-KR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>
              <a:defRPr/>
            </a:pP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배재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(1889,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수류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  <a:r>
              <a:rPr lang="ko-KR" altLang="en-US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제물포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(1889,</a:t>
            </a:r>
            <a:r>
              <a:rPr lang="ko-KR" altLang="en-US" sz="1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답동</a:t>
            </a:r>
            <a:r>
              <a:rPr lang="en-US" altLang="ko-KR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EBA39-B23D-6B51-66B9-1506AF92E9B3}"/>
              </a:ext>
            </a:extLst>
          </p:cNvPr>
          <p:cNvSpPr txBox="1"/>
          <p:nvPr/>
        </p:nvSpPr>
        <p:spPr>
          <a:xfrm>
            <a:off x="2498767" y="707260"/>
            <a:ext cx="618506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신앙의 자유</a:t>
            </a:r>
            <a:r>
              <a:rPr lang="en-US" altLang="ko-KR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왜</a:t>
            </a:r>
            <a:r>
              <a:rPr lang="en-US" altLang="ko-KR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또 어떻게 가능했나</a:t>
            </a:r>
            <a:r>
              <a:rPr lang="en-US" altLang="ko-KR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6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237114"/>
            <a:ext cx="3127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</a:t>
            </a:r>
            <a:r>
              <a:rPr lang="ko-KR" alt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Ⅶ</a:t>
            </a:r>
            <a:r>
              <a:rPr lang="en-US" altLang="ko-KR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-1</a:t>
            </a:r>
            <a:r>
              <a:rPr lang="ko-KR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72140" y="1972482"/>
            <a:ext cx="5311775" cy="44464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083916" y="1972482"/>
            <a:ext cx="5311775" cy="44464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68815" y="2002161"/>
            <a:ext cx="5003432" cy="5301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100" b="1" i="1" dirty="0">
                <a:solidFill>
                  <a:schemeClr val="accent6"/>
                </a:solidFill>
              </a:rPr>
              <a:t>신앙의 자유 이후 경기북부 복음화</a:t>
            </a:r>
            <a:endParaRPr lang="en-US" altLang="ko-KR" sz="2100" b="1" i="1" dirty="0">
              <a:solidFill>
                <a:schemeClr val="accent6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ko-KR" altLang="en-US" sz="300" b="1" i="1" dirty="0">
              <a:solidFill>
                <a:schemeClr val="accent6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1883</a:t>
            </a: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양주 </a:t>
            </a:r>
            <a:r>
              <a:rPr lang="ko-KR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우골공소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고령공소</a:t>
            </a:r>
            <a:endParaRPr lang="en-US" altLang="ko-K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1887</a:t>
            </a: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양주 </a:t>
            </a:r>
            <a:r>
              <a:rPr lang="ko-KR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덕도리공소</a:t>
            </a:r>
            <a:endParaRPr lang="ko-KR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우골공소에서</a:t>
            </a: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갈라진 공소들 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갈곡리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김화 변두리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파주 노파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파주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발랑리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사창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회암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향암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송구암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덕정리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의정부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남방리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자일리공소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en-US" altLang="ko-K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양주에서만 </a:t>
            </a:r>
            <a:r>
              <a:rPr lang="en-US" altLang="ko-K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r>
              <a:rPr lang="ko-KR" altLang="en-US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개 공소 설립</a:t>
            </a:r>
            <a:r>
              <a:rPr lang="en-US" altLang="ko-K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폐쇄 반복</a:t>
            </a:r>
            <a:r>
              <a:rPr lang="en-US" altLang="ko-K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ko-KR" altLang="en-US" sz="2000" b="1" dirty="0">
              <a:solidFill>
                <a:schemeClr val="accent6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ko-KR" altLang="en-US" sz="19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8" name="TextBox 14"/>
          <p:cNvSpPr txBox="1"/>
          <p:nvPr/>
        </p:nvSpPr>
        <p:spPr>
          <a:xfrm flipH="1">
            <a:off x="6148363" y="2051454"/>
            <a:ext cx="5286356" cy="380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100" b="1" i="1" dirty="0">
                <a:solidFill>
                  <a:schemeClr val="accent6"/>
                </a:solidFill>
              </a:rPr>
              <a:t>경기북부 관할 본당설립 역사</a:t>
            </a:r>
            <a:endParaRPr lang="en-US" altLang="ko-KR" sz="2100" b="1" i="1" dirty="0">
              <a:solidFill>
                <a:schemeClr val="accent6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ko-KR" altLang="en-US" sz="300" b="1" i="1" dirty="0">
              <a:solidFill>
                <a:schemeClr val="accent6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 1901</a:t>
            </a:r>
            <a:r>
              <a:rPr lang="ko-KR" altLang="en-US" sz="2000" b="1" dirty="0">
                <a:solidFill>
                  <a:schemeClr val="accent6"/>
                </a:solidFill>
              </a:rPr>
              <a:t> 개성본당</a:t>
            </a:r>
            <a:r>
              <a:rPr lang="en-US" altLang="ko-KR" b="1" dirty="0">
                <a:solidFill>
                  <a:schemeClr val="accent6"/>
                </a:solidFill>
              </a:rPr>
              <a:t>(</a:t>
            </a:r>
            <a:r>
              <a:rPr lang="ko-KR" altLang="en-US" b="1" dirty="0">
                <a:solidFill>
                  <a:schemeClr val="accent6"/>
                </a:solidFill>
              </a:rPr>
              <a:t>전후 북한</a:t>
            </a:r>
            <a:r>
              <a:rPr lang="en-US" altLang="ko-KR" b="1" dirty="0">
                <a:solidFill>
                  <a:schemeClr val="accent6"/>
                </a:solidFill>
              </a:rPr>
              <a:t>, </a:t>
            </a:r>
            <a:r>
              <a:rPr lang="ko-KR" altLang="en-US" b="1" dirty="0">
                <a:solidFill>
                  <a:schemeClr val="accent6"/>
                </a:solidFill>
              </a:rPr>
              <a:t>황해도 </a:t>
            </a:r>
            <a:r>
              <a:rPr lang="ko-KR" altLang="en-US" b="1" dirty="0" err="1">
                <a:solidFill>
                  <a:schemeClr val="accent6"/>
                </a:solidFill>
              </a:rPr>
              <a:t>감목대리구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 1909</a:t>
            </a:r>
            <a:r>
              <a:rPr lang="ko-KR" altLang="en-US" sz="2000" b="1" dirty="0">
                <a:solidFill>
                  <a:schemeClr val="accent6"/>
                </a:solidFill>
              </a:rPr>
              <a:t> 행주본당</a:t>
            </a:r>
            <a:r>
              <a:rPr lang="en-US" altLang="ko-KR" b="1" dirty="0">
                <a:solidFill>
                  <a:schemeClr val="accent6"/>
                </a:solidFill>
              </a:rPr>
              <a:t>(1899</a:t>
            </a:r>
            <a:r>
              <a:rPr lang="ko-KR" altLang="en-US" b="1" dirty="0">
                <a:solidFill>
                  <a:schemeClr val="accent6"/>
                </a:solidFill>
              </a:rPr>
              <a:t> </a:t>
            </a:r>
            <a:r>
              <a:rPr lang="ko-KR" altLang="en-US" b="1" dirty="0" err="1">
                <a:solidFill>
                  <a:schemeClr val="accent6"/>
                </a:solidFill>
              </a:rPr>
              <a:t>행주공소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  <a:r>
              <a:rPr lang="en-US" altLang="ko-KR" sz="2000" b="1" dirty="0">
                <a:solidFill>
                  <a:schemeClr val="accent6"/>
                </a:solidFill>
              </a:rPr>
              <a:t>,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r>
              <a:rPr lang="en-US" altLang="ko-KR" sz="2000" b="1" dirty="0">
                <a:solidFill>
                  <a:schemeClr val="accent6"/>
                </a:solidFill>
              </a:rPr>
              <a:t>1942,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 1957</a:t>
            </a:r>
            <a:r>
              <a:rPr lang="en-US" altLang="ko-KR" b="1" dirty="0">
                <a:solidFill>
                  <a:schemeClr val="accent6"/>
                </a:solidFill>
              </a:rPr>
              <a:t>(</a:t>
            </a:r>
            <a:r>
              <a:rPr lang="ko-KR" altLang="en-US" b="1" dirty="0">
                <a:solidFill>
                  <a:schemeClr val="accent6"/>
                </a:solidFill>
              </a:rPr>
              <a:t>수색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  <a:r>
              <a:rPr lang="en-US" altLang="ko-KR" sz="2000" b="1" dirty="0">
                <a:solidFill>
                  <a:schemeClr val="accent6"/>
                </a:solidFill>
              </a:rPr>
              <a:t>,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r>
              <a:rPr lang="en-US" altLang="ko-KR" sz="2000" b="1" dirty="0">
                <a:solidFill>
                  <a:schemeClr val="accent6"/>
                </a:solidFill>
              </a:rPr>
              <a:t>2004.11</a:t>
            </a:r>
            <a:r>
              <a:rPr lang="ko-KR" altLang="en-US" sz="2000" b="1" dirty="0">
                <a:solidFill>
                  <a:schemeClr val="accent6"/>
                </a:solidFill>
              </a:rPr>
              <a:t> 네 번째 </a:t>
            </a:r>
            <a:r>
              <a:rPr lang="ko-KR" altLang="en-US" sz="2000" b="1" dirty="0" err="1">
                <a:solidFill>
                  <a:schemeClr val="accent6"/>
                </a:solidFill>
              </a:rPr>
              <a:t>본당승격</a:t>
            </a:r>
            <a:endParaRPr lang="ko-KR" altLang="en-US" sz="2000" b="1" dirty="0">
              <a:solidFill>
                <a:schemeClr val="accent6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 1927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r>
              <a:rPr lang="ko-KR" altLang="en-US" sz="2000" b="1" dirty="0" err="1">
                <a:solidFill>
                  <a:schemeClr val="accent6"/>
                </a:solidFill>
              </a:rPr>
              <a:t>신암리본당</a:t>
            </a:r>
            <a:r>
              <a:rPr lang="en-US" altLang="ko-KR" b="1" dirty="0">
                <a:solidFill>
                  <a:schemeClr val="accent6"/>
                </a:solidFill>
              </a:rPr>
              <a:t>(1932.09</a:t>
            </a:r>
            <a:r>
              <a:rPr lang="ko-KR" altLang="en-US" b="1" dirty="0">
                <a:solidFill>
                  <a:schemeClr val="accent6"/>
                </a:solidFill>
              </a:rPr>
              <a:t>까지 </a:t>
            </a:r>
            <a:r>
              <a:rPr lang="en-US" altLang="ko-KR" b="1" dirty="0">
                <a:solidFill>
                  <a:schemeClr val="accent6"/>
                </a:solidFill>
              </a:rPr>
              <a:t>5</a:t>
            </a:r>
            <a:r>
              <a:rPr lang="ko-KR" altLang="en-US" b="1" dirty="0">
                <a:solidFill>
                  <a:schemeClr val="accent6"/>
                </a:solidFill>
              </a:rPr>
              <a:t>년</a:t>
            </a:r>
            <a:r>
              <a:rPr lang="en-US" altLang="ko-KR" b="1" dirty="0">
                <a:solidFill>
                  <a:schemeClr val="accent6"/>
                </a:solidFill>
              </a:rPr>
              <a:t>4</a:t>
            </a:r>
            <a:r>
              <a:rPr lang="ko-KR" altLang="en-US" b="1" dirty="0">
                <a:solidFill>
                  <a:schemeClr val="accent6"/>
                </a:solidFill>
              </a:rPr>
              <a:t>개월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 1934</a:t>
            </a:r>
            <a:r>
              <a:rPr lang="ko-KR" altLang="en-US" sz="2000" b="1" dirty="0">
                <a:solidFill>
                  <a:schemeClr val="accent6"/>
                </a:solidFill>
              </a:rPr>
              <a:t> 덕정리본당</a:t>
            </a:r>
            <a:r>
              <a:rPr lang="en-US" altLang="ko-KR" b="1" dirty="0">
                <a:solidFill>
                  <a:schemeClr val="accent6"/>
                </a:solidFill>
              </a:rPr>
              <a:t>(1946.02</a:t>
            </a:r>
            <a:r>
              <a:rPr lang="ko-KR" altLang="en-US" b="1" dirty="0">
                <a:solidFill>
                  <a:schemeClr val="accent6"/>
                </a:solidFill>
              </a:rPr>
              <a:t>까지 </a:t>
            </a:r>
            <a:r>
              <a:rPr lang="en-US" altLang="ko-KR" b="1" dirty="0">
                <a:solidFill>
                  <a:schemeClr val="accent6"/>
                </a:solidFill>
              </a:rPr>
              <a:t>11</a:t>
            </a:r>
            <a:r>
              <a:rPr lang="ko-KR" altLang="en-US" b="1" dirty="0">
                <a:solidFill>
                  <a:schemeClr val="accent6"/>
                </a:solidFill>
              </a:rPr>
              <a:t>년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  <a:r>
              <a:rPr lang="ko-KR" altLang="en-US" b="1" dirty="0">
                <a:solidFill>
                  <a:schemeClr val="accent6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경의선역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 1946</a:t>
            </a:r>
            <a:r>
              <a:rPr lang="ko-KR" altLang="en-US" sz="2000" b="1" dirty="0">
                <a:solidFill>
                  <a:schemeClr val="accent6"/>
                </a:solidFill>
              </a:rPr>
              <a:t> 의정부본당</a:t>
            </a:r>
            <a:r>
              <a:rPr lang="en-US" altLang="ko-KR" b="1" dirty="0">
                <a:solidFill>
                  <a:schemeClr val="accent6"/>
                </a:solidFill>
              </a:rPr>
              <a:t>(</a:t>
            </a:r>
            <a:r>
              <a:rPr lang="ko-KR" altLang="en-US" b="1" dirty="0" err="1">
                <a:solidFill>
                  <a:schemeClr val="accent6"/>
                </a:solidFill>
              </a:rPr>
              <a:t>김피득</a:t>
            </a:r>
            <a:r>
              <a:rPr lang="ko-KR" altLang="en-US" b="1" dirty="0">
                <a:solidFill>
                  <a:schemeClr val="accent6"/>
                </a:solidFill>
              </a:rPr>
              <a:t> 베드로 신부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endParaRPr lang="ko-KR" altLang="en-US" sz="1900" b="1" dirty="0">
              <a:solidFill>
                <a:schemeClr val="accent6"/>
              </a:solidFill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762136" y="1273032"/>
            <a:ext cx="10620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변경</a:t>
            </a: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서울의 변방이라는 지역적 한계</a:t>
            </a: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          </a:t>
            </a: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</a:t>
            </a: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분단</a:t>
            </a: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전후 </a:t>
            </a: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3·8</a:t>
            </a: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선과 휴전선 때문에 개발 한계</a:t>
            </a:r>
            <a:r>
              <a:rPr lang="en-US" altLang="ko-KR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0" algn="ctr">
              <a:defRPr/>
            </a:pPr>
            <a:r>
              <a:rPr lang="ko-KR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5448F-DF96-4F29-116B-F68A6BB97822}"/>
              </a:ext>
            </a:extLst>
          </p:cNvPr>
          <p:cNvSpPr txBox="1"/>
          <p:nvPr/>
        </p:nvSpPr>
        <p:spPr>
          <a:xfrm>
            <a:off x="2313710" y="600326"/>
            <a:ext cx="623454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신앙의 자유 이후 경기북부 복음화는 왜 </a:t>
            </a:r>
            <a:r>
              <a:rPr lang="ko-KR" alt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더뎠나</a:t>
            </a:r>
            <a:r>
              <a:rPr lang="en-US" altLang="ko-KR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r>
              <a:rPr lang="ko-KR" alt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43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6099182" y="3206938"/>
            <a:ext cx="0" cy="1192863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4793145" y="4407104"/>
            <a:ext cx="1288010" cy="774495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128206" y="4407101"/>
            <a:ext cx="1072693" cy="679245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733" y="350123"/>
            <a:ext cx="351641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WHY </a:t>
            </a:r>
            <a:r>
              <a:rPr lang="ko-KR" altLang="en-US" sz="4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Ⅶ</a:t>
            </a:r>
            <a:r>
              <a:rPr lang="en-US" altLang="ko-KR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-2</a:t>
            </a:r>
            <a:r>
              <a:rPr lang="ko-KR" altLang="en-US" sz="4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3" name="타원 2"/>
          <p:cNvSpPr/>
          <p:nvPr/>
        </p:nvSpPr>
        <p:spPr>
          <a:xfrm>
            <a:off x="3198551" y="4379823"/>
            <a:ext cx="1758766" cy="17587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997253" y="1309121"/>
            <a:ext cx="1615590" cy="15664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574706" y="4389542"/>
            <a:ext cx="1787924" cy="1729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566896" y="889527"/>
            <a:ext cx="4568625" cy="2533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전전 의정부성당</a:t>
            </a: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사제관은 전쟁으로 전소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- 1953.08.29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새성전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봉헌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- 1957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행주본당 공소 격하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- 1959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일산본당</a:t>
            </a: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동두천본당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- 1962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1962.03.10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교계제도 설정과 함께  </a:t>
            </a:r>
            <a:endParaRPr lang="en-US" altLang="ko-KR" sz="1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경기북부 포함 서울대교구 </a:t>
            </a:r>
            <a:r>
              <a:rPr lang="en-US" altLang="ko-K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r>
              <a:rPr lang="ko-KR" alt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개 지구 분할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447" y="3803521"/>
            <a:ext cx="3092863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- 1963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파주 법원리본당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- 1973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문산본당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- 1974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구리본당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- 1978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파주 </a:t>
            </a:r>
            <a:r>
              <a:rPr lang="ko-KR" alt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금촌본당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7618" y="1893453"/>
            <a:ext cx="1691684" cy="39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b="1" dirty="0">
                <a:solidFill>
                  <a:schemeClr val="tx1"/>
                </a:solidFill>
              </a:rPr>
              <a:t>의정부본당</a:t>
            </a:r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63297" y="5007971"/>
            <a:ext cx="1625237" cy="39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b="1">
                <a:solidFill>
                  <a:schemeClr val="tx1"/>
                </a:solidFill>
              </a:rPr>
              <a:t>법원리본당</a:t>
            </a:r>
            <a:endParaRPr lang="en-US" altLang="ko-KR" sz="2000" b="1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2620" y="5021752"/>
            <a:ext cx="1830705" cy="391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000" b="1">
                <a:solidFill>
                  <a:schemeClr val="tx1"/>
                </a:solidFill>
              </a:rPr>
              <a:t>의정부</a:t>
            </a:r>
            <a:r>
              <a:rPr lang="en-US" altLang="ko-KR" sz="2000" b="1">
                <a:solidFill>
                  <a:schemeClr val="tx1"/>
                </a:solidFill>
              </a:rPr>
              <a:t>1</a:t>
            </a:r>
            <a:r>
              <a:rPr lang="ko-KR" altLang="en-US" sz="2000" b="1">
                <a:solidFill>
                  <a:schemeClr val="tx1"/>
                </a:solidFill>
              </a:rPr>
              <a:t>동본당</a:t>
            </a:r>
          </a:p>
        </p:txBody>
      </p:sp>
      <p:sp>
        <p:nvSpPr>
          <p:cNvPr id="34" name="TextBox 20"/>
          <p:cNvSpPr txBox="1"/>
          <p:nvPr/>
        </p:nvSpPr>
        <p:spPr>
          <a:xfrm>
            <a:off x="6566896" y="460358"/>
            <a:ext cx="4474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해방공간</a:t>
            </a:r>
            <a:r>
              <a:rPr lang="en-US" altLang="ko-K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ko-KR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전후 경기북부 거점 본당들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575467" y="3409344"/>
            <a:ext cx="2940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1960~1970</a:t>
            </a:r>
            <a:r>
              <a:rPr lang="ko-KR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설립 본당들</a:t>
            </a:r>
          </a:p>
        </p:txBody>
      </p:sp>
      <p:sp>
        <p:nvSpPr>
          <p:cNvPr id="36" name="TextBox 27"/>
          <p:cNvSpPr txBox="1"/>
          <p:nvPr/>
        </p:nvSpPr>
        <p:spPr>
          <a:xfrm>
            <a:off x="7914669" y="3652511"/>
            <a:ext cx="3310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1980</a:t>
            </a:r>
            <a:r>
              <a:rPr lang="ko-KR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년대 신설 본당들</a:t>
            </a:r>
          </a:p>
        </p:txBody>
      </p:sp>
      <p:sp>
        <p:nvSpPr>
          <p:cNvPr id="37" name="TextBox 25"/>
          <p:cNvSpPr txBox="1"/>
          <p:nvPr/>
        </p:nvSpPr>
        <p:spPr>
          <a:xfrm flipH="1">
            <a:off x="8396373" y="4083982"/>
            <a:ext cx="2789598" cy="239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- 1980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의정부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동본당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- 1982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고양 </a:t>
            </a:r>
            <a:r>
              <a:rPr lang="ko-KR" alt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능곡본당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- 1985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남양주 마석본당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- 1987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남양주 퇴계원본당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- 1988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고양 원당본당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- 1989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남양주 </a:t>
            </a:r>
            <a:r>
              <a:rPr lang="ko-KR" alt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덕소본당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4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1795</Words>
  <Application>Microsoft Office PowerPoint</Application>
  <PresentationFormat>와이드스크린</PresentationFormat>
  <Paragraphs>284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나눔스퀘어라운드 Regular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오세택</cp:lastModifiedBy>
  <cp:revision>264</cp:revision>
  <dcterms:created xsi:type="dcterms:W3CDTF">2015-01-21T11:35:38Z</dcterms:created>
  <dcterms:modified xsi:type="dcterms:W3CDTF">2025-09-05T23:58:11Z</dcterms:modified>
  <cp:version/>
</cp:coreProperties>
</file>