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>
      <p:cViewPr varScale="1">
        <p:scale>
          <a:sx n="104" d="100"/>
          <a:sy n="104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D39A5-6F97-F66C-B530-1EE2FA30D7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03448F-4AB3-8F01-67FE-6A23256D01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23D66-5378-D59D-7F30-D83CA6A5B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3D52F-B4A0-304D-A279-3114160D3424}" type="datetimeFigureOut">
              <a:rPr lang="en-VN" smtClean="0"/>
              <a:t>22/07/2023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955FE-B8E0-8087-EAB3-35A78AD7C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92BABC-BBE9-41FF-2FD3-01F5F3A32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FF0D5-87EC-0145-890C-F549C6F9D03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905220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1AB0A-9FCB-7A79-AF00-7A3E7D61C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2E450C-65B6-7AB4-64B0-35D9C67F08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B0555-4293-A612-FEC4-E025C67D4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3D52F-B4A0-304D-A279-3114160D3424}" type="datetimeFigureOut">
              <a:rPr lang="en-VN" smtClean="0"/>
              <a:t>22/07/2023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37E47E-3425-6F55-BCC4-C15FFD841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35FD4-554D-7E3F-0469-18AA31C11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FF0D5-87EC-0145-890C-F549C6F9D03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18847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8FAA5A-00AC-D52A-30AB-33BEC72924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6DD5CA-5EC2-0F8D-D7C6-D65E58A777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CDF4E-E2E5-900D-4FEE-F4BD42F4C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3D52F-B4A0-304D-A279-3114160D3424}" type="datetimeFigureOut">
              <a:rPr lang="en-VN" smtClean="0"/>
              <a:t>22/07/2023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6A5C00-F176-032D-85B4-1AF355E4C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83359-5567-B480-FAA0-474DF7249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FF0D5-87EC-0145-890C-F549C6F9D03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613213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655B7-EBA8-08DB-2D9C-77C127C72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07776-8346-717E-8037-7B6B6F976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F12885-3300-A96A-1163-B0556FCAE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3D52F-B4A0-304D-A279-3114160D3424}" type="datetimeFigureOut">
              <a:rPr lang="en-VN" smtClean="0"/>
              <a:t>22/07/2023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6CEB0-FEA3-7A96-F6A3-1F2FF9577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B19E9-7D78-C943-C702-1986D7153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FF0D5-87EC-0145-890C-F549C6F9D03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717344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A8F32-43B5-D372-A169-930B477D7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FCDD1-7B50-4B56-2D82-C007CF946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000295-8CCD-7C2C-B9D3-7EC0FD2DD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3D52F-B4A0-304D-A279-3114160D3424}" type="datetimeFigureOut">
              <a:rPr lang="en-VN" smtClean="0"/>
              <a:t>22/07/2023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BB14D0-4F6D-D37B-0B21-521711BFD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4652AC-75DE-AFFE-7A07-8BECDB112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FF0D5-87EC-0145-890C-F549C6F9D03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459307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39844-C7F9-26C1-3988-2500E753D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9600A-0C8B-B5CA-7EE9-676A6E8626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BA0B9A-4821-AF01-0A24-92FB6A9F74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C37198-2ADB-9AA9-6897-17262B791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3D52F-B4A0-304D-A279-3114160D3424}" type="datetimeFigureOut">
              <a:rPr lang="en-VN" smtClean="0"/>
              <a:t>22/07/2023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78654A-B31A-3DC1-DC65-427E2EAE0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4377EF-AF3D-853D-0B63-CA006CFCB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FF0D5-87EC-0145-890C-F549C6F9D03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90811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473E7-824E-B148-18FB-F16649D6B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AE2C8C-F892-4F4F-16CA-D2AE133FB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1E42D8-C297-E126-2F95-85CB1FD14E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EE2AB3-D301-38D3-A4E8-5515C21390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6C6F29-C469-D5E5-1564-8710367380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955539-8C73-37F7-5626-FD6CA59A6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3D52F-B4A0-304D-A279-3114160D3424}" type="datetimeFigureOut">
              <a:rPr lang="en-VN" smtClean="0"/>
              <a:t>22/07/2023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A720B2-837E-5FB7-4766-EA0393B0F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87D7A9-0135-4BB7-FA38-40567BE0D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FF0D5-87EC-0145-890C-F549C6F9D03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569150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D994E-C315-33E4-F441-A0F3D3577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D6DE43-3288-C46F-E368-43D436323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3D52F-B4A0-304D-A279-3114160D3424}" type="datetimeFigureOut">
              <a:rPr lang="en-VN" smtClean="0"/>
              <a:t>22/07/2023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EF9FC9-FA72-8F22-34E9-85A49CC4C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FFD0C-9442-1173-BD57-DC638CF1E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FF0D5-87EC-0145-890C-F549C6F9D03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43877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2874C4-F0F8-8013-20BB-945A2F1A8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3D52F-B4A0-304D-A279-3114160D3424}" type="datetimeFigureOut">
              <a:rPr lang="en-VN" smtClean="0"/>
              <a:t>22/07/2023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609560-151A-2BB2-7E1C-ABCCCCF42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8F781D-4AC8-7A74-4D3B-3437B0B38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FF0D5-87EC-0145-890C-F549C6F9D03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015893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B6E5E-E713-C41D-A113-166B2910F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ACCFD-9178-E7BA-3E11-9C1E8EDF3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5EE517-E637-8D7F-347F-559AE71BFF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29F59A-4041-45DC-CD64-58FB083D0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3D52F-B4A0-304D-A279-3114160D3424}" type="datetimeFigureOut">
              <a:rPr lang="en-VN" smtClean="0"/>
              <a:t>22/07/2023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4B9629-4DA9-8C64-6828-9DB5DC26F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829106-CDA6-AF1A-7F1F-6CA8A133D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FF0D5-87EC-0145-890C-F549C6F9D03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862873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4A25D-7155-5A5A-2161-A76C4240B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74BAA6-BD97-8192-22DC-6AD249B0C4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AD90F9-B528-0440-D7CA-D18CF765B0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9F845E-FE9E-7E2D-7E6F-BCAE9DC92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3D52F-B4A0-304D-A279-3114160D3424}" type="datetimeFigureOut">
              <a:rPr lang="en-VN" smtClean="0"/>
              <a:t>22/07/2023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FAB39E-C63B-1832-562C-A95B602B0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CC9948-0A12-40E1-083F-32C331DD7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FF0D5-87EC-0145-890C-F549C6F9D03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52285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C07A04-F364-F370-3CE1-E6AC7C14C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70E8B7-31FB-DE26-C68A-3B4778995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9A5400-01E5-903B-60E2-DE5A87AC57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3D52F-B4A0-304D-A279-3114160D3424}" type="datetimeFigureOut">
              <a:rPr lang="en-VN" smtClean="0"/>
              <a:t>22/07/2023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EDEEBC-B16D-C6B7-FC41-4509586CD1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AB0AE4-76AF-F85A-B188-48F5D12AF7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FF0D5-87EC-0145-890C-F549C6F9D03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890502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5136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7703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9455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270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1305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2331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8585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8849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3480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3518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1210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676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0629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9735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371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8151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6705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2687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Widescreen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2023-07-22T05:00:47Z</dcterms:created>
  <dcterms:modified xsi:type="dcterms:W3CDTF">2023-07-22T05:05:14Z</dcterms:modified>
</cp:coreProperties>
</file>