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  <p:sldId id="279" r:id="rId18"/>
    <p:sldId id="270" r:id="rId19"/>
    <p:sldId id="271" r:id="rId20"/>
    <p:sldId id="272" r:id="rId21"/>
    <p:sldId id="273" r:id="rId22"/>
    <p:sldId id="280" r:id="rId23"/>
    <p:sldId id="281" r:id="rId24"/>
    <p:sldId id="282" r:id="rId25"/>
    <p:sldId id="283" r:id="rId26"/>
    <p:sldId id="274" r:id="rId27"/>
    <p:sldId id="275" r:id="rId2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BAF-7982-AC07-6546-F197D7AC6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BF0CB-F490-F1F3-965B-57D3A9085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6C32-D863-FD12-854A-3B1B1EA4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9E74A-149A-C8E9-6F9F-1A6C9D9E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DCFF4-B69B-D6E5-FC67-03210D9F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835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E2E1-1C58-9E51-D6C4-19E18D9C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BC2E8-E144-7776-9AD9-96FCD40AC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2714A-5C74-4BE6-C2CD-73FA189E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940E9-E826-34CD-7039-F3606D66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DF7E-17EB-0A77-1B40-0BFA96BC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005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E606-BD77-9141-2784-8CF0E9F33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FD2CA-A228-E483-F2F5-37C4EB80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81B9A-9A75-9FEB-5E60-5666A26C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7FF70-F304-31AC-7B77-197DEF4F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A64-818E-7D4E-A36E-796D5520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171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142D-9AB6-AED9-CDDB-A42F0374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B9FA-CC71-6D35-E7B1-5576EFC2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6828-75D5-04F1-2CD9-F145A205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FFDFE-9DE8-4C1A-3082-CC03CB75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C15E6-187B-84A4-DF3C-E2C87870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648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B02E-3CA3-5B99-D7A6-0D171D88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2B911-A690-5813-6BC9-3F51D2B1D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D014-6715-61EF-DF5E-2F723E6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3EEA0-F3ED-067A-190B-8C892D0E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7F855-C8CB-0D35-4D80-0899CEB7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236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50C1F-BF34-AD6B-B2F9-FC9E01AA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06D70-5F6D-A805-3938-B1F75CB42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D7D4C-E04B-A517-977A-83C7DF853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29AAA-BEA7-CC58-F1DC-841125DA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68D4D-1553-A6D3-E798-E5456921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65819-245A-F361-DB25-B8E6889F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0416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DB83-1E3C-9B6E-C364-3C0DF647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11A7-5234-1CD9-1034-BF62A1E87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244B2-8B7F-F03B-4A6C-758D513B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F844A-B7B5-A454-E5B2-817A760A0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BB4E4-B371-C2E0-CCCC-5D89649AD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0CDEE-5F99-6CCE-5E6B-080665DC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FE1195-D9D4-5684-9B3F-9538850E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C51DD-B700-6826-E865-3F0F6998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668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61D5-40AC-7666-C7BF-05EF5ADD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1138F-A2F2-945A-1EC3-BCF06915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D5FF5-A318-64C3-B326-7938DFEF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2AEB4-8E36-0F47-A74B-2509F48B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8328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23E93-5744-A3CE-10AE-05FAAFF9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7F84E-7585-B6DA-1026-67616F7B8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90186-4D99-AF03-9386-186E2CBF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9873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2737B-3F15-9172-852F-98C5B0A2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C7E6-785D-606E-AC0E-76B6A590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6173F-6D52-C4D1-CDF3-DBF16FD69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23965-FD32-8099-E1AB-4D932A61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34E01-587B-F1BE-98D4-21B6541E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D3610-E23B-6512-D6BD-C0B2BFFF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096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2D6E-94E5-56DA-D9B3-2C2BE8C7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FE5CC-81DA-274C-F25D-56DE3B320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F270C-18BF-E9C5-E49F-C75AAB61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F60E4-A83C-8C48-CC04-D965FADA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59522-3BC5-20BC-DD64-8A36D1D0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B5371-1828-A199-5D23-4E9C76F0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1630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D3131-C284-1CCC-779B-0B18DC6F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17CE8-6B77-D0A1-38A6-DFB0F761E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851E9-A7EF-F8E6-7F16-5003CC183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8BC0-4015-A447-BBA9-5DD8314C58F8}" type="datetimeFigureOut">
              <a:rPr lang="en-VN" smtClean="0"/>
              <a:t>06/06/2026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79FD4-483C-4C9A-F393-F585E94D8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12F9-BBDC-8E8F-6766-C601D11ED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4C266-6C73-4244-BB17-C7D8B23066A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2164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88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15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66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3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3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89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23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7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6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5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66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20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18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845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786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61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4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849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28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99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5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4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36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2026-06-06T11:13:49Z</dcterms:created>
  <dcterms:modified xsi:type="dcterms:W3CDTF">2026-06-06T11:17:54Z</dcterms:modified>
</cp:coreProperties>
</file>