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9E70-2A4E-4852-AF72-AE32EE88C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78DE8-9AB2-30BE-6712-7B505D89C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3B4B-2B04-4DDD-52B9-CC8FE9BA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D9CB4-8AE1-DCC8-DADC-17D9A4A6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76F19-F8DC-20AE-A157-68EF8046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658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5D36-D73F-C06D-DFBE-496F9251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7190B-7AD8-3F2F-AD27-F5407D417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95473-2FAD-3354-2D2C-EB9289F5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06DD-19CE-73F7-CDC6-F4D23A53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B8FF-75CC-9AA5-04D6-97A81C61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471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D6EFC-737B-F701-631B-CB250E7A0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A64AB-5374-9F7E-80AA-840368991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01AE-CBFC-CBB3-68B7-E8B69DF2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03FDF-37C1-A9C7-E5D2-D1E188CE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08DB9-C56C-B6FF-EFF9-3B9CA739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290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DF88-AF84-652D-63D8-D71D656A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F603-8AB7-9E0D-18BB-F6BC5987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A07AC-942A-A877-DF2E-D0FB4037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D06D3-57CF-8680-2975-F3965178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CA4D1-A3F0-9505-7E1C-3489413C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917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8880-EE06-048E-7219-ECA2F58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84DA-73F3-C747-D2BA-0248FACA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C889-E8F9-E83A-9D2A-922A3A0D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97509-987E-E42F-ADEF-621675A6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5DCF1-F44A-8ADF-2183-0C671784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6083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A980-DC37-C7FC-7866-BBD40451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454D3-0B4F-EEC4-E8C6-0F7925605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F646F-D77E-2EFD-1D89-3DF141A3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5C9FC-FB20-BFA1-9C02-D5E5A4CD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D5F86-3D95-2C19-3DC4-321A10E0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4FBD8-2A4B-DC1D-AF5B-D291C749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0311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638E-13D0-B6B9-94A2-4E8FE2A2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03C0-84DB-9335-C39B-4A1E5AEA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8337B-7A74-BA1A-294A-31753DA5E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E3213-0DC4-1B85-6AA3-D4D0C3B87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C9F9B-B3F6-01C4-9D62-AAAD30A95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47117-2C9E-C569-BB15-BD2B9E11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AEBB0-1D82-8266-B4A4-209E2DAD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A4B62-2EE4-97E2-7663-28B4FA14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824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1D8F-39F1-7C4E-4359-0B81A823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1EBF6-560F-CBB3-CDD2-5BFF7E88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359D5-F84E-A5BE-063E-F2769571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16FCF-6B01-DC14-4125-B8A5D7A8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7474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5E2FF-BBA1-78E9-1A59-4953F6D4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1C1BC-4A88-199D-B340-4C1FC392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AE10-4141-1298-DA14-266B6DAD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66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370C-6817-DB79-24D9-15A24722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F58D0-0E39-E9ED-F2D3-C2543181E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11940-396F-F9FF-CDA0-834B4132B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7245F-1F4A-604C-50F3-6BBA7177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05E65-C585-72E0-9338-6C6EFA0F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C0CF3-0A45-2E14-D701-2EAAB423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1040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5F9F-7573-751E-C264-92F7D95B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8BAC8-2B2C-9E49-3FDB-7C719B08A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DD400-8677-B0C4-1891-14A5ECA90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83088-F7F8-2D3F-CED4-A89E15B1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CB248-3D52-C3D4-2927-64060D3C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F6BA7-8A0B-AFC4-7559-13DEE609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862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9FC3C-4E3D-B6C0-4EEB-BAF43301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2CA8C-C7D8-157A-D532-521F76CDA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BCBB1-E29F-D7A8-8979-57FD6B77A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B9DA-4FFA-E046-8819-1015B5FD6D58}" type="datetimeFigureOut">
              <a:rPr lang="en-VN" smtClean="0"/>
              <a:t>13/06/2026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20EF-4A90-18B3-697C-30096C2A6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7FD4C-917F-A34B-2B36-D8C9A9779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64D4-B228-3341-AA24-6356FC68BC1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2671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64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52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41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5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38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69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95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5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71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84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07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34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2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23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7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15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48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5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5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2026-06-13T14:11:07Z</dcterms:created>
  <dcterms:modified xsi:type="dcterms:W3CDTF">2026-06-13T14:14:36Z</dcterms:modified>
</cp:coreProperties>
</file>