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06" r:id="rId1"/>
  </p:sldMasterIdLst>
  <p:notesMasterIdLst>
    <p:notesMasterId r:id="rId5"/>
  </p:notesMasterIdLst>
  <p:sldIdLst>
    <p:sldId id="291" r:id="rId2"/>
    <p:sldId id="13526" r:id="rId3"/>
    <p:sldId id="13525" r:id="rId4"/>
  </p:sldIdLst>
  <p:sldSz cx="9906000" cy="6858000" type="A4"/>
  <p:notesSz cx="6889750" cy="1002188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178">
          <p15:clr>
            <a:srgbClr val="A4A3A4"/>
          </p15:clr>
        </p15:guide>
        <p15:guide id="2" orient="horz" pos="684">
          <p15:clr>
            <a:srgbClr val="A4A3A4"/>
          </p15:clr>
        </p15:guide>
        <p15:guide id="3" orient="horz" pos="414">
          <p15:clr>
            <a:srgbClr val="A4A3A4"/>
          </p15:clr>
        </p15:guide>
        <p15:guide id="4" orient="horz" pos="4040">
          <p15:clr>
            <a:srgbClr val="A4A3A4"/>
          </p15:clr>
        </p15:guide>
        <p15:guide id="5" orient="horz" pos="512">
          <p15:clr>
            <a:srgbClr val="A4A3A4"/>
          </p15:clr>
        </p15:guide>
        <p15:guide id="6" pos="6134">
          <p15:clr>
            <a:srgbClr val="A4A3A4"/>
          </p15:clr>
        </p15:guide>
        <p15:guide id="7" pos="124">
          <p15:clr>
            <a:srgbClr val="A4A3A4"/>
          </p15:clr>
        </p15:guide>
        <p15:guide id="8" pos="215">
          <p15:clr>
            <a:srgbClr val="A4A3A4"/>
          </p15:clr>
        </p15:guide>
        <p15:guide id="9" pos="352">
          <p15:clr>
            <a:srgbClr val="A4A3A4"/>
          </p15:clr>
        </p15:guide>
        <p15:guide id="10" pos="5999">
          <p15:clr>
            <a:srgbClr val="A4A3A4"/>
          </p15:clr>
        </p15:guide>
        <p15:guide id="11" pos="3118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이도연(Do-Yeon Lee)/에코엔지니어링Innovation팀/SKEC" initials="이L" lastIdx="1" clrIdx="0"/>
  <p:cmAuthor id="2" name="김민재(MIN JAE KIM)/SK 실트론 N-Project/SKecoengineering" initials="김JK실NP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616DA210-FB5B-4158-B5E0-FEB733F419BA}" styleName="밝은 스타일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TxStyle/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TxStyle/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8EC20E35-A176-4012-BC5E-935CFFF8708E}" styleName="보통 스타일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TxStyle/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TxStyle/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TxStyle/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TxStyle/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스타일 없음, 표 눈금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7E9639D4-E3E2-4D34-9284-5A2195B3D0D7}" styleName="밝은 스타일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TxStyle/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TxStyle/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TxStyle/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271" autoAdjust="0"/>
    <p:restoredTop sz="24727" autoAdjust="0"/>
  </p:normalViewPr>
  <p:slideViewPr>
    <p:cSldViewPr snapToGrid="0">
      <p:cViewPr varScale="1">
        <p:scale>
          <a:sx n="95" d="100"/>
          <a:sy n="95" d="100"/>
        </p:scale>
        <p:origin x="1290" y="90"/>
      </p:cViewPr>
      <p:guideLst>
        <p:guide orient="horz" pos="4178"/>
        <p:guide orient="horz" pos="684"/>
        <p:guide orient="horz" pos="414"/>
        <p:guide orient="horz" pos="4040"/>
        <p:guide orient="horz" pos="512"/>
        <p:guide pos="6134"/>
        <p:guide pos="124"/>
        <p:guide pos="215"/>
        <p:guide pos="352"/>
        <p:guide pos="5999"/>
        <p:guide pos="31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50" d="100"/>
        <a:sy n="15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commentAuthors" Target="commentAuthors.xml"/><Relationship Id="rId5" Type="http://schemas.openxmlformats.org/officeDocument/2006/relationships/notesMaster" Target="notesMasters/notesMaster1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2" y="1"/>
            <a:ext cx="2986309" cy="502786"/>
          </a:xfrm>
          <a:prstGeom prst="rect">
            <a:avLst/>
          </a:prstGeom>
        </p:spPr>
        <p:txBody>
          <a:bodyPr vert="horz" lIns="92759" tIns="46380" rIns="92759" bIns="46380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901833" y="1"/>
            <a:ext cx="2986309" cy="502786"/>
          </a:xfrm>
          <a:prstGeom prst="rect">
            <a:avLst/>
          </a:prstGeom>
        </p:spPr>
        <p:txBody>
          <a:bodyPr vert="horz" lIns="92759" tIns="46380" rIns="92759" bIns="46380"/>
          <a:lstStyle>
            <a:lvl1pPr algn="r">
              <a:defRPr sz="1200"/>
            </a:lvl1pPr>
          </a:lstStyle>
          <a:p>
            <a:pPr lvl="0">
              <a:defRPr/>
            </a:pPr>
            <a:fld id="{E9952404-3B15-408A-B457-E2E3A1B22264}" type="datetime1">
              <a:rPr lang="ko-KR" altLang="en-US"/>
              <a:pPr lvl="0">
                <a:defRPr/>
              </a:pPr>
              <a:t>2026-06-08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1003300" y="1252538"/>
            <a:ext cx="4883150" cy="33813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759" tIns="46380" rIns="92759" bIns="46380" anchor="ctr"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8655" y="4823207"/>
            <a:ext cx="5512444" cy="3946550"/>
          </a:xfrm>
          <a:prstGeom prst="rect">
            <a:avLst/>
          </a:prstGeom>
        </p:spPr>
        <p:txBody>
          <a:bodyPr vert="horz" lIns="92759" tIns="46380" rIns="92759" bIns="46380"/>
          <a:lstStyle/>
          <a:p>
            <a:pPr lvl="0">
              <a:defRPr/>
            </a:pPr>
            <a:r>
              <a:rPr lang="ko-KR" altLang="en-US"/>
              <a:t>마스터 텍스트 스타일을 편집하려면 클릭</a:t>
            </a:r>
          </a:p>
          <a:p>
            <a:pPr lvl="1">
              <a:defRPr/>
            </a:pPr>
            <a:r>
              <a:rPr lang="ko-KR" altLang="en-US"/>
              <a:t>두 번째 수준</a:t>
            </a:r>
          </a:p>
          <a:p>
            <a:pPr lvl="2">
              <a:defRPr/>
            </a:pPr>
            <a:r>
              <a:rPr lang="ko-KR" altLang="en-US"/>
              <a:t>세 번째 수준</a:t>
            </a:r>
          </a:p>
          <a:p>
            <a:pPr lvl="3">
              <a:defRPr/>
            </a:pPr>
            <a:r>
              <a:rPr lang="ko-KR" altLang="en-US"/>
              <a:t>네 번째 수준</a:t>
            </a:r>
          </a:p>
          <a:p>
            <a:pPr lvl="4">
              <a:defRPr/>
            </a:pPr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2" y="9519103"/>
            <a:ext cx="2986309" cy="502786"/>
          </a:xfrm>
          <a:prstGeom prst="rect">
            <a:avLst/>
          </a:prstGeom>
        </p:spPr>
        <p:txBody>
          <a:bodyPr vert="horz" lIns="92759" tIns="46380" rIns="92759" bIns="46380" anchor="b"/>
          <a:lstStyle>
            <a:lvl1pPr algn="l">
              <a:defRPr sz="1200"/>
            </a:lvl1pPr>
          </a:lstStyle>
          <a:p>
            <a:pPr lvl="0">
              <a:defRPr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901833" y="9519103"/>
            <a:ext cx="2986309" cy="502786"/>
          </a:xfrm>
          <a:prstGeom prst="rect">
            <a:avLst/>
          </a:prstGeom>
        </p:spPr>
        <p:txBody>
          <a:bodyPr vert="horz" lIns="92759" tIns="46380" rIns="92759" bIns="46380" anchor="b"/>
          <a:lstStyle>
            <a:lvl1pPr algn="r">
              <a:defRPr sz="1200"/>
            </a:lvl1pPr>
          </a:lstStyle>
          <a:p>
            <a:pPr lvl="0">
              <a:defRPr/>
            </a:pPr>
            <a:fld id="{EC6D2825-A44F-4DFF-A2FC-92A7362CBD8D}" type="slidenum">
              <a:rPr lang="ko-KR" altLang="en-US"/>
              <a:pPr lvl="0">
                <a:defRPr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641549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EC6D2825-A44F-4DFF-A2FC-92A7362CBD8D}" type="slidenum">
              <a:rPr lang="ko-KR" altLang="en-US" smtClean="0"/>
              <a:pPr lvl="0">
                <a:defRPr/>
              </a:pPr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82018016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ED034C8-81F3-3173-66D2-57D51E212F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744B30B-306E-7179-DBFF-ADC323E967F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EAC24DBA-C7D5-A17F-28AF-716C736BA9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1C0B15DD-ABFC-DCEE-7780-CE442E7D092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2954A5-DED2-40AA-B22A-25E7E87485C5}" type="slidenum">
              <a:rPr lang="en-US" altLang="en-US"/>
              <a:pPr lvl="0">
                <a:defRPr/>
              </a:pPr>
              <a:t>2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8203427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2387CB-97D6-9C4F-4FE9-34A8E122B2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>
            <a:extLst>
              <a:ext uri="{FF2B5EF4-FFF2-40B4-BE49-F238E27FC236}">
                <a16:creationId xmlns:a16="http://schemas.microsoft.com/office/drawing/2014/main" id="{E56A6D9B-08AE-1143-10EF-DFBB7B033DB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/>
      </p:sp>
      <p:sp>
        <p:nvSpPr>
          <p:cNvPr id="3" name="슬라이드 노트 개체 틀 2">
            <a:extLst>
              <a:ext uri="{FF2B5EF4-FFF2-40B4-BE49-F238E27FC236}">
                <a16:creationId xmlns:a16="http://schemas.microsoft.com/office/drawing/2014/main" id="{0FCA6D98-D943-AE08-85C2-40E7E569E40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>
              <a:defRPr/>
            </a:pPr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7EDD5E28-4DEB-F528-CD2F-1900A3E567A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lvl="0">
              <a:defRPr/>
            </a:pPr>
            <a:fld id="{942954A5-DED2-40AA-B22A-25E7E87485C5}" type="slidenum">
              <a:rPr lang="en-US" altLang="en-US"/>
              <a:pPr lvl="0">
                <a:defRPr/>
              </a:pPr>
              <a:t>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36272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7E80860-56A8-47A1-8831-3FE9DDB992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FD3085C0-5606-4000-96C7-54FA893E90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F1FA66B-68E9-4109-A079-1238907B4F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017-05C5-475D-8A1D-CAA4A0566989}" type="datetimeFigureOut">
              <a:rPr lang="ko-KR" altLang="en-US" smtClean="0"/>
              <a:t>2026-06-08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8CC9B31E-6D85-4AE6-B709-EDCE7528C6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7EF47C4-BB1B-429E-98DB-BB16AE7E7E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612E-28D0-4082-88D5-CA85A7B351C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39824189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E3DB367-F3FC-4C3E-B811-A15C4DC54E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AAC017-05C5-475D-8A1D-CAA4A0566989}" type="datetimeFigureOut">
              <a:rPr lang="ko-KR" altLang="en-US" smtClean="0"/>
              <a:t>2026-06-08</a:t>
            </a:fld>
            <a:endParaRPr lang="ko-KR" altLang="en-US" dirty="0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8E8E17C7-42F6-43D9-BC4A-B7B734AAA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CB0B2700-A4CC-452D-9E7F-5B84AE0C0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EE612E-28D0-4082-88D5-CA85A7B351CA}" type="slidenum">
              <a:rPr lang="ko-KR" altLang="en-US" smtClean="0"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0309575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직선 연결선 2"/>
          <p:cNvCxnSpPr>
            <a:cxnSpLocks/>
          </p:cNvCxnSpPr>
          <p:nvPr userDrawn="1"/>
        </p:nvCxnSpPr>
        <p:spPr>
          <a:xfrm>
            <a:off x="365759" y="687217"/>
            <a:ext cx="9210502" cy="0"/>
          </a:xfrm>
          <a:prstGeom prst="line">
            <a:avLst/>
          </a:prstGeom>
          <a:ln w="28575">
            <a:solidFill>
              <a:srgbClr val="FF7A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그림 9">
            <a:extLst>
              <a:ext uri="{FF2B5EF4-FFF2-40B4-BE49-F238E27FC236}">
                <a16:creationId xmlns:a16="http://schemas.microsoft.com/office/drawing/2014/main" id="{B2D068A7-3696-417F-BD0B-1987A5A45EB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9020581" y="53469"/>
            <a:ext cx="686995" cy="561412"/>
          </a:xfrm>
          <a:prstGeom prst="rect">
            <a:avLst/>
          </a:prstGeom>
        </p:spPr>
      </p:pic>
      <p:pic>
        <p:nvPicPr>
          <p:cNvPr id="2" name="그림 1" descr="텍스트, 폰트, 로고, 그래픽이(가) 표시된 사진&#10;&#10;자동 생성된 설명">
            <a:extLst>
              <a:ext uri="{FF2B5EF4-FFF2-40B4-BE49-F238E27FC236}">
                <a16:creationId xmlns:a16="http://schemas.microsoft.com/office/drawing/2014/main" id="{1F5E4CBA-ECA6-197E-5611-AB622A996C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16" y="6451387"/>
            <a:ext cx="1095677" cy="39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10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053D2A-6F5C-45F2-AF08-1E4B32474A23}" type="datetime1">
              <a:rPr lang="ko-KR" altLang="en-US" smtClean="0">
                <a:solidFill>
                  <a:prstClr val="black">
                    <a:tint val="75000"/>
                  </a:prstClr>
                </a:solidFill>
              </a:rPr>
              <a:pPr/>
              <a:t>2026-06-08</a:t>
            </a:fld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>
          <a:xfrm>
            <a:off x="7099300" y="6356355"/>
            <a:ext cx="2311400" cy="365125"/>
          </a:xfrm>
          <a:prstGeom prst="rect">
            <a:avLst/>
          </a:prstGeom>
        </p:spPr>
        <p:txBody>
          <a:bodyPr/>
          <a:lstStyle/>
          <a:p>
            <a:fld id="{0D906689-AC34-4625-9EF4-E60EF6BB71FF}" type="slidenum">
              <a:rPr lang="ko-KR" altLang="en-US" smtClean="0">
                <a:solidFill>
                  <a:prstClr val="black"/>
                </a:solidFill>
              </a:rPr>
              <a:pPr/>
              <a:t>‹#›</a:t>
            </a:fld>
            <a:endParaRPr lang="ko-KR" altLang="en-US" dirty="0">
              <a:solidFill>
                <a:prstClr val="black"/>
              </a:solidFill>
            </a:endParaRPr>
          </a:p>
        </p:txBody>
      </p:sp>
      <p:sp>
        <p:nvSpPr>
          <p:cNvPr id="15" name="부제목 2"/>
          <p:cNvSpPr>
            <a:spLocks noGrp="1"/>
          </p:cNvSpPr>
          <p:nvPr>
            <p:ph type="subTitle" idx="1" hasCustomPrompt="1"/>
          </p:nvPr>
        </p:nvSpPr>
        <p:spPr>
          <a:xfrm>
            <a:off x="758430" y="3124787"/>
            <a:ext cx="2538387" cy="360039"/>
          </a:xfrm>
        </p:spPr>
        <p:txBody>
          <a:bodyPr anchor="ctr">
            <a:normAutofit/>
          </a:bodyPr>
          <a:lstStyle>
            <a:lvl1pPr marL="0" indent="0" algn="l">
              <a:buNone/>
              <a:defRPr sz="14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dirty="0"/>
              <a:t>날짜</a:t>
            </a:r>
          </a:p>
        </p:txBody>
      </p:sp>
      <p:sp>
        <p:nvSpPr>
          <p:cNvPr id="17" name="제목 1"/>
          <p:cNvSpPr>
            <a:spLocks noGrp="1"/>
          </p:cNvSpPr>
          <p:nvPr>
            <p:ph type="ctrTitle" hasCustomPrompt="1"/>
          </p:nvPr>
        </p:nvSpPr>
        <p:spPr>
          <a:xfrm>
            <a:off x="754738" y="2492896"/>
            <a:ext cx="6142479" cy="488888"/>
          </a:xfrm>
        </p:spPr>
        <p:txBody>
          <a:bodyPr anchor="ctr">
            <a:normAutofit/>
          </a:bodyPr>
          <a:lstStyle>
            <a:lvl1pPr algn="l">
              <a:defRPr sz="1800" b="1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cs typeface="Arial"/>
              </a:defRPr>
            </a:lvl1pPr>
          </a:lstStyle>
          <a:p>
            <a:r>
              <a:rPr lang="ko-KR" altLang="en-US" dirty="0"/>
              <a:t>제목</a:t>
            </a:r>
          </a:p>
        </p:txBody>
      </p:sp>
      <p:sp>
        <p:nvSpPr>
          <p:cNvPr id="21" name="텍스트 개체 틀 20"/>
          <p:cNvSpPr>
            <a:spLocks noGrp="1"/>
          </p:cNvSpPr>
          <p:nvPr>
            <p:ph type="body" sz="quarter" idx="13" hasCustomPrompt="1"/>
          </p:nvPr>
        </p:nvSpPr>
        <p:spPr>
          <a:xfrm>
            <a:off x="751440" y="4581128"/>
            <a:ext cx="1800225" cy="431800"/>
          </a:xfrm>
        </p:spPr>
        <p:txBody>
          <a:bodyPr anchor="ctr">
            <a:noAutofit/>
          </a:bodyPr>
          <a:lstStyle>
            <a:lvl1pPr marL="0" indent="0" algn="l">
              <a:buNone/>
              <a:defRPr sz="1400" b="1"/>
            </a:lvl1pPr>
            <a:lvl2pPr>
              <a:defRPr sz="120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ko-KR" altLang="en-US" dirty="0"/>
              <a:t>실</a:t>
            </a:r>
            <a:r>
              <a:rPr lang="en-US" altLang="ko-KR" dirty="0"/>
              <a:t>/ </a:t>
            </a:r>
            <a:r>
              <a:rPr lang="ko-KR" altLang="en-US" dirty="0"/>
              <a:t>팀</a:t>
            </a:r>
          </a:p>
        </p:txBody>
      </p:sp>
      <p:cxnSp>
        <p:nvCxnSpPr>
          <p:cNvPr id="23" name="직선 연결선 22"/>
          <p:cNvCxnSpPr/>
          <p:nvPr userDrawn="1"/>
        </p:nvCxnSpPr>
        <p:spPr bwMode="auto">
          <a:xfrm>
            <a:off x="758430" y="2996952"/>
            <a:ext cx="6139563" cy="0"/>
          </a:xfrm>
          <a:prstGeom prst="line">
            <a:avLst/>
          </a:prstGeom>
          <a:noFill/>
          <a:ln w="28575" cap="flat" cmpd="sng" algn="ctr">
            <a:solidFill>
              <a:schemeClr val="tx1">
                <a:lumMod val="75000"/>
                <a:lumOff val="25000"/>
              </a:schemeClr>
            </a:solidFill>
            <a:prstDash val="solid"/>
            <a:round/>
            <a:headEnd type="none" w="sm" len="sm"/>
            <a:tailEnd type="none" w="sm" len="sm"/>
          </a:ln>
          <a:effectLst/>
        </p:spPr>
      </p:cxnSp>
      <p:sp>
        <p:nvSpPr>
          <p:cNvPr id="27" name="텍스트 개체 틀 26"/>
          <p:cNvSpPr>
            <a:spLocks noGrp="1"/>
          </p:cNvSpPr>
          <p:nvPr>
            <p:ph type="body" sz="quarter" idx="14" hasCustomPrompt="1"/>
          </p:nvPr>
        </p:nvSpPr>
        <p:spPr>
          <a:xfrm>
            <a:off x="750734" y="2268383"/>
            <a:ext cx="3186113" cy="215900"/>
          </a:xfrm>
        </p:spPr>
        <p:txBody>
          <a:bodyPr anchor="ctr">
            <a:noAutofit/>
          </a:bodyPr>
          <a:lstStyle>
            <a:lvl1pPr marL="0" indent="0">
              <a:buNone/>
              <a:defRPr sz="1100" b="1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</a:lstStyle>
          <a:p>
            <a:pPr lvl="0"/>
            <a:r>
              <a:rPr lang="ko-KR" altLang="en-US" dirty="0"/>
              <a:t>부제목</a:t>
            </a:r>
          </a:p>
        </p:txBody>
      </p:sp>
      <p:pic>
        <p:nvPicPr>
          <p:cNvPr id="13" name="그림 12">
            <a:extLst>
              <a:ext uri="{FF2B5EF4-FFF2-40B4-BE49-F238E27FC236}">
                <a16:creationId xmlns:a16="http://schemas.microsoft.com/office/drawing/2014/main" id="{8E2FECE2-06A7-4FCE-822A-BF0F5CDD03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1423" y="266524"/>
            <a:ext cx="2080139" cy="1699885"/>
          </a:xfrm>
          <a:prstGeom prst="rect">
            <a:avLst/>
          </a:prstGeom>
        </p:spPr>
      </p:pic>
      <p:pic>
        <p:nvPicPr>
          <p:cNvPr id="3" name="그림 2" descr="텍스트, 폰트, 로고, 그래픽이(가) 표시된 사진&#10;&#10;자동 생성된 설명">
            <a:extLst>
              <a:ext uri="{FF2B5EF4-FFF2-40B4-BE49-F238E27FC236}">
                <a16:creationId xmlns:a16="http://schemas.microsoft.com/office/drawing/2014/main" id="{F070C2B4-10FE-9063-CFD8-2F8D3B5E194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364" y="5144318"/>
            <a:ext cx="2335960" cy="849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39818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95975B67-E6C9-4992-BE8E-7E1341CC0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1038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BF5D779-C445-4D18-8918-112238550F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28CD915A-0F11-43EB-B25E-21380AD78E7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1038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AAC017-05C5-475D-8A1D-CAA4A0566989}" type="datetimeFigureOut">
              <a:rPr lang="ko-KR" altLang="en-US" smtClean="0"/>
              <a:t>2026-06-08</a:t>
            </a:fld>
            <a:endParaRPr lang="ko-KR" altLang="en-US" dirty="0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FCBB7FE2-9BD9-445C-90B4-D0F5AC76562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281363" y="6356351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 dirty="0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48E02BF0-5CD3-4EDC-B168-0EDB27BFFA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996113" y="6356351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EE612E-28D0-4082-88D5-CA85A7B351CA}" type="slidenum">
              <a:rPr lang="ko-KR" altLang="en-US" smtClean="0"/>
              <a:t>‹#›</a:t>
            </a:fld>
            <a:endParaRPr lang="ko-KR" altLang="en-US" dirty="0"/>
          </a:p>
        </p:txBody>
      </p:sp>
      <p:sp>
        <p:nvSpPr>
          <p:cNvPr id="8" name="슬라이드 번호 개체 틀 3">
            <a:extLst>
              <a:ext uri="{FF2B5EF4-FFF2-40B4-BE49-F238E27FC236}">
                <a16:creationId xmlns:a16="http://schemas.microsoft.com/office/drawing/2014/main" id="{E181668A-4148-434B-8787-2A3091A47DE1}"/>
              </a:ext>
            </a:extLst>
          </p:cNvPr>
          <p:cNvSpPr txBox="1">
            <a:spLocks noGrp="1"/>
          </p:cNvSpPr>
          <p:nvPr userDrawn="1"/>
        </p:nvSpPr>
        <p:spPr bwMode="auto">
          <a:xfrm>
            <a:off x="9403948" y="6527807"/>
            <a:ext cx="336952" cy="2423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r">
              <a:defRPr/>
            </a:pPr>
            <a:fld id="{8417BE60-92E8-48DF-91EA-1372920F5E94}" type="slidenum">
              <a:rPr lang="en-US" altLang="ko-KR" sz="975" b="1" smtClean="0">
                <a:latin typeface="Arial" charset="0"/>
                <a:ea typeface="HY견고딕" pitchFamily="18" charset="-127"/>
              </a:rPr>
              <a:pPr algn="r">
                <a:defRPr/>
              </a:pPr>
              <a:t>‹#›</a:t>
            </a:fld>
            <a:endParaRPr lang="en-US" altLang="ko-KR" sz="975" b="1" dirty="0">
              <a:latin typeface="Arial" charset="0"/>
              <a:ea typeface="HY견고딕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685923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7" r:id="rId2"/>
    <p:sldLayoutId id="2147483701" r:id="rId3"/>
    <p:sldLayoutId id="2147483702" r:id="rId4"/>
  </p:sldLayoutIdLst>
  <p:txStyles>
    <p:titleStyle>
      <a:lvl1pPr algn="l" defTabSz="742950" rtl="0" eaLnBrk="1" latinLnBrk="1" hangingPunct="1">
        <a:lnSpc>
          <a:spcPct val="90000"/>
        </a:lnSpc>
        <a:spcBef>
          <a:spcPct val="0"/>
        </a:spcBef>
        <a:buNone/>
        <a:defRPr sz="357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5738" indent="-185738" algn="l" defTabSz="742950" rtl="0" eaLnBrk="1" latinLnBrk="1" hangingPunct="1">
        <a:lnSpc>
          <a:spcPct val="90000"/>
        </a:lnSpc>
        <a:spcBef>
          <a:spcPts val="813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950" kern="1200">
          <a:solidFill>
            <a:schemeClr val="tx1"/>
          </a:solidFill>
          <a:latin typeface="+mn-lt"/>
          <a:ea typeface="+mn-ea"/>
          <a:cs typeface="+mn-cs"/>
        </a:defRPr>
      </a:lvl2pPr>
      <a:lvl3pPr marL="9286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625" kern="1200">
          <a:solidFill>
            <a:schemeClr val="tx1"/>
          </a:solidFill>
          <a:latin typeface="+mn-lt"/>
          <a:ea typeface="+mn-ea"/>
          <a:cs typeface="+mn-cs"/>
        </a:defRPr>
      </a:lvl3pPr>
      <a:lvl4pPr marL="13001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6716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204311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41458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786063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3157538" indent="-185738" algn="l" defTabSz="742950" rtl="0" eaLnBrk="1" latinLnBrk="1" hangingPunct="1">
        <a:lnSpc>
          <a:spcPct val="90000"/>
        </a:lnSpc>
        <a:spcBef>
          <a:spcPts val="406"/>
        </a:spcBef>
        <a:buFont typeface="Arial" panose="020B0604020202020204" pitchFamily="34" charset="0"/>
        <a:buChar char="•"/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1pPr>
      <a:lvl2pPr marL="3714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2pPr>
      <a:lvl3pPr marL="7429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3pPr>
      <a:lvl4pPr marL="11144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4pPr>
      <a:lvl5pPr marL="14859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5pPr>
      <a:lvl6pPr marL="185737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7pPr>
      <a:lvl8pPr marL="2600325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8pPr>
      <a:lvl9pPr marL="2971800" algn="l" defTabSz="742950" rtl="0" eaLnBrk="1" latinLnBrk="1" hangingPunct="1">
        <a:defRPr sz="146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.jpeg"/><Relationship Id="rId5" Type="http://schemas.openxmlformats.org/officeDocument/2006/relationships/image" Target="../media/image7.svg"/><Relationship Id="rId10" Type="http://schemas.openxmlformats.org/officeDocument/2006/relationships/image" Target="../media/image12.png"/><Relationship Id="rId4" Type="http://schemas.openxmlformats.org/officeDocument/2006/relationships/image" Target="../media/image6.jpe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제목 3"/>
          <p:cNvSpPr>
            <a:spLocks noGrp="1"/>
          </p:cNvSpPr>
          <p:nvPr>
            <p:ph type="ctrTitle"/>
          </p:nvPr>
        </p:nvSpPr>
        <p:spPr>
          <a:xfrm>
            <a:off x="758142" y="2495934"/>
            <a:ext cx="6910721" cy="488888"/>
          </a:xfrm>
        </p:spPr>
        <p:txBody>
          <a:bodyPr>
            <a:normAutofit/>
          </a:bodyPr>
          <a:lstStyle/>
          <a:p>
            <a:r>
              <a:rPr lang="ko-KR" altLang="en-US" sz="2800" dirty="0"/>
              <a:t>주간 불합리 조치사항 </a:t>
            </a:r>
            <a:r>
              <a:rPr lang="en-US" altLang="ko-KR" sz="2800" dirty="0"/>
              <a:t>[</a:t>
            </a:r>
            <a:r>
              <a:rPr lang="ko-KR" altLang="en-US" sz="2800" dirty="0"/>
              <a:t>㈜</a:t>
            </a:r>
            <a:r>
              <a:rPr lang="ko-KR" altLang="en-US" sz="2800" dirty="0" err="1"/>
              <a:t>정준건업</a:t>
            </a:r>
            <a:r>
              <a:rPr lang="en-US" altLang="ko-KR" sz="2800" dirty="0"/>
              <a:t>]</a:t>
            </a:r>
            <a:endParaRPr lang="ko-KR" altLang="en-US" sz="2800" dirty="0"/>
          </a:p>
        </p:txBody>
      </p:sp>
      <p:sp>
        <p:nvSpPr>
          <p:cNvPr id="6" name="제목 1">
            <a:extLst>
              <a:ext uri="{FF2B5EF4-FFF2-40B4-BE49-F238E27FC236}">
                <a16:creationId xmlns:a16="http://schemas.microsoft.com/office/drawing/2014/main" id="{13C978EA-6DF3-4A1C-9E2C-F1D962C1355C}"/>
              </a:ext>
            </a:extLst>
          </p:cNvPr>
          <p:cNvSpPr txBox="1">
            <a:spLocks/>
          </p:cNvSpPr>
          <p:nvPr/>
        </p:nvSpPr>
        <p:spPr>
          <a:xfrm>
            <a:off x="6555798" y="5683380"/>
            <a:ext cx="2722426" cy="454025"/>
          </a:xfrm>
          <a:prstGeom prst="rect">
            <a:avLst/>
          </a:prstGeom>
        </p:spPr>
        <p:txBody>
          <a:bodyPr lIns="91357" tIns="45680" rIns="91357" bIns="45680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+mj-lt"/>
                <a:ea typeface="+mj-ea"/>
                <a:cs typeface="-윤고딕130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  <a:cs typeface="-윤고딕13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  <a:cs typeface="-윤고딕13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  <a:cs typeface="-윤고딕13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  <a:cs typeface="-윤고딕13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1400">
                <a:solidFill>
                  <a:schemeClr val="tx1"/>
                </a:solidFill>
                <a:latin typeface="Tahoma" pitchFamily="34" charset="0"/>
                <a:ea typeface="-윤고딕130" pitchFamily="18" charset="-127"/>
              </a:defRPr>
            </a:lvl9pPr>
          </a:lstStyle>
          <a:p>
            <a:pPr latinLnBrk="0"/>
            <a:r>
              <a:rPr lang="ko-KR" altLang="en-US" sz="1700" b="1" kern="0" dirty="0">
                <a:solidFill>
                  <a:prstClr val="black"/>
                </a:solidFill>
                <a:latin typeface="+mn-ea"/>
                <a:ea typeface="+mn-ea"/>
                <a:cs typeface="Microsoft GothicNeo" panose="020B0500000101010101" pitchFamily="50" charset="-127"/>
              </a:rPr>
              <a:t>용인</a:t>
            </a:r>
            <a:r>
              <a:rPr lang="en-US" altLang="ko-KR" sz="1700" b="1" kern="0" dirty="0">
                <a:solidFill>
                  <a:prstClr val="black"/>
                </a:solidFill>
                <a:latin typeface="+mn-ea"/>
                <a:ea typeface="+mn-ea"/>
                <a:cs typeface="Microsoft GothicNeo" panose="020B0500000101010101" pitchFamily="50" charset="-127"/>
              </a:rPr>
              <a:t>Cluster1</a:t>
            </a:r>
            <a:r>
              <a:rPr lang="ko-KR" altLang="en-US" sz="1700" b="1" kern="0" dirty="0">
                <a:solidFill>
                  <a:prstClr val="black"/>
                </a:solidFill>
                <a:latin typeface="+mn-ea"/>
                <a:ea typeface="+mn-ea"/>
                <a:cs typeface="Microsoft GothicNeo" panose="020B0500000101010101" pitchFamily="50" charset="-127"/>
              </a:rPr>
              <a:t>기 구축공사</a:t>
            </a:r>
          </a:p>
        </p:txBody>
      </p:sp>
      <p:sp>
        <p:nvSpPr>
          <p:cNvPr id="2" name="제목 3">
            <a:extLst>
              <a:ext uri="{FF2B5EF4-FFF2-40B4-BE49-F238E27FC236}">
                <a16:creationId xmlns:a16="http://schemas.microsoft.com/office/drawing/2014/main" id="{452D95A9-D874-B904-7EC8-F633F335202A}"/>
              </a:ext>
            </a:extLst>
          </p:cNvPr>
          <p:cNvSpPr txBox="1">
            <a:spLocks/>
          </p:cNvSpPr>
          <p:nvPr/>
        </p:nvSpPr>
        <p:spPr>
          <a:xfrm>
            <a:off x="816015" y="2984822"/>
            <a:ext cx="6414723" cy="48888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742950" rtl="0" eaLnBrk="1" latinLnBrk="1" hangingPunct="1">
              <a:lnSpc>
                <a:spcPct val="90000"/>
              </a:lnSpc>
              <a:spcBef>
                <a:spcPct val="0"/>
              </a:spcBef>
              <a:buNone/>
              <a:defRPr sz="1800" b="1" kern="1200" baseline="0">
                <a:solidFill>
                  <a:schemeClr val="tx1"/>
                </a:solidFill>
                <a:effectLst/>
                <a:latin typeface="Trebuchet MS" panose="020B0603020202020204" pitchFamily="34" charset="0"/>
                <a:ea typeface="+mj-ea"/>
                <a:cs typeface="Arial"/>
              </a:defRPr>
            </a:lvl1pPr>
          </a:lstStyle>
          <a:p>
            <a:r>
              <a:rPr lang="ko-KR" altLang="en-US" sz="2000" dirty="0"/>
              <a:t>기간 </a:t>
            </a:r>
            <a:r>
              <a:rPr lang="en-US" altLang="ko-KR" sz="2000" dirty="0"/>
              <a:t>: 26.05.25 ~ 26.05.31</a:t>
            </a:r>
          </a:p>
        </p:txBody>
      </p:sp>
    </p:spTree>
    <p:extLst>
      <p:ext uri="{BB962C8B-B14F-4D97-AF65-F5344CB8AC3E}">
        <p14:creationId xmlns:p14="http://schemas.microsoft.com/office/powerpoint/2010/main" val="37277745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3F9F0BF-A34D-C39E-CF72-31214E3622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7C24E7DF-3283-A4ED-BFE8-5E995B17AEE0}"/>
              </a:ext>
            </a:extLst>
          </p:cNvPr>
          <p:cNvSpPr/>
          <p:nvPr/>
        </p:nvSpPr>
        <p:spPr>
          <a:xfrm>
            <a:off x="415836" y="751962"/>
            <a:ext cx="5985441" cy="40833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▣ 불합리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List</a:t>
            </a:r>
            <a:endParaRPr lang="ko-KR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3CFF22BE-A482-481F-E9CB-A0A97D49617E}"/>
              </a:ext>
            </a:extLst>
          </p:cNvPr>
          <p:cNvSpPr/>
          <p:nvPr/>
        </p:nvSpPr>
        <p:spPr>
          <a:xfrm>
            <a:off x="277716" y="101770"/>
            <a:ext cx="6747909" cy="537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42950">
              <a:defRPr/>
            </a:pPr>
            <a:r>
              <a:rPr lang="en-US" altLang="ko-KR" sz="2200" b="1" dirty="0">
                <a:solidFill>
                  <a:schemeClr val="tx1"/>
                </a:solidFill>
                <a:latin typeface="+mn-ea"/>
                <a:cs typeface="Microsoft GothicNeo"/>
              </a:rPr>
              <a:t>■ </a:t>
            </a:r>
            <a:r>
              <a:rPr lang="ko-KR" altLang="en-US" sz="2000" b="1" dirty="0">
                <a:solidFill>
                  <a:schemeClr val="tx1"/>
                </a:solidFill>
              </a:rPr>
              <a:t>주간불합리 발생 조치 현황</a:t>
            </a:r>
            <a:endParaRPr lang="ko-KR" altLang="en-US" sz="2000" b="1" dirty="0">
              <a:solidFill>
                <a:schemeClr val="tx1"/>
              </a:solidFill>
              <a:latin typeface="+mn-ea"/>
              <a:cs typeface="Microsoft GothicNeo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3E351826-2074-A75B-31DC-8EC21B8283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3433895"/>
              </p:ext>
            </p:extLst>
          </p:nvPr>
        </p:nvGraphicFramePr>
        <p:xfrm>
          <a:off x="415836" y="1173528"/>
          <a:ext cx="9146177" cy="49673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4122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000" b="1" dirty="0" err="1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Biz.P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51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작 업 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n-cs"/>
                        </a:rPr>
                        <a:t>정 활동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n-cs"/>
                        </a:rPr>
                        <a:t>미장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맑은 고딕"/>
                          <a:ea typeface="+mn-ea"/>
                          <a:cs typeface="+mn-cs"/>
                        </a:rPr>
                        <a:t>견출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맑은 고딕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미장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견출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정활동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85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위   치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154KV </a:t>
                      </a: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비발동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사이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비상발전기동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비상발전기동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비상발전기동 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층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08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조치 전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b="1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/>
                    </a:p>
                    <a:p>
                      <a:pPr algn="ctr" latinLnBrk="1">
                        <a:defRPr/>
                      </a:pPr>
                      <a:endParaRPr lang="ko-KR" altLang="en-US" sz="900" b="1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1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내   용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야적장표지판 </a:t>
                      </a:r>
                      <a:r>
                        <a:rPr lang="ko-KR" altLang="en-US" sz="900" b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순서뒤바낌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, MSDS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방치</a:t>
                      </a:r>
                      <a:endParaRPr lang="en-US" altLang="ko-KR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작업선 </a:t>
                      </a:r>
                      <a:r>
                        <a:rPr lang="ko-KR" altLang="en-US" sz="900" b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이격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불량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(2M)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 err="1">
                          <a:latin typeface="+mn-lt"/>
                          <a:ea typeface="맑은 고딕"/>
                        </a:rPr>
                        <a:t>배풍기</a:t>
                      </a:r>
                      <a:r>
                        <a:rPr lang="ko-KR" altLang="en-US" sz="900" b="0" dirty="0">
                          <a:latin typeface="+mn-lt"/>
                          <a:ea typeface="맑은 고딕"/>
                        </a:rPr>
                        <a:t> 설치 요청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정리정돈 미흡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조치 후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00446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내   용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야적장표지판 순서교체 </a:t>
                      </a:r>
                      <a:endParaRPr lang="en-US" altLang="ko-KR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및 </a:t>
                      </a:r>
                      <a:r>
                        <a:rPr lang="en-US" altLang="ko-KR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MSDS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고정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작업선 </a:t>
                      </a:r>
                      <a:r>
                        <a:rPr lang="ko-KR" altLang="en-US" sz="900" b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이격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양호</a:t>
                      </a:r>
                      <a:endParaRPr lang="en-US" altLang="ko-KR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 err="1">
                          <a:latin typeface="+mn-lt"/>
                          <a:ea typeface="맑은 고딕"/>
                        </a:rPr>
                        <a:t>배풍기</a:t>
                      </a:r>
                      <a:r>
                        <a:rPr lang="ko-KR" altLang="en-US" sz="900" b="0" dirty="0">
                          <a:latin typeface="+mn-lt"/>
                          <a:ea typeface="맑은 고딕"/>
                        </a:rPr>
                        <a:t> 설치완료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정리정돈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51665"/>
                  </a:ext>
                </a:extLst>
              </a:tr>
            </a:tbl>
          </a:graphicData>
        </a:graphic>
      </p:graphicFrame>
      <p:pic>
        <p:nvPicPr>
          <p:cNvPr id="6" name="그림 5">
            <a:extLst>
              <a:ext uri="{FF2B5EF4-FFF2-40B4-BE49-F238E27FC236}">
                <a16:creationId xmlns:a16="http://schemas.microsoft.com/office/drawing/2014/main" id="{D21FA15F-2D78-CE91-DBC4-A3AEA542EA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5167" y="2070528"/>
            <a:ext cx="2003913" cy="1502934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78FE577B-3E00-8092-A318-EC3B7EEE097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08632" y="2070524"/>
            <a:ext cx="2003913" cy="15029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BBB7B58F-6FCE-EA49-A1F3-B4B0FDE39814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5426306" y="4091406"/>
            <a:ext cx="1984644" cy="150293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0D05D91B-CF6A-D1E1-9505-E5A8EEAA5C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15959" y="4091406"/>
            <a:ext cx="1974205" cy="150293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2260E642-437A-17D4-091C-18B0233F20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17840" y="2070526"/>
            <a:ext cx="2003913" cy="1502936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C4AA847A-96AB-C8D7-A8A3-98A5F73B57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217840" y="4091406"/>
            <a:ext cx="2003912" cy="1502934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11207DBC-6F70-DBB3-B45E-097F5B02B34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5166" y="4084791"/>
            <a:ext cx="2003913" cy="1516163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A2682023-B950-C443-0980-E00D696E7ED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515959" y="2073656"/>
            <a:ext cx="1974205" cy="1499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04401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0A9FA0-D450-A423-75C6-9D19990CE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직사각형 33">
            <a:extLst>
              <a:ext uri="{FF2B5EF4-FFF2-40B4-BE49-F238E27FC236}">
                <a16:creationId xmlns:a16="http://schemas.microsoft.com/office/drawing/2014/main" id="{4D9D07E6-EA4A-00F5-11D1-1BDBFBF92603}"/>
              </a:ext>
            </a:extLst>
          </p:cNvPr>
          <p:cNvSpPr/>
          <p:nvPr/>
        </p:nvSpPr>
        <p:spPr>
          <a:xfrm>
            <a:off x="415836" y="751962"/>
            <a:ext cx="5985441" cy="408338"/>
          </a:xfrm>
          <a:prstGeom prst="rect">
            <a:avLst/>
          </a:prstGeom>
          <a:noFill/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lvl="0">
              <a:defRPr/>
            </a:pPr>
            <a:r>
              <a:rPr lang="ko-KR" altLang="en-US" sz="1600" b="1" dirty="0">
                <a:solidFill>
                  <a:schemeClr val="tx1"/>
                </a:solidFill>
                <a:latin typeface="+mn-ea"/>
              </a:rPr>
              <a:t>▣ 불합리 </a:t>
            </a:r>
            <a:r>
              <a:rPr lang="en-US" altLang="ko-KR" sz="1600" b="1" dirty="0">
                <a:solidFill>
                  <a:schemeClr val="tx1"/>
                </a:solidFill>
                <a:latin typeface="+mn-ea"/>
              </a:rPr>
              <a:t>List</a:t>
            </a:r>
            <a:endParaRPr lang="ko-KR" altLang="en-US" sz="1600" b="1" dirty="0">
              <a:solidFill>
                <a:schemeClr val="tx1"/>
              </a:solidFill>
              <a:latin typeface="+mn-ea"/>
            </a:endParaRP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29731A55-21E4-6B7D-E47C-87125C34CE00}"/>
              </a:ext>
            </a:extLst>
          </p:cNvPr>
          <p:cNvSpPr/>
          <p:nvPr/>
        </p:nvSpPr>
        <p:spPr>
          <a:xfrm>
            <a:off x="277716" y="101770"/>
            <a:ext cx="6747909" cy="5374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742950">
              <a:defRPr/>
            </a:pPr>
            <a:r>
              <a:rPr lang="en-US" altLang="ko-KR" sz="2200" b="1" dirty="0">
                <a:solidFill>
                  <a:schemeClr val="tx1"/>
                </a:solidFill>
                <a:latin typeface="+mn-ea"/>
                <a:cs typeface="Microsoft GothicNeo"/>
              </a:rPr>
              <a:t>■ </a:t>
            </a:r>
            <a:r>
              <a:rPr lang="ko-KR" altLang="en-US" sz="2000" b="1" dirty="0">
                <a:solidFill>
                  <a:schemeClr val="tx1"/>
                </a:solidFill>
              </a:rPr>
              <a:t>주간불합리 발생 조치 현황</a:t>
            </a:r>
            <a:endParaRPr lang="ko-KR" altLang="en-US" sz="2000" b="1" dirty="0">
              <a:solidFill>
                <a:schemeClr val="tx1"/>
              </a:solidFill>
              <a:latin typeface="+mn-ea"/>
              <a:cs typeface="Microsoft GothicNeo"/>
            </a:endParaRPr>
          </a:p>
        </p:txBody>
      </p:sp>
      <p:graphicFrame>
        <p:nvGraphicFramePr>
          <p:cNvPr id="14" name="표 13">
            <a:extLst>
              <a:ext uri="{FF2B5EF4-FFF2-40B4-BE49-F238E27FC236}">
                <a16:creationId xmlns:a16="http://schemas.microsoft.com/office/drawing/2014/main" id="{ECDC8987-29D4-B5F9-559C-28C57364D2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133895"/>
              </p:ext>
            </p:extLst>
          </p:nvPr>
        </p:nvGraphicFramePr>
        <p:xfrm>
          <a:off x="415836" y="1173528"/>
          <a:ext cx="9146177" cy="493875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566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951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94122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en-US" altLang="ko-KR" sz="1000" b="1" dirty="0" err="1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Biz.P</a:t>
                      </a: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 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㈜정준건업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</a:t>
                      </a:r>
                      <a:endParaRPr lang="en-US" altLang="ko-KR" sz="1000" b="1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75351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작 업 명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방수시트작업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사춤작업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정 활동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9385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solidFill>
                            <a:schemeClr val="tx1"/>
                          </a:solidFill>
                          <a:latin typeface="+mn-lt"/>
                          <a:ea typeface="맑은 고딕"/>
                        </a:rPr>
                        <a:t>위   치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154KV </a:t>
                      </a: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옥탑층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154KV PIT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층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154KV </a:t>
                      </a: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옥상층</a:t>
                      </a:r>
                      <a:r>
                        <a:rPr kumimoji="0" lang="ko-KR" altLang="en-US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3</a:t>
                      </a:r>
                      <a:r>
                        <a:rPr kumimoji="0" lang="ko-KR" altLang="en-US" sz="1000" b="1" i="0" u="none" strike="noStrike" kern="1200" cap="none" spc="0" normalizeH="0" baseline="0" dirty="0" err="1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번코어</a:t>
                      </a:r>
                      <a:endParaRPr kumimoji="0" lang="en-US" altLang="ko-KR" sz="1000" b="1" i="0" u="none" strike="noStrike" kern="1200" cap="none" spc="0" normalizeH="0" baseline="0" dirty="0"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altLang="ko-KR" sz="1000" b="1" i="0" u="none" strike="noStrike" kern="1200" cap="none" spc="0" normalizeH="0" baseline="0" dirty="0"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583083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조치 전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endParaRPr lang="ko-KR" altLang="en-US" sz="900" b="1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74295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/>
                    </a:p>
                    <a:p>
                      <a:pPr algn="ctr" latinLnBrk="1">
                        <a:defRPr/>
                      </a:pPr>
                      <a:endParaRPr lang="ko-KR" altLang="en-US" sz="900" b="1" dirty="0">
                        <a:latin typeface="+mn-lt"/>
                        <a:ea typeface="맑은 고딕"/>
                      </a:endParaRPr>
                    </a:p>
                  </a:txBody>
                  <a:tcPr marL="36000" marR="36000"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7616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내   용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r>
                        <a:rPr lang="ko-KR" altLang="en-US" sz="900" b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안전블럭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재설치 요청</a:t>
                      </a:r>
                      <a:endParaRPr lang="en-US" altLang="ko-KR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latin typeface="+mn-lt"/>
                          <a:ea typeface="맑은 고딕"/>
                        </a:rPr>
                        <a:t>경고표시 </a:t>
                      </a:r>
                      <a:r>
                        <a:rPr lang="ko-KR" altLang="en-US" sz="900" b="0" dirty="0" err="1">
                          <a:latin typeface="+mn-lt"/>
                          <a:ea typeface="맑은 고딕"/>
                        </a:rPr>
                        <a:t>미부착</a:t>
                      </a:r>
                      <a:endParaRPr lang="ko-KR" altLang="en-US" sz="900" b="0" dirty="0">
                        <a:latin typeface="+mn-lt"/>
                        <a:ea typeface="맑은 고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구획설정요청</a:t>
                      </a:r>
                      <a:endParaRPr lang="ko-KR" altLang="en-US" sz="900" b="0" dirty="0">
                        <a:latin typeface="+mn-lt"/>
                        <a:ea typeface="맑은 고딕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584000">
                <a:tc>
                  <a:txBody>
                    <a:bodyPr/>
                    <a:lstStyle/>
                    <a:p>
                      <a:pPr algn="ctr" latinLnBrk="1"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조치 후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ko-KR" altLang="en-US" sz="900" dirty="0"/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93200446"/>
                  </a:ext>
                </a:extLst>
              </a:tr>
              <a:tr h="475200">
                <a:tc>
                  <a:txBody>
                    <a:bodyPr/>
                    <a:lstStyle/>
                    <a:p>
                      <a:pPr algn="ctr" latinLnBrk="1">
                        <a:lnSpc>
                          <a:spcPct val="150000"/>
                        </a:lnSpc>
                        <a:defRPr/>
                      </a:pPr>
                      <a:r>
                        <a:rPr lang="ko-KR" altLang="en-US" sz="1000" b="1" dirty="0">
                          <a:latin typeface="+mn-lt"/>
                          <a:ea typeface="맑은 고딕"/>
                        </a:rPr>
                        <a:t>내   용</a:t>
                      </a:r>
                    </a:p>
                  </a:txBody>
                  <a:tcPr marL="36000" marR="3600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 err="1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안전블럭</a:t>
                      </a: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 설치요청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dirty="0">
                          <a:latin typeface="+mn-lt"/>
                          <a:ea typeface="맑은 고딕"/>
                        </a:rPr>
                        <a:t>충돌주의 표지부착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ko-KR" altLang="en-US" sz="900" b="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</a:rPr>
                        <a:t>구획설정 및 야적장 양호 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latinLnBrk="1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FontTx/>
                        <a:buNone/>
                        <a:defRPr/>
                      </a:pPr>
                      <a:endParaRPr lang="ko-KR" altLang="en-US" sz="900" b="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w="med" len="med"/>
                      <a:tailEnd w="med" len="med"/>
                    </a:lnR>
                    <a:lnT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T>
                    <a:lnB w="12700" cap="flat" cmpd="sng" algn="ctr">
                      <a:solidFill>
                        <a:schemeClr val="bg1">
                          <a:lumMod val="50000"/>
                        </a:schemeClr>
                      </a:solidFill>
                      <a:prstDash val="solid"/>
                      <a:round/>
                      <a:headEnd w="med" len="med"/>
                      <a:tailEnd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37151665"/>
                  </a:ext>
                </a:extLst>
              </a:tr>
            </a:tbl>
          </a:graphicData>
        </a:graphic>
      </p:graphicFrame>
      <p:pic>
        <p:nvPicPr>
          <p:cNvPr id="10" name="그림 9">
            <a:extLst>
              <a:ext uri="{FF2B5EF4-FFF2-40B4-BE49-F238E27FC236}">
                <a16:creationId xmlns:a16="http://schemas.microsoft.com/office/drawing/2014/main" id="{938ADC9D-1B31-9451-974F-A6740DD2C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14718" y="2080575"/>
            <a:ext cx="2003915" cy="1502936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8EBA6A30-DA87-08EB-5F4D-E517A3A33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0799" y="4101454"/>
            <a:ext cx="1987834" cy="1502935"/>
          </a:xfrm>
          <a:prstGeom prst="rect">
            <a:avLst/>
          </a:prstGeom>
        </p:spPr>
      </p:pic>
      <p:pic>
        <p:nvPicPr>
          <p:cNvPr id="15" name="그림 14">
            <a:extLst>
              <a:ext uri="{FF2B5EF4-FFF2-40B4-BE49-F238E27FC236}">
                <a16:creationId xmlns:a16="http://schemas.microsoft.com/office/drawing/2014/main" id="{A9583A9A-865E-6A0E-4395-1ED02F77CAE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35151" y="4091407"/>
            <a:ext cx="1974206" cy="1502935"/>
          </a:xfrm>
          <a:prstGeom prst="rect">
            <a:avLst/>
          </a:prstGeom>
        </p:spPr>
      </p:pic>
      <p:pic>
        <p:nvPicPr>
          <p:cNvPr id="18" name="그림 17">
            <a:extLst>
              <a:ext uri="{FF2B5EF4-FFF2-40B4-BE49-F238E27FC236}">
                <a16:creationId xmlns:a16="http://schemas.microsoft.com/office/drawing/2014/main" id="{2A3274DF-D16E-AAEB-5BE1-AC37E9F9FAF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35152" y="2070528"/>
            <a:ext cx="2003914" cy="1502935"/>
          </a:xfrm>
          <a:prstGeom prst="rect">
            <a:avLst/>
          </a:prstGeom>
        </p:spPr>
      </p:pic>
      <p:pic>
        <p:nvPicPr>
          <p:cNvPr id="2" name="그림 1">
            <a:extLst>
              <a:ext uri="{FF2B5EF4-FFF2-40B4-BE49-F238E27FC236}">
                <a16:creationId xmlns:a16="http://schemas.microsoft.com/office/drawing/2014/main" id="{E7A75872-F6C4-624B-D8C1-E65CDAA6416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313" y="2087191"/>
            <a:ext cx="2003913" cy="1479959"/>
          </a:xfrm>
          <a:prstGeom prst="rect">
            <a:avLst/>
          </a:prstGeom>
        </p:spPr>
      </p:pic>
      <p:pic>
        <p:nvPicPr>
          <p:cNvPr id="5" name="그림 4">
            <a:extLst>
              <a:ext uri="{FF2B5EF4-FFF2-40B4-BE49-F238E27FC236}">
                <a16:creationId xmlns:a16="http://schemas.microsoft.com/office/drawing/2014/main" id="{87F524D4-A071-6CEE-6F92-93F77C501CB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16313" y="4091407"/>
            <a:ext cx="2003912" cy="150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2380148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FFFFCC"/>
        </a:solidFill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>
          <a:solidFill>
            <a:schemeClr val="tx1">
              <a:lumMod val="50000"/>
              <a:lumOff val="50000"/>
            </a:schemeClr>
          </a:solidFill>
          <a:tailEnd type="triangle" w="sm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/>
      <a:bodyPr/>
      <a:lstStyle/>
    </a:txDef>
  </a:objectDefaults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/>
        <a:ea typeface=""/>
        <a:cs typeface=""/>
        <a:font script="Jpan" typeface="Yu Gothic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/>
        <a:ea typeface=""/>
        <a:cs typeface=""/>
        <a:font script="Jpan" typeface="Yu Gothic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28458</TotalTime>
  <Words>160</Words>
  <Application>Microsoft Office PowerPoint</Application>
  <PresentationFormat>A4 용지(210x297mm)</PresentationFormat>
  <Paragraphs>63</Paragraphs>
  <Slides>3</Slides>
  <Notes>3</Notes>
  <HiddenSlides>0</HiddenSlides>
  <MMClips>0</MMClips>
  <ScaleCrop>false</ScaleCrop>
  <HeadingPairs>
    <vt:vector size="6" baseType="variant">
      <vt:variant>
        <vt:lpstr>사용한 글꼴</vt:lpstr>
      </vt:variant>
      <vt:variant>
        <vt:i4>3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3</vt:i4>
      </vt:variant>
    </vt:vector>
  </HeadingPairs>
  <TitlesOfParts>
    <vt:vector size="7" baseType="lpstr">
      <vt:lpstr>맑은 고딕</vt:lpstr>
      <vt:lpstr>Arial</vt:lpstr>
      <vt:lpstr>Trebuchet MS</vt:lpstr>
      <vt:lpstr>Office 테마</vt:lpstr>
      <vt:lpstr>주간 불합리 조치사항 [㈜정준건업]</vt:lpstr>
      <vt:lpstr>PowerPoint 프레젠테이션</vt:lpstr>
      <vt:lpstr>PowerPoint 프레젠테이션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이도연(Do-Yeon Lee)/에코엔지니어링Innovation팀/SKEC</dc:creator>
  <cp:lastModifiedBy>민정 김</cp:lastModifiedBy>
  <cp:revision>17955</cp:revision>
  <dcterms:created xsi:type="dcterms:W3CDTF">2021-03-03T01:27:51Z</dcterms:created>
  <dcterms:modified xsi:type="dcterms:W3CDTF">2026-06-07T20:58:14Z</dcterms:modified>
  <cp:version/>
</cp:coreProperties>
</file>