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2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2199-B705-E44B-40B6-C8A8E53F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4E66B4-880F-5C85-EA04-C196F26DE52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시온 산의 영광</a:t>
            </a:r>
          </a:p>
          <a:p>
            <a:pPr fontAlgn="base"/>
            <a:r>
              <a:rPr lang="ko-KR" altLang="en-US" sz="3200" dirty="0"/>
              <a:t>고라 자손의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그 터전이 거룩한 산 위에 있구나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주님은 시온의 문들을 야곱의 어느 처소보다 더욱 사랑하신다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너 하나님의 도성아</a:t>
            </a:r>
            <a:r>
              <a:rPr lang="en-US" altLang="ko-KR" sz="3200" dirty="0"/>
              <a:t>, </a:t>
            </a:r>
            <a:r>
              <a:rPr lang="ko-KR" altLang="en-US" sz="3200" dirty="0"/>
              <a:t>너를 가리켜 영광스럽다고 말한다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   "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라합과</a:t>
            </a:r>
            <a:r>
              <a:rPr lang="ko-KR" altLang="en-US" sz="3200" dirty="0"/>
              <a:t> 바빌로니아를 나를 아는 나라로 기록하겠다</a:t>
            </a:r>
            <a:r>
              <a:rPr lang="en-US" altLang="ko-KR" sz="3200" dirty="0"/>
              <a:t>. </a:t>
            </a:r>
            <a:r>
              <a:rPr lang="ko-KR" altLang="en-US" sz="3200" dirty="0"/>
              <a:t>블레셋과 </a:t>
            </a:r>
            <a:r>
              <a:rPr lang="ko-KR" altLang="en-US" sz="3200" dirty="0" err="1"/>
              <a:t>두로와</a:t>
            </a:r>
            <a:r>
              <a:rPr lang="ko-KR" altLang="en-US" sz="3200" dirty="0"/>
              <a:t> 에티오피아도 시온에서 태어났다고 하겠다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시온을 두고 말하기를</a:t>
            </a:r>
            <a:r>
              <a:rPr lang="en-US" altLang="ko-KR" sz="3200" dirty="0"/>
              <a:t>, "</a:t>
            </a:r>
            <a:r>
              <a:rPr lang="ko-KR" altLang="en-US" sz="3200" dirty="0"/>
              <a:t>가장 높으신 분께서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9B15A-7A51-81BF-BA91-DDCBAE12A27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5ECFD-B820-FCFB-039E-3FCA24F9C65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0152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친히 </a:t>
            </a:r>
            <a:r>
              <a:rPr lang="ko-KR" altLang="en-US" sz="3200" dirty="0"/>
              <a:t>시온을 세우실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이 사람 저 사람이 거기에서 났다</a:t>
            </a:r>
            <a:r>
              <a:rPr lang="en-US" altLang="ko-KR" sz="3200" dirty="0"/>
              <a:t>"</a:t>
            </a:r>
            <a:r>
              <a:rPr lang="ko-KR" altLang="en-US" sz="3200" dirty="0"/>
              <a:t>고 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 민족들을 등록하실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 수를 세시며 </a:t>
            </a:r>
            <a:r>
              <a:rPr lang="en-US" altLang="ko-KR" sz="3200" dirty="0"/>
              <a:t>"</a:t>
            </a:r>
            <a:r>
              <a:rPr lang="ko-KR" altLang="en-US" sz="3200" dirty="0"/>
              <a:t>이 사람이 거기에서 났다</a:t>
            </a:r>
            <a:r>
              <a:rPr lang="en-US" altLang="ko-KR" sz="3200" dirty="0"/>
              <a:t>"</a:t>
            </a:r>
            <a:r>
              <a:rPr lang="ko-KR" altLang="en-US" sz="3200" dirty="0"/>
              <a:t>고 기록하실 것이다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노래하는 이들과 춤을 추는 이들도 말한다</a:t>
            </a:r>
            <a:r>
              <a:rPr lang="en-US" altLang="ko-KR" sz="3200" dirty="0"/>
              <a:t>. "</a:t>
            </a:r>
            <a:r>
              <a:rPr lang="ko-KR" altLang="en-US" sz="3200" dirty="0"/>
              <a:t>나의 모든 근원이 네 안에 있다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123889</TotalTime>
  <Words>217</Words>
  <Application>Microsoft Office PowerPoint</Application>
  <PresentationFormat>화면 슬라이드 쇼(4:3)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10974</cp:revision>
  <dcterms:created xsi:type="dcterms:W3CDTF">2020-04-21T04:48:11Z</dcterms:created>
  <dcterms:modified xsi:type="dcterms:W3CDTF">2026-06-20T23:54:50Z</dcterms:modified>
</cp:coreProperties>
</file>