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FE214-E06B-F0F3-9361-2E24C1BDD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818798-CC62-46E9-625B-6C7401286EF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참된 행복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복 있는 사람은 악인의 꾀를 따르지 아니하며</a:t>
            </a:r>
            <a:r>
              <a:rPr lang="en-US" altLang="ko-KR" sz="3200" dirty="0"/>
              <a:t>, </a:t>
            </a:r>
            <a:r>
              <a:rPr lang="ko-KR" altLang="en-US" sz="3200" dirty="0"/>
              <a:t>죄인의 길에 서지 아니하며</a:t>
            </a:r>
            <a:r>
              <a:rPr lang="en-US" altLang="ko-KR" sz="3200" dirty="0"/>
              <a:t>, </a:t>
            </a:r>
            <a:r>
              <a:rPr lang="ko-KR" altLang="en-US" sz="3200" dirty="0"/>
              <a:t>오만한 자의 자리에 앉지 아니하며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오로지 주님의 율법을 즐거워하며</a:t>
            </a:r>
            <a:r>
              <a:rPr lang="en-US" altLang="ko-KR" sz="3200" dirty="0"/>
              <a:t>, </a:t>
            </a:r>
            <a:r>
              <a:rPr lang="ko-KR" altLang="en-US" sz="3200" dirty="0"/>
              <a:t>밤낮으로 율법을 묵상하는 사람이다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그는 시냇가에 심은 나무가 </a:t>
            </a:r>
            <a:r>
              <a:rPr lang="ko-KR" altLang="en-US" sz="3200" dirty="0" err="1"/>
              <a:t>철따라</a:t>
            </a:r>
            <a:r>
              <a:rPr lang="ko-KR" altLang="en-US" sz="3200" dirty="0"/>
              <a:t> 열매를 맺으며 그 잎이 시들지 아니함 같으니</a:t>
            </a:r>
            <a:r>
              <a:rPr lang="en-US" altLang="ko-KR" sz="3200" dirty="0"/>
              <a:t>, </a:t>
            </a:r>
            <a:r>
              <a:rPr lang="ko-KR" altLang="en-US" sz="3200" dirty="0"/>
              <a:t>하는 일마다 잘 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그러나 악인은 그렇지 않으니</a:t>
            </a:r>
            <a:r>
              <a:rPr lang="en-US" altLang="ko-KR" sz="3200" dirty="0"/>
              <a:t>, </a:t>
            </a:r>
            <a:r>
              <a:rPr lang="ko-KR" altLang="en-US" sz="3200" dirty="0"/>
              <a:t>한낱 바람에 흩날리는 쭉정이와 같다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73D1B-2CD4-6A51-D94F-E33A8C99F21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D0CBF-8169-72F5-4DDB-3A2FBA8464F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86284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5   </a:t>
            </a:r>
            <a:r>
              <a:rPr lang="ko-KR" altLang="en-US" sz="3200" dirty="0"/>
              <a:t>그러므로 악인은 </a:t>
            </a:r>
            <a:r>
              <a:rPr lang="ko-KR" altLang="en-US" sz="3200" dirty="0" err="1"/>
              <a:t>심판받을</a:t>
            </a:r>
            <a:r>
              <a:rPr lang="ko-KR" altLang="en-US" sz="3200" dirty="0"/>
              <a:t> 때에 몸을 가누지 못하며</a:t>
            </a:r>
            <a:r>
              <a:rPr lang="en-US" altLang="ko-KR" sz="3200" dirty="0"/>
              <a:t>, </a:t>
            </a:r>
            <a:r>
              <a:rPr lang="ko-KR" altLang="en-US" sz="3200" dirty="0"/>
              <a:t>죄인은 의인의 모임에 참여하지 못한다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그렇다</a:t>
            </a:r>
            <a:r>
              <a:rPr lang="en-US" altLang="ko-KR" sz="3200" dirty="0"/>
              <a:t>. </a:t>
            </a:r>
            <a:r>
              <a:rPr lang="ko-KR" altLang="en-US" sz="3200" dirty="0"/>
              <a:t>의인의 길은 주님께서 인정하시지만</a:t>
            </a:r>
            <a:r>
              <a:rPr lang="en-US" altLang="ko-KR" sz="3200" dirty="0"/>
              <a:t>, </a:t>
            </a:r>
            <a:r>
              <a:rPr lang="ko-KR" altLang="en-US" sz="3200" dirty="0"/>
              <a:t>악인의 길은 망할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123327</TotalTime>
  <Words>193</Words>
  <Application>Microsoft Office PowerPoint</Application>
  <PresentationFormat>화면 슬라이드 쇼(4:3)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10887</cp:revision>
  <dcterms:created xsi:type="dcterms:W3CDTF">2020-04-21T04:48:11Z</dcterms:created>
  <dcterms:modified xsi:type="dcterms:W3CDTF">2026-06-06T23:23:05Z</dcterms:modified>
</cp:coreProperties>
</file>