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5" r:id="rId5"/>
    <p:sldId id="766" r:id="rId6"/>
    <p:sldId id="762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80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C901C-577E-9F26-F3EF-201F15D1F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1B2AC10-AC90-3530-9043-21D7A2A79D4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우리나라를 도와주십시오</a:t>
            </a:r>
          </a:p>
          <a:p>
            <a:pPr fontAlgn="base"/>
            <a:r>
              <a:rPr lang="ko-KR" altLang="en-US" sz="3200" dirty="0" err="1"/>
              <a:t>아삽의</a:t>
            </a:r>
            <a:r>
              <a:rPr lang="ko-KR" altLang="en-US" sz="3200" dirty="0"/>
              <a:t> 시</a:t>
            </a:r>
            <a:r>
              <a:rPr lang="en-US" altLang="ko-KR" sz="3200" dirty="0"/>
              <a:t>, </a:t>
            </a:r>
            <a:r>
              <a:rPr lang="ko-KR" altLang="en-US" sz="3200" dirty="0"/>
              <a:t>지휘자를 따라 소산님 </a:t>
            </a:r>
            <a:r>
              <a:rPr lang="ko-KR" altLang="en-US" sz="3200" dirty="0" err="1"/>
              <a:t>에둣에</a:t>
            </a:r>
            <a:r>
              <a:rPr lang="ko-KR" altLang="en-US" sz="3200" dirty="0"/>
              <a:t> 맞추어 부르는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아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이스라엘의 </a:t>
            </a:r>
            <a:r>
              <a:rPr lang="ko-KR" altLang="en-US" sz="3200" dirty="0" err="1"/>
              <a:t>목자이신</a:t>
            </a:r>
            <a:r>
              <a:rPr lang="ko-KR" altLang="en-US" sz="3200" dirty="0"/>
              <a:t>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요셉을 양 떼처럼 인도하시는 주님</a:t>
            </a:r>
            <a:r>
              <a:rPr lang="en-US" altLang="ko-KR" sz="3200" dirty="0"/>
              <a:t>, </a:t>
            </a:r>
            <a:r>
              <a:rPr lang="ko-KR" altLang="en-US" sz="3200" dirty="0"/>
              <a:t>귀를 기울여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그룹 위에 앉으신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빛으로 나타나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에브라임과 베냐민과 </a:t>
            </a:r>
            <a:r>
              <a:rPr lang="ko-KR" altLang="en-US" sz="3200" dirty="0" err="1"/>
              <a:t>므낫세</a:t>
            </a:r>
            <a:r>
              <a:rPr lang="ko-KR" altLang="en-US" sz="3200" dirty="0"/>
              <a:t> 앞에서 주님의 능력을 떨쳐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우리를 </a:t>
            </a:r>
            <a:r>
              <a:rPr lang="ko-KR" altLang="en-US" sz="3200" dirty="0" err="1"/>
              <a:t>도우러</a:t>
            </a:r>
            <a:r>
              <a:rPr lang="ko-KR" altLang="en-US" sz="3200" dirty="0"/>
              <a:t> 와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우리를 회복시켜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우리가 구원을 받도록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빛나는 얼굴을 나타내어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FDCDF-8B0B-4A8B-2BF9-59CFDA3FC05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59DAD-C192-0BDA-22DB-C042F9192D3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50237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DE821-AD69-2AAF-8FA6-F2FC6D5E4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C0E228-F0DF-42BF-DBAD-95473FEF082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 만군의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얼마나 오랫동안 주님의 백성들이 올리는 기도를 노엽게 </a:t>
            </a:r>
            <a:r>
              <a:rPr lang="ko-KR" altLang="en-US" sz="3200" dirty="0" err="1"/>
              <a:t>여기시렵니까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주님께서 그들에게 눈물의 빵을 먹이시고</a:t>
            </a:r>
            <a:r>
              <a:rPr lang="en-US" altLang="ko-KR" sz="3200" dirty="0"/>
              <a:t>, </a:t>
            </a:r>
            <a:r>
              <a:rPr lang="ko-KR" altLang="en-US" sz="3200" dirty="0"/>
              <a:t>눈물을 물리도록 마시게 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우리를 우리의 이웃에게 시비거리가 되게 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원수들이 우리를 비웃습니다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만군의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우리를 회복시켜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우리가 구원을 받을 수 있도록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빛나는 얼굴을 나타내어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주님께서는 이집트에서 포도나무 한 그루를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01658-8A49-2D4F-0C05-0EC976E5C84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8B987-E4AC-2D7F-F4B1-1C69D6BE14B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31286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FF056-CE2D-30EB-BF95-B34D7D641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D089EC-D21A-8241-28ED-65D49AA9504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뽑아 오셔서</a:t>
            </a:r>
            <a:r>
              <a:rPr lang="en-US" altLang="ko-KR" sz="3200" dirty="0"/>
              <a:t>, </a:t>
            </a:r>
            <a:r>
              <a:rPr lang="ko-KR" altLang="en-US" sz="3200" dirty="0"/>
              <a:t>뭇 나라를 몰아내시고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그것을 심으셨습니다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땅을 가꾸시고 그 나무의 뿌리를 내리게 하시더니</a:t>
            </a:r>
            <a:r>
              <a:rPr lang="en-US" altLang="ko-KR" sz="3200" dirty="0"/>
              <a:t>, </a:t>
            </a:r>
            <a:r>
              <a:rPr lang="ko-KR" altLang="en-US" sz="3200" dirty="0"/>
              <a:t>그 나무가 온 땅을 채웠습니다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산들이 그 포도나무 그늘에 덮이고</a:t>
            </a:r>
            <a:r>
              <a:rPr lang="en-US" altLang="ko-KR" sz="3200" dirty="0"/>
              <a:t>, </a:t>
            </a:r>
            <a:r>
              <a:rPr lang="ko-KR" altLang="en-US" sz="3200" dirty="0"/>
              <a:t>울창한 </a:t>
            </a:r>
            <a:r>
              <a:rPr lang="ko-KR" altLang="en-US" sz="3200" dirty="0" err="1"/>
              <a:t>백향목도</a:t>
            </a:r>
            <a:r>
              <a:rPr lang="ko-KR" altLang="en-US" sz="3200" dirty="0"/>
              <a:t> 그 가지로 뒤덮였습니다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그 가지는 지중해에까지 뻗고</a:t>
            </a:r>
            <a:r>
              <a:rPr lang="en-US" altLang="ko-KR" sz="3200" dirty="0"/>
              <a:t>, </a:t>
            </a:r>
            <a:r>
              <a:rPr lang="ko-KR" altLang="en-US" sz="3200" dirty="0"/>
              <a:t>새 순은 유프라테스 강에까지 뻗었습니다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그런데 어찌하여 주님께서는 그 울타리를 부수시고 길을 지나가는 사람마다 그 열매를 따먹게 하십니까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F9DFB-94AF-9DA6-FC88-BCFBEEB2B19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BEA09-63DD-D26D-1022-E69025624C4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41980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E5839-6EF7-A979-55A3-D2F4C50CE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203964-8B3C-63A2-5227-C4A09A359B6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멧돼지들이 숲에서 나와서 마구 먹고</a:t>
            </a:r>
            <a:r>
              <a:rPr lang="en-US" altLang="ko-KR" sz="3200" dirty="0"/>
              <a:t>, </a:t>
            </a:r>
            <a:r>
              <a:rPr lang="ko-KR" altLang="en-US" sz="3200" dirty="0"/>
              <a:t>들짐승들이 그것을 먹어 치우게 하십니까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만군의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우리에게 돌아오십시오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하늘에서 내려다보시고</a:t>
            </a:r>
            <a:r>
              <a:rPr lang="en-US" altLang="ko-KR" sz="3200" dirty="0"/>
              <a:t>, </a:t>
            </a:r>
            <a:r>
              <a:rPr lang="ko-KR" altLang="en-US" sz="3200" dirty="0"/>
              <a:t>이 포도나무를 보살펴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주님의 오른손으로 심으신 이 줄기와 주님께서 몸소 굳세게 키우신 </a:t>
            </a:r>
            <a:r>
              <a:rPr lang="ko-KR" altLang="en-US" sz="3200" dirty="0" err="1"/>
              <a:t>햇가지를</a:t>
            </a:r>
            <a:r>
              <a:rPr lang="ko-KR" altLang="en-US" sz="3200" dirty="0"/>
              <a:t> 보살펴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주님의 포도나무는 불타고 꺾이고 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분노로 그들은 멸망해 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주님의 오른쪽에 있는 사람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몸소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449E38-2429-81C5-5BB3-C24EF761F70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0328F-4181-F0C2-4F0C-E191B8F27E8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18385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굳게 </a:t>
            </a:r>
            <a:r>
              <a:rPr lang="ko-KR" altLang="en-US" sz="3200" dirty="0"/>
              <a:t>잡아 주신 인자 위에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손을 얹어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그리하면 우리가 주님을 떠나지 않을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이름을 부를 수 있도록 우리에게 새 힘을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만군의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우리를 회복시켜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우리가 구원을 받도록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빛나는 얼굴을 나타내어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123853</TotalTime>
  <Words>427</Words>
  <Application>Microsoft Office PowerPoint</Application>
  <PresentationFormat>화면 슬라이드 쇼(4:3)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10967</cp:revision>
  <dcterms:created xsi:type="dcterms:W3CDTF">2020-04-21T04:48:11Z</dcterms:created>
  <dcterms:modified xsi:type="dcterms:W3CDTF">2026-06-20T02:21:41Z</dcterms:modified>
</cp:coreProperties>
</file>