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2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B28F-DF1C-BF6A-D341-51325124B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13402-F7D2-ACB4-7DA0-15C01A0F63F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재판하여 주십시오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하나님이 하나님의 법정에 나오셔서</a:t>
            </a:r>
            <a:r>
              <a:rPr lang="en-US" altLang="ko-KR" sz="3200" dirty="0"/>
              <a:t>, </a:t>
            </a:r>
            <a:r>
              <a:rPr lang="ko-KR" altLang="en-US" sz="3200" dirty="0"/>
              <a:t>신들을 </a:t>
            </a:r>
            <a:r>
              <a:rPr lang="ko-KR" altLang="en-US" sz="3200" dirty="0" err="1"/>
              <a:t>모아들이시고</a:t>
            </a:r>
            <a:r>
              <a:rPr lang="ko-KR" altLang="en-US" sz="3200" dirty="0"/>
              <a:t> 재판을 하셨다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하나님께서 신들에게 말씀하셨다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"</a:t>
            </a:r>
            <a:r>
              <a:rPr lang="ko-KR" altLang="en-US" sz="3200" dirty="0"/>
              <a:t>언제까지 너희는 공정하지 않은 재판을 </a:t>
            </a:r>
            <a:r>
              <a:rPr lang="ko-KR" altLang="en-US" sz="3200" dirty="0" err="1"/>
              <a:t>되풀이하려느냐</a:t>
            </a:r>
            <a:r>
              <a:rPr lang="en-US" altLang="ko-KR" sz="3200" dirty="0"/>
              <a:t>? </a:t>
            </a:r>
            <a:r>
              <a:rPr lang="ko-KR" altLang="en-US" sz="3200" dirty="0"/>
              <a:t>언제까지 너희는 악인의 편을 </a:t>
            </a:r>
            <a:r>
              <a:rPr lang="ko-KR" altLang="en-US" sz="3200" dirty="0" err="1"/>
              <a:t>들려느냐</a:t>
            </a:r>
            <a:r>
              <a:rPr lang="en-US" altLang="ko-KR" sz="3200" dirty="0"/>
              <a:t>?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가난한 사람과 고아를 변호해 주고</a:t>
            </a:r>
            <a:r>
              <a:rPr lang="en-US" altLang="ko-KR" sz="3200" dirty="0"/>
              <a:t>, </a:t>
            </a:r>
            <a:r>
              <a:rPr lang="ko-KR" altLang="en-US" sz="3200" dirty="0"/>
              <a:t>가련한 사람과 궁핍한 사람에게 공의를 베풀어라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가난한 사람과 빈궁한 사람을 구해 주어라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60905-8FE1-9482-656B-1301920519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DF80A-4C2D-A5DA-FA09-CE80E1D8280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6786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그들을 </a:t>
            </a:r>
            <a:r>
              <a:rPr lang="ko-KR" altLang="en-US" sz="3200" dirty="0"/>
              <a:t>악인의 손에서 구해 주어라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그러나 그들은 깨닫지도 못하고</a:t>
            </a:r>
            <a:r>
              <a:rPr lang="en-US" altLang="ko-KR" sz="3200" dirty="0"/>
              <a:t>, </a:t>
            </a:r>
            <a:r>
              <a:rPr lang="ko-KR" altLang="en-US" sz="3200" dirty="0"/>
              <a:t>분별력도 없이</a:t>
            </a:r>
            <a:r>
              <a:rPr lang="en-US" altLang="ko-KR" sz="3200" dirty="0"/>
              <a:t>, </a:t>
            </a:r>
            <a:r>
              <a:rPr lang="ko-KR" altLang="en-US" sz="3200" dirty="0"/>
              <a:t>어둠 속에서 </a:t>
            </a:r>
            <a:r>
              <a:rPr lang="ko-KR" altLang="en-US" sz="3200" dirty="0" err="1"/>
              <a:t>헤매고만</a:t>
            </a:r>
            <a:r>
              <a:rPr lang="ko-KR" altLang="en-US" sz="3200" dirty="0"/>
              <a:t> 있으니</a:t>
            </a:r>
            <a:r>
              <a:rPr lang="en-US" altLang="ko-KR" sz="3200" dirty="0"/>
              <a:t>, </a:t>
            </a:r>
            <a:r>
              <a:rPr lang="ko-KR" altLang="en-US" sz="3200" dirty="0"/>
              <a:t>땅의 기초가 송두리째 흔들렸다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하나님께서 말씀하셨다</a:t>
            </a:r>
            <a:r>
              <a:rPr lang="en-US" altLang="ko-KR" sz="3200" dirty="0"/>
              <a:t>. "</a:t>
            </a:r>
            <a:r>
              <a:rPr lang="ko-KR" altLang="en-US" sz="3200" dirty="0"/>
              <a:t>너희는 모두 신들이고</a:t>
            </a:r>
            <a:r>
              <a:rPr lang="en-US" altLang="ko-KR" sz="3200" dirty="0"/>
              <a:t>, '</a:t>
            </a:r>
            <a:r>
              <a:rPr lang="ko-KR" altLang="en-US" sz="3200" dirty="0"/>
              <a:t>가장 높으신 분</a:t>
            </a:r>
            <a:r>
              <a:rPr lang="en-US" altLang="ko-KR" sz="3200" dirty="0"/>
              <a:t>'</a:t>
            </a:r>
            <a:r>
              <a:rPr lang="ko-KR" altLang="en-US" sz="3200" dirty="0"/>
              <a:t>의 아들들이지만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너희도 사람처럼 죽을 것이고</a:t>
            </a:r>
            <a:r>
              <a:rPr lang="en-US" altLang="ko-KR" sz="3200" dirty="0"/>
              <a:t>, </a:t>
            </a:r>
            <a:r>
              <a:rPr lang="ko-KR" altLang="en-US" sz="3200" dirty="0"/>
              <a:t>여느 군주처럼 쓰러질 것이다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이 세상을 재판하여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온 나라가 하나님의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123867</TotalTime>
  <Words>228</Words>
  <Application>Microsoft Office PowerPoint</Application>
  <PresentationFormat>화면 슬라이드 쇼(4:3)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10969</cp:revision>
  <dcterms:created xsi:type="dcterms:W3CDTF">2020-04-21T04:48:11Z</dcterms:created>
  <dcterms:modified xsi:type="dcterms:W3CDTF">2026-06-20T02:39:39Z</dcterms:modified>
</cp:coreProperties>
</file>