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CCDF9-1BCF-E664-C4BF-D5ECC2BFE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E42CE7-D07B-4E1A-4575-4F89E408085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하나님을 신뢰하는 기도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요낫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엘렘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르호김에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</a:t>
            </a:r>
            <a:r>
              <a:rPr lang="ko-KR" altLang="en-US" sz="3200" dirty="0" err="1"/>
              <a:t>믹담</a:t>
            </a:r>
            <a:r>
              <a:rPr lang="en-US" altLang="ko-KR" sz="3200" dirty="0"/>
              <a:t>, </a:t>
            </a:r>
            <a:r>
              <a:rPr lang="ko-KR" altLang="en-US" sz="3200" dirty="0"/>
              <a:t>블레셋 사람이 가드에서 다윗을 붙잡았을 때에 다윗이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불쌍히 여겨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사람들이 나를 짓밟습니다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온종일 나를 공격하며 억누릅니다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나를 비난하는 원수들이 온종일 나를 짓밟고 거칠게 나를 공격하는 자들이</a:t>
            </a:r>
            <a:r>
              <a:rPr lang="en-US" altLang="ko-KR" sz="3200" dirty="0"/>
              <a:t>, </a:t>
            </a:r>
            <a:r>
              <a:rPr lang="ko-KR" altLang="en-US" sz="3200" dirty="0"/>
              <a:t>참으로 많아지고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전능하신 하나님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두려움이 온통 나를 휩싸는 날에도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EFD04-8D88-E320-03D4-BEA580AB7CD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AE3DF-E1DE-D456-DAD5-04D98D73333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9904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3894-AE5C-64A9-21EE-BDFCBBF1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FF55F-605A-CC7E-67D4-EA46C964EC3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오히려 주님을 의지합니다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나는 하나님의 말씀만 찬양합니다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하나님만 의지하니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나에게는 두려움이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육체를 가진 사람이 나에게 감히 어찌하겠습니까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그들은 온종일 나의 말을 책잡습니다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오로지 나를 해칠 생각에만 골몰합니다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그들이 함께 모여 숨어서 내 목숨을 노리더니</a:t>
            </a:r>
            <a:r>
              <a:rPr lang="en-US" altLang="ko-KR" sz="3200" dirty="0"/>
              <a:t>, </a:t>
            </a:r>
            <a:r>
              <a:rPr lang="ko-KR" altLang="en-US" sz="3200" dirty="0"/>
              <a:t>이제는 나의 걸음걸음을 지켜 보고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그들이 악하니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피하지 못하게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뭇 민족들에게 진노하시고 그들을 멸망시켜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98C866-A585-B35F-7D6B-3E1B678CA5B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ADF50-D69B-6DE4-2D1E-AA1BF7D3343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9790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4B7A-450A-2AD3-8221-5B1E0E02A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B36C31-D3F3-1F35-248A-0CAAC049706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나의 방황을 주님께서 헤아리시고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흘린 눈물을 주님의 가죽부대에 담아 두십시오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이 사정이 주님의 책에 기록되어 있지 않습니까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내가 주님을 부르면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원수들이 뒷걸음쳐 물러갈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나의 편이심을 나는 잘 알고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하나님을 의지하며 나는 하나님의 말씀만 찬양합니다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하나님을 의지하며 나는 주님의 말씀만을 찬양합니다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내가 하나님을 의지하니</a:t>
            </a:r>
            <a:r>
              <a:rPr lang="en-US" altLang="ko-KR" sz="3200" dirty="0"/>
              <a:t>, </a:t>
            </a:r>
            <a:r>
              <a:rPr lang="ko-KR" altLang="en-US" sz="3200" dirty="0"/>
              <a:t>내게 두려움이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사람이 나에게 감히 어찌하겠습니까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4FADC-4256-03FB-56C8-C7553267F48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EF1C8-9D8D-7A48-7E9E-D8438F0F66C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7306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12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서원한 그대로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감사의 제사를 드리겠습니다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주님께서 내 생명을 죽음에서 건져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생명의 빛을 받으면서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 앞에서 거닐 수 있게</a:t>
            </a:r>
            <a:r>
              <a:rPr lang="en-US" altLang="ko-KR" sz="3200" dirty="0"/>
              <a:t>, </a:t>
            </a:r>
            <a:r>
              <a:rPr lang="ko-KR" altLang="en-US" sz="3200" dirty="0"/>
              <a:t>내 발을 지켜 주셨기 때문입니다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123667</TotalTime>
  <Words>362</Words>
  <Application>Microsoft Office PowerPoint</Application>
  <PresentationFormat>화면 슬라이드 쇼(4:3)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10943</cp:revision>
  <dcterms:created xsi:type="dcterms:W3CDTF">2020-04-21T04:48:11Z</dcterms:created>
  <dcterms:modified xsi:type="dcterms:W3CDTF">2026-06-16T09:36:38Z</dcterms:modified>
</cp:coreProperties>
</file>