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57" r:id="rId3"/>
    <p:sldId id="758" r:id="rId4"/>
    <p:sldId id="759" r:id="rId5"/>
    <p:sldId id="760" r:id="rId6"/>
    <p:sldId id="756" r:id="rId7"/>
    <p:sldId id="384" r:id="rId8"/>
    <p:sldId id="410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49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B6A3BB-938F-09A8-CF67-F2FC32602D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F5E6B50-3316-40B3-2E2A-223CEE1A2497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부유함을 의지하지 말아라</a:t>
            </a:r>
          </a:p>
          <a:p>
            <a:pPr fontAlgn="base"/>
            <a:r>
              <a:rPr lang="ko-KR" altLang="en-US" sz="3200" dirty="0"/>
              <a:t>지휘자를 따라 부르는 노래</a:t>
            </a:r>
            <a:r>
              <a:rPr lang="en-US" altLang="ko-KR" sz="3200" dirty="0"/>
              <a:t>, </a:t>
            </a:r>
            <a:r>
              <a:rPr lang="ko-KR" altLang="en-US" sz="3200" dirty="0"/>
              <a:t>고라 자손의 시</a:t>
            </a:r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만민들아</a:t>
            </a:r>
            <a:r>
              <a:rPr lang="en-US" altLang="ko-KR" sz="3200" dirty="0"/>
              <a:t>, </a:t>
            </a:r>
            <a:r>
              <a:rPr lang="ko-KR" altLang="en-US" sz="3200" dirty="0"/>
              <a:t>이 말을 들어라</a:t>
            </a:r>
            <a:r>
              <a:rPr lang="en-US" altLang="ko-KR" sz="3200" dirty="0"/>
              <a:t>. </a:t>
            </a:r>
            <a:r>
              <a:rPr lang="ko-KR" altLang="en-US" sz="3200" dirty="0"/>
              <a:t>이 세상에 사는 만백성아 모두 귀를 기울여라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낮은 자도 높은 자도</a:t>
            </a:r>
            <a:r>
              <a:rPr lang="en-US" altLang="ko-KR" sz="3200" dirty="0"/>
              <a:t>, </a:t>
            </a:r>
            <a:r>
              <a:rPr lang="ko-KR" altLang="en-US" sz="3200" dirty="0"/>
              <a:t>부자도 가난한 자도 모두 귀를 기울여라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내 입은 지혜를 말하고</a:t>
            </a:r>
            <a:r>
              <a:rPr lang="en-US" altLang="ko-KR" sz="3200" dirty="0"/>
              <a:t>, </a:t>
            </a:r>
            <a:r>
              <a:rPr lang="ko-KR" altLang="en-US" sz="3200" dirty="0"/>
              <a:t>내 마음은 명철을 생각한다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내가 비유에 귀를 기울이고</a:t>
            </a:r>
            <a:r>
              <a:rPr lang="en-US" altLang="ko-KR" sz="3200" dirty="0"/>
              <a:t>, </a:t>
            </a:r>
            <a:r>
              <a:rPr lang="ko-KR" altLang="en-US" sz="3200" dirty="0"/>
              <a:t>수금을 타면서 내 수수께끼를 풀 것이다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나를 비방하는 자들이 나를 에워싸는 그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555F5C-514D-737C-621F-B26AAEA781A3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49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E0C569-742C-C5D7-21B9-69BD0CB9CD5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49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1081462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BCD7A-10FC-EC1C-FBFE-E575E512D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5F9BA47-5149-EBAD-FCC3-E900CC76C42C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재난의 날을</a:t>
            </a:r>
            <a:r>
              <a:rPr lang="en-US" altLang="ko-KR" sz="3200" dirty="0"/>
              <a:t>, </a:t>
            </a:r>
            <a:r>
              <a:rPr lang="ko-KR" altLang="en-US" sz="3200" dirty="0"/>
              <a:t>내가 어찌 </a:t>
            </a:r>
            <a:r>
              <a:rPr lang="ko-KR" altLang="en-US" sz="3200" dirty="0" err="1"/>
              <a:t>두려워하리오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자기의 재물을 의지하는 자들과 돈이 많음을 자랑하는 자들을</a:t>
            </a:r>
            <a:r>
              <a:rPr lang="en-US" altLang="ko-KR" sz="3200" dirty="0"/>
              <a:t>, </a:t>
            </a:r>
            <a:r>
              <a:rPr lang="ko-KR" altLang="en-US" sz="3200" dirty="0"/>
              <a:t>내가 어찌 </a:t>
            </a:r>
            <a:r>
              <a:rPr lang="ko-KR" altLang="en-US" sz="3200" dirty="0" err="1"/>
              <a:t>두려워하리오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/>
              <a:t>아무리 대단한 부자라 하여도 사람은 자기의 생명을 속량하지 못하는 법</a:t>
            </a:r>
            <a:r>
              <a:rPr lang="en-US" altLang="ko-KR" sz="3200" dirty="0"/>
              <a:t>, </a:t>
            </a:r>
            <a:r>
              <a:rPr lang="ko-KR" altLang="en-US" sz="3200" dirty="0"/>
              <a:t>하나님께 속전을 지불하고 생명을 속량할 사람은 아무도 없다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8   </a:t>
            </a:r>
            <a:r>
              <a:rPr lang="ko-KR" altLang="en-US" sz="3200" dirty="0"/>
              <a:t>생명을 속량하는 값은 값으로 매길 수 없이 비싼 것이어서</a:t>
            </a:r>
            <a:r>
              <a:rPr lang="en-US" altLang="ko-KR" sz="3200" dirty="0"/>
              <a:t>, </a:t>
            </a:r>
            <a:r>
              <a:rPr lang="ko-KR" altLang="en-US" sz="3200" dirty="0"/>
              <a:t>아무리 벌어도 마련할 수 없다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9   </a:t>
            </a:r>
            <a:r>
              <a:rPr lang="ko-KR" altLang="en-US" sz="3200" dirty="0"/>
              <a:t>죽음을 피하고 영원히 살 생각도 하지 말아라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10   </a:t>
            </a:r>
            <a:r>
              <a:rPr lang="ko-KR" altLang="en-US" sz="3200" dirty="0"/>
              <a:t>누구나 볼 수 있다</a:t>
            </a:r>
            <a:r>
              <a:rPr lang="en-US" altLang="ko-KR" sz="3200" dirty="0"/>
              <a:t>. </a:t>
            </a:r>
            <a:r>
              <a:rPr lang="ko-KR" altLang="en-US" sz="3200" dirty="0"/>
              <a:t>지혜 있는 사람도 죽고</a:t>
            </a:r>
            <a:r>
              <a:rPr lang="en-US" altLang="ko-KR" sz="3200" dirty="0"/>
              <a:t>, </a:t>
            </a:r>
            <a:r>
              <a:rPr lang="ko-KR" altLang="en-US" sz="3200" dirty="0"/>
              <a:t>어리석은 자나 우둔한 자도 모두 다 죽는 것을</a:t>
            </a:r>
            <a:r>
              <a:rPr lang="en-US" altLang="ko-KR" sz="3200" dirty="0"/>
              <a:t>! </a:t>
            </a:r>
            <a:r>
              <a:rPr lang="ko-KR" altLang="en-US" sz="3200" dirty="0"/>
              <a:t>평생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945D8B-E13E-9030-7CAE-7333F523D27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49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D42C23-5F2A-D340-9D80-6B4CD88E91FC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49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3179618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3F59A-AF5C-3B9B-6199-D48E65FA2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35AEC76-CF9A-3610-CC49-D9B5630FD32C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모은 재산마저 남에게 모두 주고 떠나가지 않는가</a:t>
            </a:r>
            <a:r>
              <a:rPr lang="en-US" altLang="ko-KR" sz="3200" dirty="0"/>
              <a:t>!</a:t>
            </a:r>
          </a:p>
          <a:p>
            <a:pPr fontAlgn="base"/>
            <a:r>
              <a:rPr lang="en-US" altLang="ko-KR" sz="3200" dirty="0"/>
              <a:t>11   </a:t>
            </a:r>
            <a:r>
              <a:rPr lang="ko-KR" altLang="en-US" sz="3200" dirty="0"/>
              <a:t>사람들이 땅을 차지하여 제 이름으로 등기를 해 두었어도 그들의 영원한 집</a:t>
            </a:r>
            <a:r>
              <a:rPr lang="en-US" altLang="ko-KR" sz="3200" dirty="0"/>
              <a:t>, </a:t>
            </a:r>
            <a:r>
              <a:rPr lang="ko-KR" altLang="en-US" sz="3200" dirty="0"/>
              <a:t>그들이 영원히 머물 곳은 오직 무덤뿐이다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12   </a:t>
            </a:r>
            <a:r>
              <a:rPr lang="ko-KR" altLang="en-US" sz="3200" dirty="0"/>
              <a:t>사람이 제아무리 영화를 누린다 해도 죽음을 피할 수는 없으니</a:t>
            </a:r>
            <a:r>
              <a:rPr lang="en-US" altLang="ko-KR" sz="3200" dirty="0"/>
              <a:t>, </a:t>
            </a:r>
            <a:r>
              <a:rPr lang="ko-KR" altLang="en-US" sz="3200" dirty="0"/>
              <a:t>미련한 짐승과 같다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13   </a:t>
            </a:r>
            <a:r>
              <a:rPr lang="ko-KR" altLang="en-US" sz="3200" dirty="0"/>
              <a:t>이것이 자신을 믿는 어리석은 자들과 그들의 말을 기뻐하며 따르는 자들의 운명이다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14   </a:t>
            </a:r>
            <a:r>
              <a:rPr lang="ko-KR" altLang="en-US" sz="3200" dirty="0"/>
              <a:t>그들은 양처럼 </a:t>
            </a:r>
            <a:r>
              <a:rPr lang="ko-KR" altLang="en-US" sz="3200" dirty="0" err="1"/>
              <a:t>스올로</a:t>
            </a:r>
            <a:r>
              <a:rPr lang="ko-KR" altLang="en-US" sz="3200" dirty="0"/>
              <a:t> 끌려가고</a:t>
            </a:r>
            <a:r>
              <a:rPr lang="en-US" altLang="ko-KR" sz="3200" dirty="0"/>
              <a:t>, '</a:t>
            </a:r>
            <a:r>
              <a:rPr lang="ko-KR" altLang="en-US" sz="3200" dirty="0"/>
              <a:t>죽음</a:t>
            </a:r>
            <a:r>
              <a:rPr lang="en-US" altLang="ko-KR" sz="3200" dirty="0"/>
              <a:t>'</a:t>
            </a:r>
            <a:r>
              <a:rPr lang="ko-KR" altLang="en-US" sz="3200" dirty="0"/>
              <a:t>이 그들의 목자가 될 것이다</a:t>
            </a:r>
            <a:r>
              <a:rPr lang="en-US" altLang="ko-KR" sz="3200" dirty="0"/>
              <a:t>. </a:t>
            </a:r>
            <a:r>
              <a:rPr lang="ko-KR" altLang="en-US" sz="3200" dirty="0"/>
              <a:t>아침이 오면 정직한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2CD2F6-F4D1-53F4-3900-8D4C4D214BC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49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D37859-711F-517D-D6D3-C09E7F9A6DCA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49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3256897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5CB36D-CC48-1885-14D1-1EED773B4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C3B68BB-47F7-C8CC-9079-1378C102E1A3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사람은 그들을 다스릴 것이다</a:t>
            </a:r>
            <a:r>
              <a:rPr lang="en-US" altLang="ko-KR" sz="3200" dirty="0"/>
              <a:t>. </a:t>
            </a:r>
            <a:r>
              <a:rPr lang="ko-KR" altLang="en-US" sz="3200" dirty="0"/>
              <a:t>그들의 아름다운 모습은 시들고</a:t>
            </a:r>
            <a:r>
              <a:rPr lang="en-US" altLang="ko-KR" sz="3200" dirty="0"/>
              <a:t>, </a:t>
            </a:r>
            <a:r>
              <a:rPr lang="ko-KR" altLang="en-US" sz="3200" dirty="0" err="1"/>
              <a:t>스올이</a:t>
            </a:r>
            <a:r>
              <a:rPr lang="ko-KR" altLang="en-US" sz="3200" dirty="0"/>
              <a:t> 그들의 거처가 될 것이다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15   </a:t>
            </a:r>
            <a:r>
              <a:rPr lang="ko-KR" altLang="en-US" sz="3200" dirty="0"/>
              <a:t>그러나 하나님은 분명히 내 목숨을 건져 주시며</a:t>
            </a:r>
            <a:r>
              <a:rPr lang="en-US" altLang="ko-KR" sz="3200" dirty="0"/>
              <a:t>, </a:t>
            </a:r>
            <a:r>
              <a:rPr lang="ko-KR" altLang="en-US" sz="3200" dirty="0" err="1"/>
              <a:t>스올의</a:t>
            </a:r>
            <a:r>
              <a:rPr lang="ko-KR" altLang="en-US" sz="3200" dirty="0"/>
              <a:t> 세력에서 나를 건져 주실 것이다</a:t>
            </a:r>
            <a:r>
              <a:rPr lang="en-US" altLang="ko-KR" sz="3200" dirty="0"/>
              <a:t>. (</a:t>
            </a:r>
            <a:r>
              <a:rPr lang="ko-KR" altLang="en-US" sz="3200" dirty="0"/>
              <a:t>셀라</a:t>
            </a:r>
            <a:r>
              <a:rPr lang="en-US" altLang="ko-KR" sz="3200" dirty="0"/>
              <a:t>)</a:t>
            </a:r>
          </a:p>
          <a:p>
            <a:pPr fontAlgn="base"/>
            <a:r>
              <a:rPr lang="en-US" altLang="ko-KR" sz="3200" dirty="0"/>
              <a:t>16   </a:t>
            </a:r>
            <a:r>
              <a:rPr lang="ko-KR" altLang="en-US" sz="3200" dirty="0"/>
              <a:t>어떤 사람이 부자가 되더라도</a:t>
            </a:r>
            <a:r>
              <a:rPr lang="en-US" altLang="ko-KR" sz="3200" dirty="0"/>
              <a:t>, </a:t>
            </a:r>
            <a:r>
              <a:rPr lang="ko-KR" altLang="en-US" sz="3200" dirty="0"/>
              <a:t>그 집의 재산이 늘어나더라도</a:t>
            </a:r>
            <a:r>
              <a:rPr lang="en-US" altLang="ko-KR" sz="3200" dirty="0"/>
              <a:t>, </a:t>
            </a:r>
            <a:r>
              <a:rPr lang="ko-KR" altLang="en-US" sz="3200" dirty="0"/>
              <a:t>너는 스스로 </a:t>
            </a:r>
            <a:r>
              <a:rPr lang="ko-KR" altLang="en-US" sz="3200" dirty="0" err="1"/>
              <a:t>초라해지지</a:t>
            </a:r>
            <a:r>
              <a:rPr lang="ko-KR" altLang="en-US" sz="3200" dirty="0"/>
              <a:t> 말아라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17   </a:t>
            </a:r>
            <a:r>
              <a:rPr lang="ko-KR" altLang="en-US" sz="3200" dirty="0"/>
              <a:t>그도 죽을 때에는 아무것도 가지고 가지 못하며</a:t>
            </a:r>
            <a:r>
              <a:rPr lang="en-US" altLang="ko-KR" sz="3200" dirty="0"/>
              <a:t>, </a:t>
            </a:r>
            <a:r>
              <a:rPr lang="ko-KR" altLang="en-US" sz="3200" dirty="0"/>
              <a:t>그의 재산이 그를 따라 내려가지 못한다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18   </a:t>
            </a:r>
            <a:r>
              <a:rPr lang="ko-KR" altLang="en-US" sz="3200" dirty="0"/>
              <a:t>비록 사람이 이 세상에서 흡족하게 살고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27B472-7EBE-AD29-7D29-626FF8198F6F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49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5CB5EB-0249-0F7D-4D0C-D6737495C181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49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498673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58A3A-8C6E-10CA-6753-126CFE10E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9F50A2-4970-3AEF-1FD1-BE25534A3F47}"/>
              </a:ext>
            </a:extLst>
          </p:cNvPr>
          <p:cNvSpPr txBox="1"/>
          <p:nvPr/>
        </p:nvSpPr>
        <p:spPr>
          <a:xfrm>
            <a:off x="215516" y="1196752"/>
            <a:ext cx="87129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성공하여 칭송을 받는다 하여도</a:t>
            </a:r>
            <a:r>
              <a:rPr lang="en-US" altLang="ko-KR" sz="3200" dirty="0"/>
              <a:t>,</a:t>
            </a:r>
          </a:p>
          <a:p>
            <a:pPr fontAlgn="base"/>
            <a:r>
              <a:rPr lang="en-US" altLang="ko-KR" sz="3200" dirty="0"/>
              <a:t>19   </a:t>
            </a:r>
            <a:r>
              <a:rPr lang="ko-KR" altLang="en-US" sz="3200" dirty="0"/>
              <a:t>그도 마침내 자기 </a:t>
            </a:r>
            <a:r>
              <a:rPr lang="ko-KR" altLang="en-US" sz="3200" dirty="0" err="1"/>
              <a:t>조상에게로</a:t>
            </a:r>
            <a:r>
              <a:rPr lang="ko-KR" altLang="en-US" sz="3200" dirty="0"/>
              <a:t> 돌아가고 만다</a:t>
            </a:r>
            <a:r>
              <a:rPr lang="en-US" altLang="ko-KR" sz="3200" dirty="0"/>
              <a:t>. </a:t>
            </a:r>
            <a:r>
              <a:rPr lang="ko-KR" altLang="en-US" sz="3200" dirty="0"/>
              <a:t>영원히 빛이 없는 세상으로 돌아가고 만다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/>
              <a:t>20   </a:t>
            </a:r>
            <a:r>
              <a:rPr lang="ko-KR" altLang="en-US" sz="3200"/>
              <a:t>사람이 </a:t>
            </a:r>
            <a:r>
              <a:rPr lang="ko-KR" altLang="en-US" sz="3200" dirty="0"/>
              <a:t>제아무리 위대하다 해도</a:t>
            </a:r>
            <a:r>
              <a:rPr lang="en-US" altLang="ko-KR" sz="3200" dirty="0"/>
              <a:t>, </a:t>
            </a:r>
            <a:r>
              <a:rPr lang="ko-KR" altLang="en-US" sz="3200" dirty="0"/>
              <a:t>죽음을 피할 수는 없으니</a:t>
            </a:r>
            <a:r>
              <a:rPr lang="en-US" altLang="ko-KR" sz="3200" dirty="0"/>
              <a:t>, </a:t>
            </a:r>
            <a:r>
              <a:rPr lang="ko-KR" altLang="en-US" sz="3200" dirty="0"/>
              <a:t>미련한 짐승과 같다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1BABB-D423-2472-3B09-6C7B55138FD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49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1D743-2CB4-876D-C29A-03EC6CC909F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49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046750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49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49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49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49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123617</TotalTime>
  <Words>460</Words>
  <Application>Microsoft Office PowerPoint</Application>
  <PresentationFormat>화면 슬라이드 쇼(4:3)</PresentationFormat>
  <Paragraphs>58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7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10935</cp:revision>
  <dcterms:created xsi:type="dcterms:W3CDTF">2020-04-21T04:48:11Z</dcterms:created>
  <dcterms:modified xsi:type="dcterms:W3CDTF">2026-06-15T09:17:03Z</dcterms:modified>
</cp:coreProperties>
</file>