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32" r:id="rId1"/>
  </p:sldMasterIdLst>
  <p:sldIdLst>
    <p:sldId id="295" r:id="rId2"/>
    <p:sldId id="2033" r:id="rId3"/>
    <p:sldId id="2034" r:id="rId4"/>
    <p:sldId id="2035" r:id="rId5"/>
    <p:sldId id="2036" r:id="rId6"/>
    <p:sldId id="2037" r:id="rId7"/>
    <p:sldId id="2038" r:id="rId8"/>
    <p:sldId id="2039" r:id="rId9"/>
    <p:sldId id="2040" r:id="rId10"/>
    <p:sldId id="2041" r:id="rId11"/>
    <p:sldId id="2042" r:id="rId12"/>
    <p:sldId id="2043" r:id="rId13"/>
    <p:sldId id="2032" r:id="rId14"/>
    <p:sldId id="399" r:id="rId15"/>
    <p:sldId id="356" r:id="rId16"/>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보통 스타일 2 - 강조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보통 스타일 2 - 강조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보통 스타일 2 - 강조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65" autoAdjust="0"/>
    <p:restoredTop sz="94660"/>
  </p:normalViewPr>
  <p:slideViewPr>
    <p:cSldViewPr>
      <p:cViewPr varScale="1">
        <p:scale>
          <a:sx n="110" d="100"/>
          <a:sy n="110" d="100"/>
        </p:scale>
        <p:origin x="1656"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제목 슬라이드">
    <p:bg>
      <p:bgRef idx="1002">
        <a:schemeClr val="bg2"/>
      </p:bgRef>
    </p:bg>
    <p:spTree>
      <p:nvGrpSpPr>
        <p:cNvPr id="1" name=""/>
        <p:cNvGrpSpPr/>
        <p:nvPr/>
      </p:nvGrpSpPr>
      <p:grpSpPr>
        <a:xfrm>
          <a:off x="0" y="0"/>
          <a:ext cx="0" cy="0"/>
          <a:chOff x="0" y="0"/>
          <a:chExt cx="0" cy="0"/>
        </a:xfrm>
      </p:grpSpPr>
      <p:sp>
        <p:nvSpPr>
          <p:cNvPr id="11" name="직사각형 10"/>
          <p:cNvSpPr>
            <a:spLocks noChangeArrowheads="1"/>
          </p:cNvSpPr>
          <p:nvPr userDrawn="1"/>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직사각형 11"/>
          <p:cNvSpPr>
            <a:spLocks noChangeArrowheads="1"/>
          </p:cNvSpPr>
          <p:nvPr userDrawn="1"/>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직사각형 14"/>
          <p:cNvSpPr/>
          <p:nvPr userDrawn="1"/>
        </p:nvSpPr>
        <p:spPr bwMode="ltGray">
          <a:xfrm>
            <a:off x="0" y="0"/>
            <a:ext cx="9143999" cy="1844824"/>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3" name="직사각형 12"/>
          <p:cNvSpPr>
            <a:spLocks noChangeArrowheads="1"/>
          </p:cNvSpPr>
          <p:nvPr userDrawn="1"/>
        </p:nvSpPr>
        <p:spPr bwMode="white">
          <a:xfrm>
            <a:off x="0" y="0"/>
            <a:ext cx="9144000" cy="119675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3" name="직사각형 22"/>
          <p:cNvSpPr/>
          <p:nvPr userDrawn="1"/>
        </p:nvSpPr>
        <p:spPr>
          <a:xfrm>
            <a:off x="179512" y="1844824"/>
            <a:ext cx="8784976" cy="5013176"/>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19" name="TextBox 18"/>
          <p:cNvSpPr txBox="1"/>
          <p:nvPr userDrawn="1"/>
        </p:nvSpPr>
        <p:spPr>
          <a:xfrm>
            <a:off x="577766" y="6561457"/>
            <a:ext cx="7810658" cy="276999"/>
          </a:xfrm>
          <a:prstGeom prst="rect">
            <a:avLst/>
          </a:prstGeom>
          <a:noFill/>
        </p:spPr>
        <p:txBody>
          <a:bodyPr wrap="square" rtlCol="0">
            <a:spAutoFit/>
          </a:bodyPr>
          <a:lstStyle/>
          <a:p>
            <a:pPr algn="l"/>
            <a:r>
              <a:rPr lang="ko-KR" altLang="en-US" sz="1200" b="1" dirty="0">
                <a:solidFill>
                  <a:schemeClr val="tx1"/>
                </a:solidFill>
                <a:latin typeface="함초롬바탕" pitchFamily="18" charset="-127"/>
                <a:ea typeface="함초롬바탕" pitchFamily="18" charset="-127"/>
                <a:cs typeface="함초롬바탕" pitchFamily="18" charset="-127"/>
              </a:rPr>
              <a:t>함께 사는 사회를 위해</a:t>
            </a:r>
            <a:r>
              <a:rPr lang="en-US" altLang="ko-KR" sz="1200" b="1" dirty="0">
                <a:solidFill>
                  <a:schemeClr val="tx1"/>
                </a:solidFill>
                <a:latin typeface="함초롬바탕" pitchFamily="18" charset="-127"/>
                <a:ea typeface="함초롬바탕" pitchFamily="18" charset="-127"/>
                <a:cs typeface="함초롬바탕" pitchFamily="18" charset="-127"/>
              </a:rPr>
              <a:t>, ’</a:t>
            </a:r>
            <a:r>
              <a:rPr lang="ko-KR" altLang="en-US" sz="1200" b="1" dirty="0" err="1">
                <a:solidFill>
                  <a:schemeClr val="tx1"/>
                </a:solidFill>
                <a:latin typeface="함초롬바탕" pitchFamily="18" charset="-127"/>
                <a:ea typeface="함초롬바탕" pitchFamily="18" charset="-127"/>
                <a:cs typeface="함초롬바탕" pitchFamily="18" charset="-127"/>
              </a:rPr>
              <a:t>행복나눔</a:t>
            </a:r>
            <a:r>
              <a:rPr lang="en-US" altLang="ko-KR" sz="1200" b="1" dirty="0">
                <a:solidFill>
                  <a:schemeClr val="tx1"/>
                </a:solidFill>
                <a:latin typeface="함초롬바탕" pitchFamily="18" charset="-127"/>
                <a:ea typeface="함초롬바탕" pitchFamily="18" charset="-127"/>
                <a:cs typeface="함초롬바탕" pitchFamily="18" charset="-127"/>
              </a:rPr>
              <a:t>’</a:t>
            </a:r>
            <a:r>
              <a:rPr lang="ko-KR" altLang="en-US" sz="1200" b="1" dirty="0">
                <a:solidFill>
                  <a:schemeClr val="tx1"/>
                </a:solidFill>
                <a:latin typeface="함초롬바탕" pitchFamily="18" charset="-127"/>
                <a:ea typeface="함초롬바탕" pitchFamily="18" charset="-127"/>
                <a:cs typeface="함초롬바탕" pitchFamily="18" charset="-127"/>
              </a:rPr>
              <a:t> 강민구 </a:t>
            </a:r>
            <a:r>
              <a:rPr lang="en-US" altLang="ko-KR" sz="1200" b="1" dirty="0">
                <a:solidFill>
                  <a:schemeClr val="tx1"/>
                </a:solidFill>
                <a:latin typeface="함초롬바탕" pitchFamily="18" charset="-127"/>
                <a:ea typeface="함초롬바탕" pitchFamily="18" charset="-127"/>
                <a:cs typeface="함초롬바탕" pitchFamily="18" charset="-127"/>
              </a:rPr>
              <a:t>(elgift@knou.ac.kr)  </a:t>
            </a:r>
            <a:r>
              <a:rPr lang="ko-KR" altLang="en-US" sz="1200" b="1" dirty="0">
                <a:solidFill>
                  <a:srgbClr val="FFFF00"/>
                </a:solidFill>
                <a:latin typeface="함초롬바탕" pitchFamily="18" charset="-127"/>
                <a:ea typeface="함초롬바탕" pitchFamily="18" charset="-127"/>
                <a:cs typeface="함초롬바탕" pitchFamily="18" charset="-127"/>
              </a:rPr>
              <a:t>영어단어는 비보카 아이콘택트</a:t>
            </a:r>
            <a:r>
              <a:rPr lang="en-US" altLang="ko-KR" sz="1200" b="1" dirty="0">
                <a:solidFill>
                  <a:srgbClr val="FFFF00"/>
                </a:solidFill>
                <a:latin typeface="함초롬바탕" pitchFamily="18" charset="-127"/>
                <a:ea typeface="함초롬바탕" pitchFamily="18" charset="-127"/>
                <a:cs typeface="함초롬바탕" pitchFamily="18" charset="-127"/>
              </a:rPr>
              <a:t>/</a:t>
            </a:r>
            <a:r>
              <a:rPr lang="ko-KR" altLang="en-US" sz="1200" b="1" dirty="0">
                <a:solidFill>
                  <a:srgbClr val="FFFF00"/>
                </a:solidFill>
                <a:latin typeface="함초롬바탕" pitchFamily="18" charset="-127"/>
                <a:ea typeface="함초롬바탕" pitchFamily="18" charset="-127"/>
                <a:cs typeface="함초롬바탕" pitchFamily="18" charset="-127"/>
              </a:rPr>
              <a:t>아이블링크</a:t>
            </a:r>
          </a:p>
        </p:txBody>
      </p:sp>
      <p:pic>
        <p:nvPicPr>
          <p:cNvPr id="20" name="그림 19" descr="00. 행복나눔.jpg"/>
          <p:cNvPicPr>
            <a:picLocks noChangeAspect="1"/>
          </p:cNvPicPr>
          <p:nvPr userDrawn="1"/>
        </p:nvPicPr>
        <p:blipFill>
          <a:blip r:embed="rId2" cstate="print"/>
          <a:stretch>
            <a:fillRect/>
          </a:stretch>
        </p:blipFill>
        <p:spPr>
          <a:xfrm>
            <a:off x="16934" y="6600951"/>
            <a:ext cx="560832" cy="231648"/>
          </a:xfrm>
          <a:prstGeom prst="rect">
            <a:avLst/>
          </a:prstGeom>
        </p:spPr>
      </p:pic>
      <p:sp>
        <p:nvSpPr>
          <p:cNvPr id="21" name="이등변 삼각형 20"/>
          <p:cNvSpPr/>
          <p:nvPr userDrawn="1"/>
        </p:nvSpPr>
        <p:spPr>
          <a:xfrm>
            <a:off x="7956376" y="6021288"/>
            <a:ext cx="1187624" cy="83671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2" name="TextBox 21"/>
          <p:cNvSpPr txBox="1"/>
          <p:nvPr userDrawn="1"/>
        </p:nvSpPr>
        <p:spPr>
          <a:xfrm>
            <a:off x="8155466" y="6453336"/>
            <a:ext cx="792088" cy="276999"/>
          </a:xfrm>
          <a:prstGeom prst="rect">
            <a:avLst/>
          </a:prstGeom>
          <a:noFill/>
        </p:spPr>
        <p:txBody>
          <a:bodyPr wrap="square" rtlCol="0">
            <a:spAutoFit/>
          </a:bodyPr>
          <a:lstStyle/>
          <a:p>
            <a:pPr algn="ctr"/>
            <a:r>
              <a:rPr lang="en-US" altLang="ko-KR" sz="1200" dirty="0">
                <a:solidFill>
                  <a:schemeClr val="bg1"/>
                </a:solidFill>
                <a:latin typeface="함초롬바탕" pitchFamily="18" charset="-127"/>
                <a:ea typeface="함초롬바탕" pitchFamily="18" charset="-127"/>
                <a:cs typeface="함초롬바탕" pitchFamily="18" charset="-127"/>
              </a:rPr>
              <a:t>~ </a:t>
            </a:r>
            <a:fld id="{F2C582BC-1F94-4489-9EE6-CE4F6F86E81E}" type="slidenum">
              <a:rPr lang="en-US" altLang="ko-KR" sz="1200" smtClean="0">
                <a:solidFill>
                  <a:schemeClr val="bg1"/>
                </a:solidFill>
                <a:latin typeface="함초롬바탕" pitchFamily="18" charset="-127"/>
                <a:ea typeface="함초롬바탕" pitchFamily="18" charset="-127"/>
                <a:cs typeface="함초롬바탕" pitchFamily="18" charset="-127"/>
              </a:rPr>
              <a:pPr algn="ctr"/>
              <a:t>‹#›</a:t>
            </a:fld>
            <a:r>
              <a:rPr lang="en-US" altLang="ko-KR" sz="1200" dirty="0">
                <a:solidFill>
                  <a:schemeClr val="bg1"/>
                </a:solidFill>
                <a:latin typeface="함초롬바탕" pitchFamily="18" charset="-127"/>
                <a:ea typeface="함초롬바탕" pitchFamily="18" charset="-127"/>
                <a:cs typeface="함초롬바탕" pitchFamily="18" charset="-127"/>
              </a:rPr>
              <a:t> ~</a:t>
            </a:r>
            <a:endParaRPr lang="ko-KR" altLang="en-US" sz="1200" dirty="0">
              <a:solidFill>
                <a:schemeClr val="bg1"/>
              </a:solidFill>
              <a:latin typeface="함초롬바탕" pitchFamily="18" charset="-127"/>
              <a:ea typeface="함초롬바탕" pitchFamily="18" charset="-127"/>
              <a:cs typeface="함초롬바탕" pitchFamily="18" charset="-127"/>
            </a:endParaRPr>
          </a:p>
        </p:txBody>
      </p:sp>
      <p:sp>
        <p:nvSpPr>
          <p:cNvPr id="14" name="TextBox 13">
            <a:extLst>
              <a:ext uri="{FF2B5EF4-FFF2-40B4-BE49-F238E27FC236}">
                <a16:creationId xmlns:a16="http://schemas.microsoft.com/office/drawing/2014/main" id="{B31B3BA2-583E-42F5-8E5D-8B876C2282E1}"/>
              </a:ext>
            </a:extLst>
          </p:cNvPr>
          <p:cNvSpPr txBox="1"/>
          <p:nvPr userDrawn="1"/>
        </p:nvSpPr>
        <p:spPr>
          <a:xfrm>
            <a:off x="776856" y="19685"/>
            <a:ext cx="7378610" cy="307777"/>
          </a:xfrm>
          <a:prstGeom prst="rect">
            <a:avLst/>
          </a:prstGeom>
          <a:noFill/>
        </p:spPr>
        <p:txBody>
          <a:bodyPr wrap="square" rtlCol="0">
            <a:spAutoFit/>
          </a:bodyPr>
          <a:lstStyle/>
          <a:p>
            <a:pPr algn="ctr"/>
            <a:r>
              <a:rPr lang="ko-KR" altLang="en-US" sz="1400" b="1" dirty="0">
                <a:solidFill>
                  <a:schemeClr val="bg1"/>
                </a:solidFill>
                <a:latin typeface="함초롬바탕" pitchFamily="18" charset="-127"/>
                <a:ea typeface="함초롬바탕" pitchFamily="18" charset="-127"/>
                <a:cs typeface="함초롬바탕" pitchFamily="18" charset="-127"/>
              </a:rPr>
              <a:t>영어 해석</a:t>
            </a:r>
            <a:r>
              <a:rPr lang="ko-KR" altLang="en-US" sz="1400" b="1" baseline="0" dirty="0">
                <a:solidFill>
                  <a:schemeClr val="bg1"/>
                </a:solidFill>
                <a:latin typeface="함초롬바탕" pitchFamily="18" charset="-127"/>
                <a:ea typeface="함초롬바탕" pitchFamily="18" charset="-127"/>
                <a:cs typeface="함초롬바탕" pitchFamily="18" charset="-127"/>
              </a:rPr>
              <a:t> 강좌가 필요</a:t>
            </a:r>
            <a:r>
              <a:rPr lang="ko-KR" altLang="en-US" sz="1400" b="1" dirty="0">
                <a:solidFill>
                  <a:schemeClr val="bg1"/>
                </a:solidFill>
                <a:latin typeface="함초롬바탕" pitchFamily="18" charset="-127"/>
                <a:ea typeface="함초롬바탕" pitchFamily="18" charset="-127"/>
                <a:cs typeface="함초롬바탕" pitchFamily="18" charset="-127"/>
              </a:rPr>
              <a:t>하실 경우에는 검색어 </a:t>
            </a:r>
            <a:r>
              <a:rPr lang="en-US" altLang="ko-KR" sz="1400" b="1" dirty="0">
                <a:solidFill>
                  <a:schemeClr val="bg1"/>
                </a:solidFill>
                <a:latin typeface="함초롬바탕" pitchFamily="18" charset="-127"/>
                <a:ea typeface="함초롬바탕" pitchFamily="18" charset="-127"/>
                <a:cs typeface="함초롬바탕" pitchFamily="18" charset="-127"/>
              </a:rPr>
              <a:t>‘</a:t>
            </a:r>
            <a:r>
              <a:rPr lang="ko-KR" altLang="en-US" sz="1400" b="1" dirty="0">
                <a:solidFill>
                  <a:schemeClr val="bg1"/>
                </a:solidFill>
                <a:latin typeface="함초롬바탕" pitchFamily="18" charset="-127"/>
                <a:ea typeface="함초롬바탕" pitchFamily="18" charset="-127"/>
                <a:cs typeface="함초롬바탕" pitchFamily="18" charset="-127"/>
              </a:rPr>
              <a:t>바이블로</a:t>
            </a:r>
            <a:r>
              <a:rPr lang="en-US" altLang="ko-KR" sz="1400" b="1" dirty="0">
                <a:solidFill>
                  <a:schemeClr val="bg1"/>
                </a:solidFill>
                <a:latin typeface="함초롬바탕" pitchFamily="18" charset="-127"/>
                <a:ea typeface="함초롬바탕" pitchFamily="18" charset="-127"/>
                <a:cs typeface="함초롬바탕" pitchFamily="18" charset="-127"/>
              </a:rPr>
              <a:t>’</a:t>
            </a:r>
            <a:r>
              <a:rPr lang="ko-KR" altLang="en-US" sz="1400" b="1" dirty="0">
                <a:solidFill>
                  <a:schemeClr val="bg1"/>
                </a:solidFill>
                <a:latin typeface="함초롬바탕" pitchFamily="18" charset="-127"/>
                <a:ea typeface="함초롬바탕" pitchFamily="18" charset="-127"/>
                <a:cs typeface="함초롬바탕" pitchFamily="18" charset="-127"/>
              </a:rPr>
              <a:t>를 시청해주세요</a:t>
            </a:r>
            <a:r>
              <a:rPr lang="en-US" altLang="ko-KR" sz="1400" b="1" dirty="0">
                <a:solidFill>
                  <a:schemeClr val="bg1"/>
                </a:solidFill>
                <a:latin typeface="함초롬바탕" pitchFamily="18" charset="-127"/>
                <a:ea typeface="함초롬바탕" pitchFamily="18" charset="-127"/>
                <a:cs typeface="함초롬바탕" pitchFamily="18" charset="-127"/>
              </a:rPr>
              <a:t>.</a:t>
            </a:r>
            <a:endParaRPr lang="ko-KR" altLang="en-US" sz="1400" b="1" dirty="0">
              <a:solidFill>
                <a:schemeClr val="bg1"/>
              </a:solidFill>
              <a:latin typeface="함초롬바탕" pitchFamily="18" charset="-127"/>
              <a:ea typeface="함초롬바탕" pitchFamily="18" charset="-127"/>
              <a:cs typeface="함초롬바탕" pitchFamily="18" charset="-127"/>
            </a:endParaRPr>
          </a:p>
        </p:txBody>
      </p:sp>
      <p:sp>
        <p:nvSpPr>
          <p:cNvPr id="24" name="직사각형 15"/>
          <p:cNvSpPr/>
          <p:nvPr userDrawn="1"/>
        </p:nvSpPr>
        <p:spPr bwMode="white">
          <a:xfrm>
            <a:off x="313267" y="257217"/>
            <a:ext cx="8517466"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직사각형 16"/>
          <p:cNvSpPr/>
          <p:nvPr userDrawn="1"/>
        </p:nvSpPr>
        <p:spPr>
          <a:xfrm>
            <a:off x="6156177" y="341887"/>
            <a:ext cx="2558828"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직사각형 17"/>
          <p:cNvSpPr/>
          <p:nvPr userDrawn="1"/>
        </p:nvSpPr>
        <p:spPr>
          <a:xfrm>
            <a:off x="406401" y="341887"/>
            <a:ext cx="5749775"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세로 텍스트 개체 틀 2"/>
          <p:cNvSpPr>
            <a:spLocks noGrp="1"/>
          </p:cNvSpPr>
          <p:nvPr>
            <p:ph type="body" orient="vert" idx="1"/>
          </p:nvPr>
        </p:nvSpPr>
        <p:spPr/>
        <p:txBody>
          <a:bodyPr vert="eaVer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2026-06-12</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세로 제목 및 텍스트">
    <p:spTree>
      <p:nvGrpSpPr>
        <p:cNvPr id="1" name=""/>
        <p:cNvGrpSpPr/>
        <p:nvPr/>
      </p:nvGrpSpPr>
      <p:grpSpPr>
        <a:xfrm>
          <a:off x="0" y="0"/>
          <a:ext cx="0" cy="0"/>
          <a:chOff x="0" y="0"/>
          <a:chExt cx="0" cy="0"/>
        </a:xfrm>
      </p:grpSpPr>
      <p:sp>
        <p:nvSpPr>
          <p:cNvPr id="9" name="직사각형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직사각형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세로 제목 1"/>
          <p:cNvSpPr>
            <a:spLocks noGrp="1"/>
          </p:cNvSpPr>
          <p:nvPr>
            <p:ph type="title" orient="vert"/>
          </p:nvPr>
        </p:nvSpPr>
        <p:spPr>
          <a:xfrm>
            <a:off x="6781800" y="274640"/>
            <a:ext cx="1905000" cy="5851525"/>
          </a:xfrm>
        </p:spPr>
        <p:txBody>
          <a:bodyPr vert="eaVert"/>
          <a:lstStyle/>
          <a:p>
            <a:r>
              <a:rPr kumimoji="0" lang="ko-KR" altLang="en-US"/>
              <a:t>마스터 제목 스타일 편집</a:t>
            </a:r>
            <a:endParaRPr kumimoji="0" lang="en-US"/>
          </a:p>
        </p:txBody>
      </p:sp>
      <p:sp>
        <p:nvSpPr>
          <p:cNvPr id="3" name="세로 텍스트 개체 틀 2"/>
          <p:cNvSpPr>
            <a:spLocks noGrp="1"/>
          </p:cNvSpPr>
          <p:nvPr>
            <p:ph type="body" orient="vert" idx="1"/>
          </p:nvPr>
        </p:nvSpPr>
        <p:spPr>
          <a:xfrm>
            <a:off x="457200" y="304800"/>
            <a:ext cx="6019800" cy="5851525"/>
          </a:xfrm>
        </p:spPr>
        <p:txBody>
          <a:bodyPr vert="eaVer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2026-06-12</a:t>
            </a:fld>
            <a:endParaRPr lang="ko-KR" altLang="en-US"/>
          </a:p>
        </p:txBody>
      </p:sp>
      <p:sp>
        <p:nvSpPr>
          <p:cNvPr id="5" name="바닥글 개체 틀 4"/>
          <p:cNvSpPr>
            <a:spLocks noGrp="1"/>
          </p:cNvSpPr>
          <p:nvPr>
            <p:ph type="ftr" sz="quarter" idx="11"/>
          </p:nvPr>
        </p:nvSpPr>
        <p:spPr>
          <a:xfrm>
            <a:off x="2640597" y="6377459"/>
            <a:ext cx="3836404" cy="365125"/>
          </a:xfrm>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a:xfrm>
            <a:off x="457200" y="155448"/>
            <a:ext cx="8229600" cy="1252728"/>
          </a:xfrm>
        </p:spPr>
        <p:txBody>
          <a:bodyPr/>
          <a:lstStyle/>
          <a:p>
            <a:r>
              <a:rPr kumimoji="0" lang="ko-KR" altLang="en-US"/>
              <a:t>마스터 제목 스타일 편집</a:t>
            </a:r>
            <a:endParaRPr kumimoji="0" lang="en-US"/>
          </a:p>
        </p:txBody>
      </p:sp>
      <p:sp>
        <p:nvSpPr>
          <p:cNvPr id="3" name="내용 개체 틀 2"/>
          <p:cNvSpPr>
            <a:spLocks noGrp="1"/>
          </p:cNvSpPr>
          <p:nvPr>
            <p:ph idx="1"/>
          </p:nvPr>
        </p:nvSpPr>
        <p:spPr/>
        <p:txBody>
          <a:bodyPr/>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2026-06-12</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구역 머리글">
    <p:bg>
      <p:bgRef idx="1002">
        <a:schemeClr val="bg2"/>
      </p:bgRef>
    </p:bg>
    <p:spTree>
      <p:nvGrpSpPr>
        <p:cNvPr id="1" name=""/>
        <p:cNvGrpSpPr/>
        <p:nvPr/>
      </p:nvGrpSpPr>
      <p:grpSpPr>
        <a:xfrm>
          <a:off x="0" y="0"/>
          <a:ext cx="0" cy="0"/>
          <a:chOff x="0" y="0"/>
          <a:chExt cx="0" cy="0"/>
        </a:xfrm>
      </p:grpSpPr>
      <p:sp>
        <p:nvSpPr>
          <p:cNvPr id="9" name="직사각형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직사각형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제목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ko-KR" altLang="en-US"/>
              <a:t>마스터 텍스트 스타일을 편집합니다</a:t>
            </a:r>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2026-06-12</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내용 개체 틀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내용 개체 틀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5" name="날짜 개체 틀 4"/>
          <p:cNvSpPr>
            <a:spLocks noGrp="1"/>
          </p:cNvSpPr>
          <p:nvPr>
            <p:ph type="dt" sz="half" idx="10"/>
          </p:nvPr>
        </p:nvSpPr>
        <p:spPr/>
        <p:txBody>
          <a:bodyPr/>
          <a:lstStyle/>
          <a:p>
            <a:fld id="{C4B5454D-502A-42F7-A2F2-7202D1A918AA}" type="datetimeFigureOut">
              <a:rPr lang="ko-KR" altLang="en-US" smtClean="0"/>
              <a:pPr/>
              <a:t>2026-06-12</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extLst/>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ko-KR" altLang="en-US"/>
              <a:t>마스터 텍스트 스타일을 편집합니다</a:t>
            </a:r>
          </a:p>
        </p:txBody>
      </p:sp>
      <p:sp>
        <p:nvSpPr>
          <p:cNvPr id="4" name="내용 개체 틀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5" name="텍스트 개체 틀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ko-KR" altLang="en-US"/>
              <a:t>마스터 텍스트 스타일을 편집합니다</a:t>
            </a:r>
          </a:p>
        </p:txBody>
      </p:sp>
      <p:sp>
        <p:nvSpPr>
          <p:cNvPr id="6" name="내용 개체 틀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7" name="날짜 개체 틀 6"/>
          <p:cNvSpPr>
            <a:spLocks noGrp="1"/>
          </p:cNvSpPr>
          <p:nvPr>
            <p:ph type="dt" sz="half" idx="10"/>
          </p:nvPr>
        </p:nvSpPr>
        <p:spPr/>
        <p:txBody>
          <a:bodyPr/>
          <a:lstStyle/>
          <a:p>
            <a:fld id="{C4B5454D-502A-42F7-A2F2-7202D1A918AA}" type="datetimeFigureOut">
              <a:rPr lang="ko-KR" altLang="en-US" smtClean="0"/>
              <a:pPr/>
              <a:t>2026-06-12</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날짜 개체 틀 2"/>
          <p:cNvSpPr>
            <a:spLocks noGrp="1"/>
          </p:cNvSpPr>
          <p:nvPr>
            <p:ph type="dt" sz="half" idx="10"/>
          </p:nvPr>
        </p:nvSpPr>
        <p:spPr/>
        <p:txBody>
          <a:bodyPr/>
          <a:lstStyle/>
          <a:p>
            <a:fld id="{C4B5454D-502A-42F7-A2F2-7202D1A918AA}" type="datetimeFigureOut">
              <a:rPr lang="ko-KR" altLang="en-US" smtClean="0"/>
              <a:pPr/>
              <a:t>2026-06-12</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C4B5454D-502A-42F7-A2F2-7202D1A918AA}" type="datetimeFigureOut">
              <a:rPr lang="ko-KR" altLang="en-US" smtClean="0"/>
              <a:pPr/>
              <a:t>2026-06-12</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ko-KR" altLang="en-US"/>
              <a:t>마스터 제목 스타일 편집</a:t>
            </a:r>
            <a:endParaRPr kumimoji="0" lang="en-US"/>
          </a:p>
        </p:txBody>
      </p:sp>
      <p:sp>
        <p:nvSpPr>
          <p:cNvPr id="3" name="내용 개체 틀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텍스트 개체 틀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ko-KR" altLang="en-US"/>
              <a:t>마스터 텍스트 스타일을 편집합니다</a:t>
            </a:r>
          </a:p>
        </p:txBody>
      </p:sp>
      <p:sp>
        <p:nvSpPr>
          <p:cNvPr id="5" name="날짜 개체 틀 4"/>
          <p:cNvSpPr>
            <a:spLocks noGrp="1"/>
          </p:cNvSpPr>
          <p:nvPr>
            <p:ph type="dt" sz="half" idx="10"/>
          </p:nvPr>
        </p:nvSpPr>
        <p:spPr/>
        <p:txBody>
          <a:bodyPr/>
          <a:lstStyle/>
          <a:p>
            <a:fld id="{C4B5454D-502A-42F7-A2F2-7202D1A918AA}" type="datetimeFigureOut">
              <a:rPr lang="ko-KR" altLang="en-US" smtClean="0"/>
              <a:pPr/>
              <a:t>2026-06-12</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38F1E10-FEE3-4FF7-89BB-6A136F18816F}" type="slidenum">
              <a:rPr lang="ko-KR" altLang="en-US" smtClean="0"/>
              <a:pPr/>
              <a:t>‹#›</a:t>
            </a:fld>
            <a:endParaRPr lang="ko-KR" altLang="en-US"/>
          </a:p>
        </p:txBody>
      </p:sp>
      <p:sp>
        <p:nvSpPr>
          <p:cNvPr id="12" name="직사각형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직사각형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bg>
      <p:bgRef idx="1001">
        <a:schemeClr val="bg2"/>
      </p:bgRef>
    </p:bg>
    <p:spTree>
      <p:nvGrpSpPr>
        <p:cNvPr id="1" name=""/>
        <p:cNvGrpSpPr/>
        <p:nvPr/>
      </p:nvGrpSpPr>
      <p:grpSpPr>
        <a:xfrm>
          <a:off x="0" y="0"/>
          <a:ext cx="0" cy="0"/>
          <a:chOff x="0" y="0"/>
          <a:chExt cx="0" cy="0"/>
        </a:xfrm>
      </p:grpSpPr>
      <p:sp>
        <p:nvSpPr>
          <p:cNvPr id="2" name="제목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ko-KR" altLang="en-US"/>
              <a:t>마스터 제목 스타일 편집</a:t>
            </a:r>
            <a:endParaRPr kumimoji="0" lang="en-US"/>
          </a:p>
        </p:txBody>
      </p:sp>
      <p:sp>
        <p:nvSpPr>
          <p:cNvPr id="3" name="그림 개체 틀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ko-KR" altLang="en-US"/>
              <a:t>그림을 추가하려면 아이콘을 클릭하십시오</a:t>
            </a:r>
            <a:endParaRPr kumimoji="0" lang="en-US" dirty="0"/>
          </a:p>
        </p:txBody>
      </p:sp>
      <p:sp>
        <p:nvSpPr>
          <p:cNvPr id="4" name="텍스트 개체 틀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ko-KR" altLang="en-US"/>
              <a:t>마스터 텍스트 스타일을 편집합니다</a:t>
            </a:r>
          </a:p>
        </p:txBody>
      </p:sp>
      <p:sp>
        <p:nvSpPr>
          <p:cNvPr id="5" name="날짜 개체 틀 4"/>
          <p:cNvSpPr>
            <a:spLocks noGrp="1"/>
          </p:cNvSpPr>
          <p:nvPr>
            <p:ph type="dt" sz="half" idx="10"/>
          </p:nvPr>
        </p:nvSpPr>
        <p:spPr>
          <a:xfrm>
            <a:off x="164592" y="1170432"/>
            <a:ext cx="2523744" cy="201168"/>
          </a:xfrm>
        </p:spPr>
        <p:txBody>
          <a:bodyPr/>
          <a:lstStyle/>
          <a:p>
            <a:fld id="{C4B5454D-502A-42F7-A2F2-7202D1A918AA}" type="datetimeFigureOut">
              <a:rPr lang="ko-KR" altLang="en-US" smtClean="0"/>
              <a:pPr/>
              <a:t>2026-06-12</a:t>
            </a:fld>
            <a:endParaRPr lang="ko-KR" altLang="en-US"/>
          </a:p>
        </p:txBody>
      </p:sp>
      <p:sp>
        <p:nvSpPr>
          <p:cNvPr id="11" name="직사각형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직사각형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바닥글 개체 틀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ko-KR" altLang="en-US"/>
          </a:p>
        </p:txBody>
      </p:sp>
      <p:sp>
        <p:nvSpPr>
          <p:cNvPr id="7" name="슬라이드 번호 개체 틀 6"/>
          <p:cNvSpPr>
            <a:spLocks noGrp="1"/>
          </p:cNvSpPr>
          <p:nvPr>
            <p:ph type="sldNum" sz="quarter" idx="12"/>
          </p:nvPr>
        </p:nvSpPr>
        <p:spPr>
          <a:xfrm>
            <a:off x="8339328" y="1170432"/>
            <a:ext cx="733864" cy="201168"/>
          </a:xfrm>
        </p:spPr>
        <p:txBody>
          <a:bodyPr/>
          <a:lstStyle/>
          <a:p>
            <a:fld id="{438F1E10-FEE3-4FF7-89BB-6A136F18816F}" type="slidenum">
              <a:rPr lang="ko-KR" altLang="en-US" smtClean="0"/>
              <a:pPr/>
              <a:t>‹#›</a:t>
            </a:fld>
            <a:endParaRPr lang="ko-KR" alt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직사각형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직사각형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제목 개체 틀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ko-KR" altLang="en-US"/>
              <a:t>마스터 텍스트 스타일을 편집합니다</a:t>
            </a:r>
          </a:p>
          <a:p>
            <a:pPr lvl="1" eaLnBrk="1" latinLnBrk="0" hangingPunct="1"/>
            <a:r>
              <a:rPr kumimoji="0" lang="ko-KR" altLang="en-US"/>
              <a:t>둘째 수준</a:t>
            </a:r>
          </a:p>
          <a:p>
            <a:pPr lvl="2" eaLnBrk="1" latinLnBrk="0" hangingPunct="1"/>
            <a:r>
              <a:rPr kumimoji="0" lang="ko-KR" altLang="en-US"/>
              <a:t>셋째 수준</a:t>
            </a:r>
          </a:p>
          <a:p>
            <a:pPr lvl="3" eaLnBrk="1" latinLnBrk="0" hangingPunct="1"/>
            <a:r>
              <a:rPr kumimoji="0" lang="ko-KR" altLang="en-US"/>
              <a:t>넷째 수준</a:t>
            </a:r>
          </a:p>
          <a:p>
            <a:pPr lvl="4" eaLnBrk="1" latinLnBrk="0" hangingPunct="1"/>
            <a:r>
              <a:rPr kumimoji="0" lang="ko-KR" altLang="en-US"/>
              <a:t>다섯째 수준</a:t>
            </a:r>
            <a:endParaRPr kumimoji="0" lang="en-US"/>
          </a:p>
        </p:txBody>
      </p:sp>
      <p:sp>
        <p:nvSpPr>
          <p:cNvPr id="4" name="날짜 개체 틀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C4B5454D-502A-42F7-A2F2-7202D1A918AA}" type="datetimeFigureOut">
              <a:rPr lang="ko-KR" altLang="en-US" smtClean="0"/>
              <a:pPr/>
              <a:t>2026-06-12</a:t>
            </a:fld>
            <a:endParaRPr lang="ko-KR" altLang="en-US"/>
          </a:p>
        </p:txBody>
      </p:sp>
      <p:sp>
        <p:nvSpPr>
          <p:cNvPr id="5" name="바닥글 개체 틀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ko-KR" altLang="en-US"/>
          </a:p>
        </p:txBody>
      </p:sp>
      <p:sp>
        <p:nvSpPr>
          <p:cNvPr id="6" name="슬라이드 번호 개체 틀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438F1E10-FEE3-4FF7-89BB-6A136F18816F}"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1"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1"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1"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1"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1"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1"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1"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1"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1"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1"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1" hangingPunct="1">
        <a:defRPr kumimoji="0" kern="1200">
          <a:solidFill>
            <a:schemeClr val="tx1"/>
          </a:solidFill>
          <a:latin typeface="+mn-lt"/>
          <a:ea typeface="+mn-ea"/>
          <a:cs typeface="+mn-cs"/>
        </a:defRPr>
      </a:lvl1pPr>
      <a:lvl2pPr marL="457200" algn="l" rtl="0" eaLnBrk="1" latinLnBrk="1" hangingPunct="1">
        <a:defRPr kumimoji="0" kern="1200">
          <a:solidFill>
            <a:schemeClr val="tx1"/>
          </a:solidFill>
          <a:latin typeface="+mn-lt"/>
          <a:ea typeface="+mn-ea"/>
          <a:cs typeface="+mn-cs"/>
        </a:defRPr>
      </a:lvl2pPr>
      <a:lvl3pPr marL="914400" algn="l" rtl="0" eaLnBrk="1" latinLnBrk="1" hangingPunct="1">
        <a:defRPr kumimoji="0" kern="1200">
          <a:solidFill>
            <a:schemeClr val="tx1"/>
          </a:solidFill>
          <a:latin typeface="+mn-lt"/>
          <a:ea typeface="+mn-ea"/>
          <a:cs typeface="+mn-cs"/>
        </a:defRPr>
      </a:lvl3pPr>
      <a:lvl4pPr marL="1371600" algn="l" rtl="0" eaLnBrk="1" latinLnBrk="1" hangingPunct="1">
        <a:defRPr kumimoji="0" kern="1200">
          <a:solidFill>
            <a:schemeClr val="tx1"/>
          </a:solidFill>
          <a:latin typeface="+mn-lt"/>
          <a:ea typeface="+mn-ea"/>
          <a:cs typeface="+mn-cs"/>
        </a:defRPr>
      </a:lvl4pPr>
      <a:lvl5pPr marL="1828800" algn="l" rtl="0" eaLnBrk="1" latinLnBrk="1" hangingPunct="1">
        <a:defRPr kumimoji="0" kern="1200">
          <a:solidFill>
            <a:schemeClr val="tx1"/>
          </a:solidFill>
          <a:latin typeface="+mn-lt"/>
          <a:ea typeface="+mn-ea"/>
          <a:cs typeface="+mn-cs"/>
        </a:defRPr>
      </a:lvl5pPr>
      <a:lvl6pPr marL="2286000" algn="l" rtl="0" eaLnBrk="1" latinLnBrk="1" hangingPunct="1">
        <a:defRPr kumimoji="0" kern="1200">
          <a:solidFill>
            <a:schemeClr val="tx1"/>
          </a:solidFill>
          <a:latin typeface="+mn-lt"/>
          <a:ea typeface="+mn-ea"/>
          <a:cs typeface="+mn-cs"/>
        </a:defRPr>
      </a:lvl6pPr>
      <a:lvl7pPr marL="2743200" algn="l" rtl="0" eaLnBrk="1" latinLnBrk="1" hangingPunct="1">
        <a:defRPr kumimoji="0" kern="1200">
          <a:solidFill>
            <a:schemeClr val="tx1"/>
          </a:solidFill>
          <a:latin typeface="+mn-lt"/>
          <a:ea typeface="+mn-ea"/>
          <a:cs typeface="+mn-cs"/>
        </a:defRPr>
      </a:lvl7pPr>
      <a:lvl8pPr marL="3200400" algn="l" rtl="0" eaLnBrk="1" latinLnBrk="1" hangingPunct="1">
        <a:defRPr kumimoji="0" kern="1200">
          <a:solidFill>
            <a:schemeClr val="tx1"/>
          </a:solidFill>
          <a:latin typeface="+mn-lt"/>
          <a:ea typeface="+mn-ea"/>
          <a:cs typeface="+mn-cs"/>
        </a:defRPr>
      </a:lvl8pPr>
      <a:lvl9pPr marL="3657600" algn="l" rtl="0" eaLnBrk="1" latinLnBrk="1"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p:cNvSpPr/>
          <p:nvPr/>
        </p:nvSpPr>
        <p:spPr>
          <a:xfrm>
            <a:off x="0" y="6536602"/>
            <a:ext cx="3530851" cy="321398"/>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ko-KR" altLang="en-US"/>
          </a:p>
        </p:txBody>
      </p:sp>
      <p:sp>
        <p:nvSpPr>
          <p:cNvPr id="8" name="직사각형 7"/>
          <p:cNvSpPr/>
          <p:nvPr/>
        </p:nvSpPr>
        <p:spPr>
          <a:xfrm>
            <a:off x="-716" y="891480"/>
            <a:ext cx="9144716" cy="5012413"/>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ko-KR" altLang="en-US"/>
          </a:p>
        </p:txBody>
      </p:sp>
      <p:sp>
        <p:nvSpPr>
          <p:cNvPr id="9" name="TextBox 8"/>
          <p:cNvSpPr txBox="1"/>
          <p:nvPr/>
        </p:nvSpPr>
        <p:spPr>
          <a:xfrm>
            <a:off x="323528" y="1916832"/>
            <a:ext cx="8532440" cy="2369880"/>
          </a:xfrm>
          <a:prstGeom prst="rect">
            <a:avLst/>
          </a:prstGeom>
          <a:noFill/>
        </p:spPr>
        <p:txBody>
          <a:bodyPr wrap="square" rtlCol="0">
            <a:spAutoFit/>
          </a:bodyPr>
          <a:lstStyle/>
          <a:p>
            <a:pPr algn="ctr"/>
            <a:r>
              <a:rPr lang="en-US" altLang="ko-KR" sz="3200" b="1" dirty="0">
                <a:solidFill>
                  <a:schemeClr val="bg1"/>
                </a:solidFill>
                <a:latin typeface="바탕"/>
                <a:ea typeface="바탕"/>
                <a:cs typeface="함초롬바탕" pitchFamily="18" charset="-127"/>
              </a:rPr>
              <a:t>『</a:t>
            </a:r>
            <a:r>
              <a:rPr lang="en-US" altLang="ko-KR" sz="3200" b="1" dirty="0">
                <a:solidFill>
                  <a:schemeClr val="bg1"/>
                </a:solidFill>
                <a:latin typeface="함초롬바탕" pitchFamily="18" charset="-127"/>
                <a:ea typeface="함초롬바탕" pitchFamily="18" charset="-127"/>
                <a:cs typeface="함초롬바탕" pitchFamily="18" charset="-127"/>
              </a:rPr>
              <a:t>ASV</a:t>
            </a:r>
            <a:r>
              <a:rPr lang="en-US" altLang="ko-KR" sz="3200" b="1" dirty="0">
                <a:solidFill>
                  <a:schemeClr val="bg1"/>
                </a:solidFill>
                <a:latin typeface="바탕"/>
                <a:ea typeface="바탕"/>
                <a:cs typeface="함초롬바탕" pitchFamily="18" charset="-127"/>
              </a:rPr>
              <a:t>』426 - </a:t>
            </a:r>
            <a:r>
              <a:rPr lang="ko-KR" altLang="en-US" sz="3200" b="1" dirty="0">
                <a:solidFill>
                  <a:schemeClr val="bg1"/>
                </a:solidFill>
                <a:latin typeface="바탕"/>
                <a:ea typeface="바탕"/>
                <a:cs typeface="함초롬바탕" pitchFamily="18" charset="-127"/>
              </a:rPr>
              <a:t>영어 읽기 훈련</a:t>
            </a:r>
            <a:endParaRPr lang="en-US" altLang="ko-KR" sz="3200" b="1" dirty="0">
              <a:solidFill>
                <a:schemeClr val="bg1"/>
              </a:solidFill>
              <a:latin typeface="바탕"/>
              <a:ea typeface="바탕"/>
              <a:cs typeface="함초롬바탕" pitchFamily="18" charset="-127"/>
            </a:endParaRPr>
          </a:p>
          <a:p>
            <a:pPr algn="ctr"/>
            <a:r>
              <a:rPr lang="ko-KR" altLang="en-US" sz="4400" b="1" dirty="0" err="1">
                <a:solidFill>
                  <a:srgbClr val="C00000"/>
                </a:solidFill>
                <a:latin typeface="함초롬바탕" pitchFamily="18" charset="-127"/>
                <a:ea typeface="함초롬바탕" pitchFamily="18" charset="-127"/>
                <a:cs typeface="함초롬바탕" pitchFamily="18" charset="-127"/>
              </a:rPr>
              <a:t>느헤미야</a:t>
            </a:r>
            <a:r>
              <a:rPr lang="ko-KR" altLang="en-US" sz="4400" b="1" dirty="0">
                <a:solidFill>
                  <a:srgbClr val="C00000"/>
                </a:solidFill>
                <a:latin typeface="함초롬바탕" pitchFamily="18" charset="-127"/>
                <a:ea typeface="함초롬바탕" pitchFamily="18" charset="-127"/>
                <a:cs typeface="함초롬바탕" pitchFamily="18" charset="-127"/>
              </a:rPr>
              <a:t> 제</a:t>
            </a:r>
            <a:r>
              <a:rPr lang="en-US" altLang="ko-KR" sz="4400" b="1" dirty="0">
                <a:solidFill>
                  <a:srgbClr val="C00000"/>
                </a:solidFill>
                <a:latin typeface="함초롬바탕" pitchFamily="18" charset="-127"/>
                <a:ea typeface="함초롬바탕" pitchFamily="18" charset="-127"/>
                <a:cs typeface="함초롬바탕" pitchFamily="18" charset="-127"/>
              </a:rPr>
              <a:t>13</a:t>
            </a:r>
            <a:r>
              <a:rPr lang="ko-KR" altLang="en-US" sz="4400" b="1" dirty="0">
                <a:solidFill>
                  <a:srgbClr val="C00000"/>
                </a:solidFill>
                <a:latin typeface="함초롬바탕" pitchFamily="18" charset="-127"/>
                <a:ea typeface="함초롬바탕" pitchFamily="18" charset="-127"/>
                <a:cs typeface="함초롬바탕" pitchFamily="18" charset="-127"/>
              </a:rPr>
              <a:t>장</a:t>
            </a:r>
            <a:endParaRPr lang="en-US" altLang="ko-KR" sz="4400" b="1" dirty="0">
              <a:solidFill>
                <a:srgbClr val="C00000"/>
              </a:solidFill>
              <a:latin typeface="함초롬바탕" pitchFamily="18" charset="-127"/>
              <a:ea typeface="함초롬바탕" pitchFamily="18" charset="-127"/>
              <a:cs typeface="함초롬바탕" pitchFamily="18" charset="-127"/>
            </a:endParaRPr>
          </a:p>
          <a:p>
            <a:pPr algn="ctr"/>
            <a:r>
              <a:rPr lang="en-US" altLang="ko-KR" sz="3600" b="1" dirty="0">
                <a:solidFill>
                  <a:srgbClr val="FFC000"/>
                </a:solidFill>
                <a:latin typeface="함초롬바탕" pitchFamily="18" charset="-127"/>
                <a:ea typeface="함초롬바탕" pitchFamily="18" charset="-127"/>
                <a:cs typeface="함초롬바탕" pitchFamily="18" charset="-127"/>
              </a:rPr>
              <a:t>Nehemiah Chapter 13</a:t>
            </a:r>
          </a:p>
          <a:p>
            <a:pPr algn="ctr"/>
            <a:endParaRPr lang="en-US" altLang="ko-KR" sz="3600" b="1" dirty="0">
              <a:solidFill>
                <a:srgbClr val="92D050"/>
              </a:solidFill>
              <a:latin typeface="함초롬바탕" pitchFamily="18" charset="-127"/>
              <a:ea typeface="함초롬바탕" pitchFamily="18" charset="-127"/>
              <a:cs typeface="함초롬바탕" pitchFamily="18" charset="-127"/>
            </a:endParaRPr>
          </a:p>
        </p:txBody>
      </p:sp>
      <p:sp>
        <p:nvSpPr>
          <p:cNvPr id="11" name="TextBox 10"/>
          <p:cNvSpPr txBox="1"/>
          <p:nvPr/>
        </p:nvSpPr>
        <p:spPr>
          <a:xfrm>
            <a:off x="-716" y="5903893"/>
            <a:ext cx="9153769" cy="984885"/>
          </a:xfrm>
          <a:prstGeom prst="rect">
            <a:avLst/>
          </a:prstGeom>
          <a:solidFill>
            <a:schemeClr val="bg1"/>
          </a:solidFill>
        </p:spPr>
        <p:txBody>
          <a:bodyPr wrap="square" rtlCol="0">
            <a:spAutoFit/>
          </a:bodyPr>
          <a:lstStyle/>
          <a:p>
            <a:r>
              <a:rPr lang="en-US" altLang="ko-KR" sz="2400" b="1" dirty="0">
                <a:latin typeface="함초롬바탕" pitchFamily="18" charset="-127"/>
                <a:ea typeface="함초롬바탕" pitchFamily="18" charset="-127"/>
                <a:cs typeface="함초롬바탕" pitchFamily="18" charset="-127"/>
              </a:rPr>
              <a:t>                     </a:t>
            </a:r>
            <a:r>
              <a:rPr lang="ko-KR" altLang="en-US" sz="2400" b="1" dirty="0">
                <a:latin typeface="함초롬바탕" pitchFamily="18" charset="-127"/>
                <a:ea typeface="함초롬바탕" pitchFamily="18" charset="-127"/>
                <a:cs typeface="함초롬바탕" pitchFamily="18" charset="-127"/>
              </a:rPr>
              <a:t>영어문장 읽기 연습 프로그램</a:t>
            </a:r>
            <a:endParaRPr lang="en-US" altLang="ko-KR" sz="2400" b="1" dirty="0">
              <a:latin typeface="함초롬바탕" pitchFamily="18" charset="-127"/>
              <a:ea typeface="함초롬바탕" pitchFamily="18" charset="-127"/>
              <a:cs typeface="함초롬바탕" pitchFamily="18" charset="-127"/>
            </a:endParaRPr>
          </a:p>
          <a:p>
            <a:r>
              <a:rPr lang="ko-KR" altLang="en-US" sz="2800" b="1" dirty="0">
                <a:latin typeface="함초롬바탕" pitchFamily="18" charset="-127"/>
                <a:ea typeface="함초롬바탕" pitchFamily="18" charset="-127"/>
                <a:cs typeface="함초롬바탕" pitchFamily="18" charset="-127"/>
              </a:rPr>
              <a:t>                  </a:t>
            </a:r>
            <a:r>
              <a:rPr lang="en-US" altLang="ko-KR" sz="2800" b="1" dirty="0">
                <a:latin typeface="함초롬바탕" pitchFamily="18" charset="-127"/>
                <a:ea typeface="함초롬바탕" pitchFamily="18" charset="-127"/>
                <a:cs typeface="함초롬바탕" pitchFamily="18" charset="-127"/>
              </a:rPr>
              <a:t>teacher :</a:t>
            </a:r>
            <a:r>
              <a:rPr lang="ko-KR" altLang="en-US" sz="2800" b="1" dirty="0">
                <a:latin typeface="함초롬바탕" pitchFamily="18" charset="-127"/>
                <a:ea typeface="함초롬바탕" pitchFamily="18" charset="-127"/>
                <a:cs typeface="함초롬바탕" pitchFamily="18" charset="-127"/>
              </a:rPr>
              <a:t> </a:t>
            </a:r>
            <a:r>
              <a:rPr lang="en-US" altLang="ko-KR" sz="3400" b="1" dirty="0">
                <a:latin typeface="함초롬바탕" pitchFamily="18" charset="-127"/>
                <a:ea typeface="함초롬바탕" pitchFamily="18" charset="-127"/>
                <a:cs typeface="함초롬바탕" pitchFamily="18" charset="-127"/>
              </a:rPr>
              <a:t>David Kang</a:t>
            </a:r>
            <a:r>
              <a:rPr lang="ko-KR" altLang="en-US" sz="2000" b="1" dirty="0">
                <a:latin typeface="함초롬바탕" pitchFamily="18" charset="-127"/>
                <a:ea typeface="함초롬바탕" pitchFamily="18" charset="-127"/>
                <a:cs typeface="함초롬바탕" pitchFamily="18" charset="-127"/>
              </a:rPr>
              <a:t> </a:t>
            </a:r>
            <a:r>
              <a:rPr lang="en-US" altLang="ko-KR" sz="2000" b="1" dirty="0">
                <a:latin typeface="함초롬바탕" pitchFamily="18" charset="-127"/>
                <a:ea typeface="함초롬바탕" pitchFamily="18" charset="-127"/>
                <a:cs typeface="함초롬바탕" pitchFamily="18" charset="-127"/>
              </a:rPr>
              <a:t>(elgift@knou.ac.kr)</a:t>
            </a:r>
            <a:endParaRPr lang="ko-KR" altLang="en-US" sz="2000" b="1" dirty="0">
              <a:latin typeface="함초롬바탕" pitchFamily="18" charset="-127"/>
              <a:ea typeface="함초롬바탕" pitchFamily="18" charset="-127"/>
              <a:cs typeface="함초롬바탕" pitchFamily="18" charset="-127"/>
            </a:endParaRPr>
          </a:p>
        </p:txBody>
      </p:sp>
      <p:pic>
        <p:nvPicPr>
          <p:cNvPr id="12" name="그림 11" descr="00. 행복나눔.jpg"/>
          <p:cNvPicPr>
            <a:picLocks noChangeAspect="1"/>
          </p:cNvPicPr>
          <p:nvPr/>
        </p:nvPicPr>
        <p:blipFill>
          <a:blip r:embed="rId2" cstate="print"/>
          <a:stretch>
            <a:fillRect/>
          </a:stretch>
        </p:blipFill>
        <p:spPr>
          <a:xfrm>
            <a:off x="56704" y="5996611"/>
            <a:ext cx="1890314" cy="807712"/>
          </a:xfrm>
          <a:prstGeom prst="rect">
            <a:avLst/>
          </a:prstGeom>
        </p:spPr>
      </p:pic>
      <p:sp>
        <p:nvSpPr>
          <p:cNvPr id="13" name="TextBox 12"/>
          <p:cNvSpPr txBox="1"/>
          <p:nvPr/>
        </p:nvSpPr>
        <p:spPr>
          <a:xfrm>
            <a:off x="539552" y="4078813"/>
            <a:ext cx="8208912" cy="646331"/>
          </a:xfrm>
          <a:prstGeom prst="rect">
            <a:avLst/>
          </a:prstGeom>
          <a:noFill/>
        </p:spPr>
        <p:txBody>
          <a:bodyPr wrap="square" rtlCol="0">
            <a:spAutoFit/>
          </a:bodyPr>
          <a:lstStyle/>
          <a:p>
            <a:pPr algn="ctr"/>
            <a:r>
              <a:rPr lang="ko-KR" altLang="en-US" b="1" dirty="0">
                <a:solidFill>
                  <a:srgbClr val="C00000"/>
                </a:solidFill>
                <a:latin typeface="함초롬바탕" pitchFamily="18" charset="-127"/>
                <a:ea typeface="함초롬바탕" pitchFamily="18" charset="-127"/>
                <a:cs typeface="함초롬바탕" pitchFamily="18" charset="-127"/>
              </a:rPr>
              <a:t>영어 해석 강의는 검색어 </a:t>
            </a:r>
            <a:r>
              <a:rPr lang="en-US" altLang="ko-KR" b="1" dirty="0">
                <a:solidFill>
                  <a:srgbClr val="C00000"/>
                </a:solidFill>
                <a:latin typeface="함초롬바탕" pitchFamily="18" charset="-127"/>
                <a:ea typeface="함초롬바탕" pitchFamily="18" charset="-127"/>
                <a:cs typeface="함초롬바탕" pitchFamily="18" charset="-127"/>
              </a:rPr>
              <a:t>‘</a:t>
            </a:r>
            <a:r>
              <a:rPr lang="ko-KR" altLang="en-US" b="1" dirty="0">
                <a:solidFill>
                  <a:srgbClr val="C00000"/>
                </a:solidFill>
                <a:latin typeface="함초롬바탕" pitchFamily="18" charset="-127"/>
                <a:ea typeface="함초롬바탕" pitchFamily="18" charset="-127"/>
                <a:cs typeface="함초롬바탕" pitchFamily="18" charset="-127"/>
              </a:rPr>
              <a:t>바이블로</a:t>
            </a:r>
            <a:r>
              <a:rPr lang="en-US" altLang="ko-KR" b="1" dirty="0">
                <a:solidFill>
                  <a:srgbClr val="C00000"/>
                </a:solidFill>
                <a:latin typeface="함초롬바탕" pitchFamily="18" charset="-127"/>
                <a:ea typeface="함초롬바탕" pitchFamily="18" charset="-127"/>
                <a:cs typeface="함초롬바탕" pitchFamily="18" charset="-127"/>
              </a:rPr>
              <a:t>’</a:t>
            </a:r>
          </a:p>
          <a:p>
            <a:pPr algn="ctr"/>
            <a:r>
              <a:rPr lang="en-US" altLang="ko-KR" b="1" dirty="0">
                <a:solidFill>
                  <a:schemeClr val="accent2">
                    <a:lumMod val="75000"/>
                  </a:schemeClr>
                </a:solidFill>
                <a:latin typeface="함초롬바탕" pitchFamily="18" charset="-127"/>
                <a:ea typeface="함초롬바탕" pitchFamily="18" charset="-127"/>
                <a:cs typeface="함초롬바탕" pitchFamily="18" charset="-127"/>
              </a:rPr>
              <a:t>(</a:t>
            </a:r>
            <a:r>
              <a:rPr lang="ko-KR" altLang="en-US" b="1" dirty="0">
                <a:solidFill>
                  <a:schemeClr val="accent2">
                    <a:lumMod val="75000"/>
                  </a:schemeClr>
                </a:solidFill>
                <a:latin typeface="함초롬바탕" pitchFamily="18" charset="-127"/>
                <a:ea typeface="함초롬바탕" pitchFamily="18" charset="-127"/>
                <a:cs typeface="함초롬바탕" pitchFamily="18" charset="-127"/>
              </a:rPr>
              <a:t>이 프로그램은 기독교인 여부와 무관하게 활용할 수 있습니다</a:t>
            </a:r>
            <a:r>
              <a:rPr lang="en-US" altLang="ko-KR" b="1" dirty="0">
                <a:solidFill>
                  <a:schemeClr val="accent2">
                    <a:lumMod val="75000"/>
                  </a:schemeClr>
                </a:solidFill>
                <a:latin typeface="함초롬바탕" pitchFamily="18" charset="-127"/>
                <a:ea typeface="함초롬바탕" pitchFamily="18" charset="-127"/>
                <a:cs typeface="함초롬바탕" pitchFamily="18" charset="-127"/>
              </a:rPr>
              <a:t>.)</a:t>
            </a:r>
            <a:endParaRPr lang="ko-KR" altLang="en-US" b="1" dirty="0">
              <a:solidFill>
                <a:schemeClr val="accent2">
                  <a:lumMod val="75000"/>
                </a:schemeClr>
              </a:solidFill>
              <a:latin typeface="함초롬바탕" pitchFamily="18" charset="-127"/>
              <a:ea typeface="함초롬바탕" pitchFamily="18" charset="-127"/>
              <a:cs typeface="함초롬바탕" pitchFamily="18" charset="-127"/>
            </a:endParaRPr>
          </a:p>
        </p:txBody>
      </p:sp>
      <p:sp>
        <p:nvSpPr>
          <p:cNvPr id="14" name="직사각형 13"/>
          <p:cNvSpPr/>
          <p:nvPr/>
        </p:nvSpPr>
        <p:spPr>
          <a:xfrm>
            <a:off x="0" y="0"/>
            <a:ext cx="9144000" cy="891480"/>
          </a:xfrm>
          <a:prstGeom prst="rect">
            <a:avLst/>
          </a:prstGeom>
          <a:ln/>
        </p:spPr>
        <p:style>
          <a:lnRef idx="3">
            <a:schemeClr val="lt1"/>
          </a:lnRef>
          <a:fillRef idx="1">
            <a:schemeClr val="accent3"/>
          </a:fillRef>
          <a:effectRef idx="1">
            <a:schemeClr val="accent3"/>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ko-KR" sz="2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함초롬바탕" pitchFamily="18" charset="-127"/>
                <a:ea typeface="함초롬바탕" pitchFamily="18" charset="-127"/>
                <a:cs typeface="함초롬바탕" pitchFamily="18" charset="-127"/>
              </a:rPr>
              <a:t>English Reading Course with American Standard Version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E4BCD0-3873-FECE-AA4F-24DDF85C1D4E}"/>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F06A1D3E-7CD6-C4CD-B93E-CD30467107E4}"/>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13</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770CDCA4-8F1B-F913-FC2A-6B9AB5569297}"/>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[f]cursed them, and smote certain of them, and plucked off their hair, and made them swear by God, saying, Ye shall not give your daughters unto their sons, nor take their daughters for your sons, or for yourselves. 26 Did not Solomon king of Israel sin by these things? yet among many nations was there no king like him, and he was beloved of his God, and God made him king over all Israel: nevertheless even him did foreign women cause to sin. 27 Shall we then hearken unto you to do all this great evil, to trespass against our God in marrying foreign</a:t>
            </a:r>
          </a:p>
        </p:txBody>
      </p:sp>
      <p:sp>
        <p:nvSpPr>
          <p:cNvPr id="6" name="TextBox 5">
            <a:extLst>
              <a:ext uri="{FF2B5EF4-FFF2-40B4-BE49-F238E27FC236}">
                <a16:creationId xmlns:a16="http://schemas.microsoft.com/office/drawing/2014/main" id="{2F3DD070-111A-76C7-ECE8-1E4E8B03C294}"/>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13</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6766306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32B944-2EF4-DCE7-2AAF-157002EA33CE}"/>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9150EBAA-C71B-76CE-12E4-F77B3B7711DE}"/>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13</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92F73A33-9DE6-07D7-FD4A-5ADFB4FAC39C}"/>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women?</a:t>
            </a:r>
          </a:p>
          <a:p>
            <a:pPr algn="l"/>
            <a:r>
              <a:rPr lang="en-US" altLang="ko-KR" sz="3200" b="0" i="0" dirty="0">
                <a:effectLst/>
                <a:latin typeface="system-ui"/>
              </a:rPr>
              <a:t>28 And one of the sons of </a:t>
            </a:r>
            <a:r>
              <a:rPr lang="en-US" altLang="ko-KR" sz="3200" b="0" i="0" dirty="0" err="1">
                <a:effectLst/>
                <a:latin typeface="system-ui"/>
              </a:rPr>
              <a:t>Joiada</a:t>
            </a:r>
            <a:r>
              <a:rPr lang="en-US" altLang="ko-KR" sz="3200" b="0" i="0" dirty="0">
                <a:effectLst/>
                <a:latin typeface="system-ui"/>
              </a:rPr>
              <a:t>, the son of Eliashib the high priest, was son-in-law to Sanballat the </a:t>
            </a:r>
            <a:r>
              <a:rPr lang="en-US" altLang="ko-KR" sz="3200" b="0" i="0" dirty="0" err="1">
                <a:effectLst/>
                <a:latin typeface="system-ui"/>
              </a:rPr>
              <a:t>Horonite</a:t>
            </a:r>
            <a:r>
              <a:rPr lang="en-US" altLang="ko-KR" sz="3200" b="0" i="0" dirty="0">
                <a:effectLst/>
                <a:latin typeface="system-ui"/>
              </a:rPr>
              <a:t>: therefore I chased him from me. 29 Remember them, O my God, [g]because they have defiled the priesthood, and the covenant of the priesthood, and of the Levites.</a:t>
            </a:r>
          </a:p>
          <a:p>
            <a:pPr algn="l"/>
            <a:r>
              <a:rPr lang="en-US" altLang="ko-KR" sz="3200" b="0" i="0" dirty="0">
                <a:effectLst/>
                <a:latin typeface="system-ui"/>
              </a:rPr>
              <a:t>30 Thus cleansed I them from [h]all foreigners, and appointed charges for the priests and for the Levites, every one in his work; 31 and for the wood-offering, at times appointed, and for the first-fruits.</a:t>
            </a:r>
          </a:p>
        </p:txBody>
      </p:sp>
      <p:sp>
        <p:nvSpPr>
          <p:cNvPr id="6" name="TextBox 5">
            <a:extLst>
              <a:ext uri="{FF2B5EF4-FFF2-40B4-BE49-F238E27FC236}">
                <a16:creationId xmlns:a16="http://schemas.microsoft.com/office/drawing/2014/main" id="{DC4EF17A-537D-50DF-0E12-C78445363C49}"/>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13</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30721646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9FC375-F548-4745-71E1-25C6C1597E3D}"/>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D30B3B5E-747E-E3B3-98E6-2887BA381B1E}"/>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13</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5A8A6CE7-8508-AC9A-A12D-D24034BDD6C4}"/>
              </a:ext>
            </a:extLst>
          </p:cNvPr>
          <p:cNvSpPr txBox="1"/>
          <p:nvPr/>
        </p:nvSpPr>
        <p:spPr>
          <a:xfrm>
            <a:off x="179512" y="1196752"/>
            <a:ext cx="8784976" cy="584775"/>
          </a:xfrm>
          <a:prstGeom prst="rect">
            <a:avLst/>
          </a:prstGeom>
          <a:noFill/>
        </p:spPr>
        <p:txBody>
          <a:bodyPr wrap="square" rtlCol="0">
            <a:spAutoFit/>
          </a:bodyPr>
          <a:lstStyle/>
          <a:p>
            <a:pPr algn="l"/>
            <a:r>
              <a:rPr lang="en-US" altLang="ko-KR" sz="3200" b="0" i="0" dirty="0">
                <a:effectLst/>
                <a:latin typeface="system-ui"/>
              </a:rPr>
              <a:t>Remember me, O my God, for good.</a:t>
            </a:r>
          </a:p>
        </p:txBody>
      </p:sp>
      <p:sp>
        <p:nvSpPr>
          <p:cNvPr id="6" name="TextBox 5">
            <a:extLst>
              <a:ext uri="{FF2B5EF4-FFF2-40B4-BE49-F238E27FC236}">
                <a16:creationId xmlns:a16="http://schemas.microsoft.com/office/drawing/2014/main" id="{7F1B9BDA-8D0B-23C9-FDB2-3415AB886561}"/>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13</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4847744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1C5D76-BB07-D636-0812-CBFDCE5BA269}"/>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7860EAED-F070-2857-481D-5531442AFD87}"/>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13</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69FB84AE-1C16-669A-5F5B-1FE1CCC88C10}"/>
              </a:ext>
            </a:extLst>
          </p:cNvPr>
          <p:cNvSpPr txBox="1"/>
          <p:nvPr/>
        </p:nvSpPr>
        <p:spPr>
          <a:xfrm>
            <a:off x="179512" y="1196752"/>
            <a:ext cx="8784976" cy="5016758"/>
          </a:xfrm>
          <a:prstGeom prst="rect">
            <a:avLst/>
          </a:prstGeom>
          <a:noFill/>
        </p:spPr>
        <p:txBody>
          <a:bodyPr wrap="square" rtlCol="0">
            <a:spAutoFit/>
          </a:bodyPr>
          <a:lstStyle/>
          <a:p>
            <a:pPr algn="l"/>
            <a:r>
              <a:rPr lang="en-US" altLang="ko-KR" sz="3200" b="0" i="0" dirty="0">
                <a:solidFill>
                  <a:srgbClr val="FFFF00"/>
                </a:solidFill>
                <a:effectLst/>
                <a:latin typeface="system-ui"/>
              </a:rPr>
              <a:t>Footnotes</a:t>
            </a:r>
          </a:p>
          <a:p>
            <a:pPr algn="l"/>
            <a:r>
              <a:rPr lang="en-US" altLang="ko-KR" sz="3200" b="0" i="0" dirty="0">
                <a:effectLst/>
                <a:latin typeface="system-ui"/>
              </a:rPr>
              <a:t>Nehemiah 13:4 Hebrew chamber.</a:t>
            </a:r>
          </a:p>
          <a:p>
            <a:pPr algn="l"/>
            <a:r>
              <a:rPr lang="en-US" altLang="ko-KR" sz="3200" b="0" i="0" dirty="0">
                <a:effectLst/>
                <a:latin typeface="system-ui"/>
              </a:rPr>
              <a:t>Nehemiah 13:11 Or, deputies</a:t>
            </a:r>
          </a:p>
          <a:p>
            <a:pPr algn="l"/>
            <a:r>
              <a:rPr lang="en-US" altLang="ko-KR" sz="3200" b="0" i="0" dirty="0">
                <a:effectLst/>
                <a:latin typeface="system-ui"/>
              </a:rPr>
              <a:t>Nehemiah 13:15 Or, heaps of grain</a:t>
            </a:r>
          </a:p>
          <a:p>
            <a:pPr algn="l"/>
            <a:r>
              <a:rPr lang="en-US" altLang="ko-KR" sz="3200" b="0" i="0" dirty="0">
                <a:effectLst/>
                <a:latin typeface="system-ui"/>
              </a:rPr>
              <a:t>Nehemiah 13:21 Hebrew before.</a:t>
            </a:r>
          </a:p>
          <a:p>
            <a:pPr algn="l"/>
            <a:r>
              <a:rPr lang="en-US" altLang="ko-KR" sz="3200" b="0" i="0" dirty="0">
                <a:effectLst/>
                <a:latin typeface="system-ui"/>
              </a:rPr>
              <a:t>Nehemiah 13:23 Hebrew had made to dwell with them.</a:t>
            </a:r>
          </a:p>
          <a:p>
            <a:pPr algn="l"/>
            <a:r>
              <a:rPr lang="en-US" altLang="ko-KR" sz="3200" b="0" i="0" dirty="0">
                <a:effectLst/>
                <a:latin typeface="system-ui"/>
              </a:rPr>
              <a:t>Nehemiah 13:25 Or, reviled</a:t>
            </a:r>
          </a:p>
          <a:p>
            <a:pPr algn="l"/>
            <a:r>
              <a:rPr lang="en-US" altLang="ko-KR" sz="3200" b="0" i="0" dirty="0">
                <a:effectLst/>
                <a:latin typeface="system-ui"/>
              </a:rPr>
              <a:t>Nehemiah 13:29 Hebrew for the </a:t>
            </a:r>
            <a:r>
              <a:rPr lang="en-US" altLang="ko-KR" sz="3200" b="0" i="0" dirty="0" err="1">
                <a:effectLst/>
                <a:latin typeface="system-ui"/>
              </a:rPr>
              <a:t>defilings</a:t>
            </a:r>
            <a:r>
              <a:rPr lang="en-US" altLang="ko-KR" sz="3200" b="0" i="0" dirty="0">
                <a:effectLst/>
                <a:latin typeface="system-ui"/>
              </a:rPr>
              <a:t> of etc.</a:t>
            </a:r>
          </a:p>
          <a:p>
            <a:pPr algn="l"/>
            <a:r>
              <a:rPr lang="en-US" altLang="ko-KR" sz="3200" b="0" i="0" dirty="0">
                <a:effectLst/>
                <a:latin typeface="system-ui"/>
              </a:rPr>
              <a:t>Nehemiah 13:30 Or, everything foreign</a:t>
            </a:r>
          </a:p>
        </p:txBody>
      </p:sp>
      <p:sp>
        <p:nvSpPr>
          <p:cNvPr id="6" name="TextBox 5">
            <a:extLst>
              <a:ext uri="{FF2B5EF4-FFF2-40B4-BE49-F238E27FC236}">
                <a16:creationId xmlns:a16="http://schemas.microsoft.com/office/drawing/2014/main" id="{DA6B05B8-64F2-BCD0-9716-232505941877}"/>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13</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9596206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75656" y="1234648"/>
            <a:ext cx="6264696" cy="584775"/>
          </a:xfrm>
          <a:prstGeom prst="rect">
            <a:avLst/>
          </a:prstGeom>
          <a:noFill/>
        </p:spPr>
        <p:txBody>
          <a:bodyPr wrap="square" rtlCol="0">
            <a:spAutoFit/>
          </a:bodyPr>
          <a:lstStyle/>
          <a:p>
            <a:pPr algn="ctr"/>
            <a:r>
              <a:rPr lang="ko-KR" altLang="en-US" sz="3200" b="1">
                <a:solidFill>
                  <a:srgbClr val="FFFF00"/>
                </a:solidFill>
              </a:rPr>
              <a:t>안내 사항</a:t>
            </a:r>
          </a:p>
        </p:txBody>
      </p:sp>
      <p:sp>
        <p:nvSpPr>
          <p:cNvPr id="9" name="TextBox 8">
            <a:extLst>
              <a:ext uri="{FF2B5EF4-FFF2-40B4-BE49-F238E27FC236}">
                <a16:creationId xmlns:a16="http://schemas.microsoft.com/office/drawing/2014/main" id="{DBEE6D17-8B7B-4466-BECC-6D0DA21C8C85}"/>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13</a:t>
            </a:r>
            <a:endParaRPr lang="ko-KR" altLang="en-US" sz="2400" b="1" dirty="0">
              <a:solidFill>
                <a:srgbClr val="FFFF00"/>
              </a:solidFill>
              <a:latin typeface="HY견고딕" pitchFamily="18" charset="-127"/>
              <a:ea typeface="HY견고딕" pitchFamily="18" charset="-127"/>
            </a:endParaRPr>
          </a:p>
        </p:txBody>
      </p:sp>
      <p:sp>
        <p:nvSpPr>
          <p:cNvPr id="6" name="Rectangle 5"/>
          <p:cNvSpPr/>
          <p:nvPr/>
        </p:nvSpPr>
        <p:spPr>
          <a:xfrm>
            <a:off x="395536" y="1988840"/>
            <a:ext cx="8280920" cy="43924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2800" b="1" dirty="0"/>
              <a:t>www.biblegateway.com</a:t>
            </a:r>
            <a:r>
              <a:rPr lang="ko-KR" altLang="en-US" sz="2800" b="1" dirty="0"/>
              <a:t>에 접속하면 각종 </a:t>
            </a:r>
            <a:r>
              <a:rPr lang="en-US" altLang="ko-KR" sz="2800" b="1" dirty="0"/>
              <a:t>Tool </a:t>
            </a:r>
            <a:r>
              <a:rPr lang="ko-KR" altLang="en-US" sz="2800" b="1" dirty="0"/>
              <a:t>및 </a:t>
            </a:r>
            <a:r>
              <a:rPr lang="en-US" altLang="ko-KR" sz="2800" b="1" dirty="0"/>
              <a:t>ASV </a:t>
            </a:r>
            <a:r>
              <a:rPr lang="ko-KR" altLang="en-US" sz="2800" b="1" dirty="0"/>
              <a:t>낭독 보이스 버전을 직접 접할 수 있습니다</a:t>
            </a:r>
            <a:r>
              <a:rPr lang="en-US" altLang="ko-KR" sz="2800" b="1" dirty="0"/>
              <a:t>.</a:t>
            </a:r>
          </a:p>
          <a:p>
            <a:pPr algn="ctr"/>
            <a:endParaRPr lang="en-US" altLang="ko-KR" sz="2800" dirty="0">
              <a:solidFill>
                <a:schemeClr val="bg1"/>
              </a:solidFill>
            </a:endParaRPr>
          </a:p>
          <a:p>
            <a:pPr algn="ctr"/>
            <a:r>
              <a:rPr lang="en-US" altLang="ko-KR" sz="2800" dirty="0">
                <a:solidFill>
                  <a:schemeClr val="bg1"/>
                </a:solidFill>
              </a:rPr>
              <a:t>KJV </a:t>
            </a:r>
            <a:r>
              <a:rPr lang="ko-KR" altLang="en-US" sz="2800" dirty="0">
                <a:solidFill>
                  <a:schemeClr val="bg1"/>
                </a:solidFill>
              </a:rPr>
              <a:t>기반의 영어 해석 강좌</a:t>
            </a:r>
            <a:r>
              <a:rPr lang="en-US" altLang="ko-KR" sz="2800" dirty="0">
                <a:solidFill>
                  <a:schemeClr val="bg1"/>
                </a:solidFill>
              </a:rPr>
              <a:t>(</a:t>
            </a:r>
            <a:r>
              <a:rPr lang="ko-KR" altLang="en-US" sz="2800" dirty="0">
                <a:solidFill>
                  <a:schemeClr val="bg1"/>
                </a:solidFill>
              </a:rPr>
              <a:t>검색어 </a:t>
            </a:r>
            <a:r>
              <a:rPr lang="en-US" altLang="ko-KR" sz="2800" dirty="0">
                <a:solidFill>
                  <a:schemeClr val="bg1"/>
                </a:solidFill>
              </a:rPr>
              <a:t>: </a:t>
            </a:r>
            <a:r>
              <a:rPr lang="ko-KR" altLang="en-US" sz="2800" dirty="0">
                <a:solidFill>
                  <a:schemeClr val="bg1"/>
                </a:solidFill>
              </a:rPr>
              <a:t>바이블로</a:t>
            </a:r>
            <a:r>
              <a:rPr lang="en-US" altLang="ko-KR" sz="2800" dirty="0">
                <a:solidFill>
                  <a:schemeClr val="bg1"/>
                </a:solidFill>
              </a:rPr>
              <a:t>)</a:t>
            </a:r>
            <a:r>
              <a:rPr lang="ko-KR" altLang="en-US" sz="2800" dirty="0">
                <a:solidFill>
                  <a:schemeClr val="bg1"/>
                </a:solidFill>
              </a:rPr>
              <a:t>는</a:t>
            </a:r>
            <a:endParaRPr lang="en-US" altLang="ko-KR" sz="2800" dirty="0">
              <a:solidFill>
                <a:schemeClr val="bg1"/>
              </a:solidFill>
            </a:endParaRPr>
          </a:p>
          <a:p>
            <a:pPr algn="ctr"/>
            <a:r>
              <a:rPr lang="ko-KR" altLang="en-US" sz="2800" dirty="0">
                <a:solidFill>
                  <a:schemeClr val="bg1"/>
                </a:solidFill>
              </a:rPr>
              <a:t>기독교인 여부와 무관하게 활용할 수 있습니다</a:t>
            </a:r>
            <a:r>
              <a:rPr lang="en-US" altLang="ko-KR" sz="2800" dirty="0">
                <a:solidFill>
                  <a:schemeClr val="bg1"/>
                </a:solidFill>
              </a:rPr>
              <a:t>.</a:t>
            </a:r>
            <a:endParaRPr lang="en-US" altLang="ko-KR" sz="2800" dirty="0"/>
          </a:p>
          <a:p>
            <a:pPr algn="ctr"/>
            <a:endParaRPr lang="en-US" altLang="ko-KR" sz="2800" dirty="0"/>
          </a:p>
          <a:p>
            <a:pPr algn="ctr"/>
            <a:r>
              <a:rPr lang="en-US" altLang="ko-KR" sz="2800" dirty="0"/>
              <a:t>KJV </a:t>
            </a:r>
            <a:r>
              <a:rPr lang="ko-KR" altLang="en-US" sz="2800" dirty="0"/>
              <a:t>영어해석 강좌가 끝나면</a:t>
            </a:r>
            <a:endParaRPr lang="en-US" altLang="ko-KR" sz="2800" dirty="0"/>
          </a:p>
          <a:p>
            <a:pPr algn="ctr"/>
            <a:r>
              <a:rPr lang="en-US" altLang="ko-KR" sz="2800" dirty="0"/>
              <a:t>ASV </a:t>
            </a:r>
            <a:r>
              <a:rPr lang="ko-KR" altLang="en-US" sz="2800" dirty="0"/>
              <a:t>영어구조분석 강좌</a:t>
            </a:r>
            <a:r>
              <a:rPr lang="en-US" altLang="ko-KR" sz="2800" dirty="0"/>
              <a:t>(</a:t>
            </a:r>
            <a:r>
              <a:rPr lang="ko-KR" altLang="en-US" sz="2800" dirty="0"/>
              <a:t>검색어 </a:t>
            </a:r>
            <a:r>
              <a:rPr lang="en-US" altLang="ko-KR" sz="2800" dirty="0"/>
              <a:t>: </a:t>
            </a:r>
            <a:r>
              <a:rPr lang="ko-KR" altLang="en-US" sz="2800" dirty="0"/>
              <a:t>뉴바이블로</a:t>
            </a:r>
            <a:r>
              <a:rPr lang="en-US" altLang="ko-KR" sz="2800" dirty="0"/>
              <a:t>)</a:t>
            </a:r>
            <a:r>
              <a:rPr lang="ko-KR" altLang="en-US" sz="2800" dirty="0"/>
              <a:t>가 </a:t>
            </a:r>
            <a:endParaRPr lang="en-US" altLang="ko-KR" sz="2800" dirty="0"/>
          </a:p>
          <a:p>
            <a:pPr algn="ctr"/>
            <a:r>
              <a:rPr lang="ko-KR" altLang="en-US" sz="2800" dirty="0"/>
              <a:t>기독교인용으로 진행될 예정입니다</a:t>
            </a:r>
            <a:r>
              <a:rPr lang="en-US" altLang="ko-KR" sz="2800" dirty="0"/>
              <a:t>.</a:t>
            </a:r>
          </a:p>
        </p:txBody>
      </p:sp>
      <p:sp>
        <p:nvSpPr>
          <p:cNvPr id="8" name="TextBox 7"/>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13</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Tree>
    <p:extLst>
      <p:ext uri="{BB962C8B-B14F-4D97-AF65-F5344CB8AC3E}">
        <p14:creationId xmlns:p14="http://schemas.microsoft.com/office/powerpoint/2010/main" val="23526003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488887" y="482843"/>
            <a:ext cx="6048672" cy="461665"/>
          </a:xfrm>
          <a:prstGeom prst="rect">
            <a:avLst/>
          </a:prstGeom>
          <a:noFill/>
        </p:spPr>
        <p:txBody>
          <a:bodyPr wrap="square" rtlCol="0">
            <a:spAutoFit/>
          </a:bodyPr>
          <a:lstStyle/>
          <a:p>
            <a:r>
              <a:rPr lang="ko-KR" altLang="en-US" sz="2400" b="1" dirty="0">
                <a:solidFill>
                  <a:srgbClr val="FFFF00"/>
                </a:solidFill>
                <a:latin typeface="HY견고딕" pitchFamily="18" charset="-127"/>
                <a:ea typeface="HY견고딕" pitchFamily="18" charset="-127"/>
              </a:rPr>
              <a:t>자유자재로 영어 하기 코스</a:t>
            </a:r>
          </a:p>
        </p:txBody>
      </p:sp>
      <p:sp>
        <p:nvSpPr>
          <p:cNvPr id="6" name="TextBox 5"/>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13</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pic>
        <p:nvPicPr>
          <p:cNvPr id="5" name="그림 4">
            <a:extLst>
              <a:ext uri="{FF2B5EF4-FFF2-40B4-BE49-F238E27FC236}">
                <a16:creationId xmlns:a16="http://schemas.microsoft.com/office/drawing/2014/main" id="{175C4157-090A-43D7-B038-7FD639BBA23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019" y="2780928"/>
            <a:ext cx="3960440" cy="2988779"/>
          </a:xfrm>
          <a:prstGeom prst="rect">
            <a:avLst/>
          </a:prstGeom>
        </p:spPr>
      </p:pic>
      <p:sp>
        <p:nvSpPr>
          <p:cNvPr id="7" name="TextBox 6">
            <a:extLst>
              <a:ext uri="{FF2B5EF4-FFF2-40B4-BE49-F238E27FC236}">
                <a16:creationId xmlns:a16="http://schemas.microsoft.com/office/drawing/2014/main" id="{04FA49F5-1C5F-4AB0-891D-267B4912DAFE}"/>
              </a:ext>
            </a:extLst>
          </p:cNvPr>
          <p:cNvSpPr txBox="1"/>
          <p:nvPr/>
        </p:nvSpPr>
        <p:spPr>
          <a:xfrm>
            <a:off x="827584" y="1268760"/>
            <a:ext cx="7272808" cy="584775"/>
          </a:xfrm>
          <a:prstGeom prst="rect">
            <a:avLst/>
          </a:prstGeom>
          <a:noFill/>
        </p:spPr>
        <p:txBody>
          <a:bodyPr wrap="square" rtlCol="0">
            <a:spAutoFit/>
          </a:bodyPr>
          <a:lstStyle/>
          <a:p>
            <a:pPr algn="ctr"/>
            <a:r>
              <a:rPr lang="ko-KR" altLang="en-US" sz="3200" b="1" dirty="0"/>
              <a:t>포괄적 차별금지법</a:t>
            </a:r>
          </a:p>
        </p:txBody>
      </p:sp>
      <p:sp>
        <p:nvSpPr>
          <p:cNvPr id="8" name="TextBox 7">
            <a:extLst>
              <a:ext uri="{FF2B5EF4-FFF2-40B4-BE49-F238E27FC236}">
                <a16:creationId xmlns:a16="http://schemas.microsoft.com/office/drawing/2014/main" id="{D382D960-0957-4530-A74F-F6413BDF9A9C}"/>
              </a:ext>
            </a:extLst>
          </p:cNvPr>
          <p:cNvSpPr txBox="1"/>
          <p:nvPr/>
        </p:nvSpPr>
        <p:spPr>
          <a:xfrm>
            <a:off x="4716016" y="2708920"/>
            <a:ext cx="3960440" cy="3170099"/>
          </a:xfrm>
          <a:prstGeom prst="rect">
            <a:avLst/>
          </a:prstGeom>
          <a:noFill/>
        </p:spPr>
        <p:txBody>
          <a:bodyPr wrap="square" rtlCol="0">
            <a:spAutoFit/>
          </a:bodyPr>
          <a:lstStyle/>
          <a:p>
            <a:r>
              <a:rPr lang="en-US" altLang="ko-KR" sz="2000" b="1" dirty="0">
                <a:solidFill>
                  <a:srgbClr val="FFFF00"/>
                </a:solidFill>
              </a:rPr>
              <a:t>‘</a:t>
            </a:r>
            <a:r>
              <a:rPr lang="ko-KR" altLang="en-US" sz="2000" b="1" dirty="0">
                <a:solidFill>
                  <a:srgbClr val="FFFF00"/>
                </a:solidFill>
              </a:rPr>
              <a:t>차별금지법</a:t>
            </a:r>
            <a:r>
              <a:rPr lang="en-US" altLang="ko-KR" sz="2000" b="1" dirty="0">
                <a:solidFill>
                  <a:srgbClr val="FFFF00"/>
                </a:solidFill>
              </a:rPr>
              <a:t>’</a:t>
            </a:r>
            <a:r>
              <a:rPr lang="ko-KR" altLang="en-US" sz="2000" b="1" dirty="0">
                <a:solidFill>
                  <a:srgbClr val="FFFF00"/>
                </a:solidFill>
              </a:rPr>
              <a:t>은</a:t>
            </a:r>
            <a:endParaRPr lang="en-US" altLang="ko-KR" sz="2000" b="1" dirty="0">
              <a:solidFill>
                <a:srgbClr val="FFFF00"/>
              </a:solidFill>
            </a:endParaRPr>
          </a:p>
          <a:p>
            <a:r>
              <a:rPr lang="ko-KR" altLang="en-US" sz="2000" b="1" dirty="0">
                <a:solidFill>
                  <a:srgbClr val="FFFF00"/>
                </a:solidFill>
              </a:rPr>
              <a:t>평등을 빙자하여</a:t>
            </a:r>
            <a:endParaRPr lang="en-US" altLang="ko-KR" sz="2000" b="1" dirty="0">
              <a:solidFill>
                <a:srgbClr val="FFFF00"/>
              </a:solidFill>
            </a:endParaRPr>
          </a:p>
          <a:p>
            <a:r>
              <a:rPr lang="ko-KR" altLang="en-US" sz="2000" b="1" dirty="0">
                <a:solidFill>
                  <a:srgbClr val="FFFF00"/>
                </a:solidFill>
              </a:rPr>
              <a:t>특정 목적을 위해</a:t>
            </a:r>
            <a:endParaRPr lang="en-US" altLang="ko-KR" sz="2000" b="1" dirty="0">
              <a:solidFill>
                <a:srgbClr val="FFFF00"/>
              </a:solidFill>
            </a:endParaRPr>
          </a:p>
          <a:p>
            <a:r>
              <a:rPr lang="ko-KR" altLang="en-US" sz="2000" b="1" dirty="0">
                <a:solidFill>
                  <a:srgbClr val="FFFF00"/>
                </a:solidFill>
              </a:rPr>
              <a:t>언로를 탄압하는</a:t>
            </a:r>
            <a:endParaRPr lang="en-US" altLang="ko-KR" sz="2000" b="1" dirty="0">
              <a:solidFill>
                <a:srgbClr val="FFFF00"/>
              </a:solidFill>
            </a:endParaRPr>
          </a:p>
          <a:p>
            <a:r>
              <a:rPr lang="ko-KR" altLang="en-US" sz="2000" b="1" dirty="0">
                <a:solidFill>
                  <a:srgbClr val="FFFF00"/>
                </a:solidFill>
              </a:rPr>
              <a:t>반언론자유 악법입니다</a:t>
            </a:r>
            <a:r>
              <a:rPr lang="en-US" altLang="ko-KR" sz="2000" b="1" dirty="0">
                <a:solidFill>
                  <a:srgbClr val="FFFF00"/>
                </a:solidFill>
              </a:rPr>
              <a:t>.</a:t>
            </a:r>
          </a:p>
          <a:p>
            <a:endParaRPr lang="en-US" altLang="ko-KR" sz="2000" b="1" dirty="0">
              <a:solidFill>
                <a:srgbClr val="FFFF00"/>
              </a:solidFill>
            </a:endParaRPr>
          </a:p>
          <a:p>
            <a:r>
              <a:rPr lang="ko-KR" altLang="en-US" sz="2000" b="1" dirty="0">
                <a:solidFill>
                  <a:srgbClr val="FFFF00"/>
                </a:solidFill>
              </a:rPr>
              <a:t>입법을 </a:t>
            </a:r>
            <a:r>
              <a:rPr lang="ko-KR" altLang="en-US" sz="2000" b="1">
                <a:solidFill>
                  <a:srgbClr val="FFFF00"/>
                </a:solidFill>
              </a:rPr>
              <a:t>반드시 저지해야 </a:t>
            </a:r>
            <a:r>
              <a:rPr lang="ko-KR" altLang="en-US" sz="2000" b="1" dirty="0">
                <a:solidFill>
                  <a:srgbClr val="FFFF00"/>
                </a:solidFill>
              </a:rPr>
              <a:t>합니다</a:t>
            </a:r>
            <a:r>
              <a:rPr lang="en-US" altLang="ko-KR" sz="2000" b="1" dirty="0">
                <a:solidFill>
                  <a:srgbClr val="FFFF00"/>
                </a:solidFill>
              </a:rPr>
              <a:t>.</a:t>
            </a:r>
          </a:p>
          <a:p>
            <a:endParaRPr lang="en-US" altLang="ko-KR" sz="2000" b="1" dirty="0">
              <a:solidFill>
                <a:srgbClr val="FFFF00"/>
              </a:solidFill>
            </a:endParaRPr>
          </a:p>
          <a:p>
            <a:r>
              <a:rPr lang="en-US" altLang="ko-KR" sz="2000" b="1" dirty="0">
                <a:solidFill>
                  <a:srgbClr val="FFFF00"/>
                </a:solidFill>
              </a:rPr>
              <a:t>(</a:t>
            </a:r>
            <a:r>
              <a:rPr lang="ko-KR" altLang="en-US" sz="2000" b="1" dirty="0">
                <a:solidFill>
                  <a:srgbClr val="FFFF00"/>
                </a:solidFill>
              </a:rPr>
              <a:t>선진국의 차별금지법 폐해에 대해</a:t>
            </a:r>
            <a:endParaRPr lang="en-US" altLang="ko-KR" sz="2000" b="1" dirty="0">
              <a:solidFill>
                <a:srgbClr val="FFFF00"/>
              </a:solidFill>
            </a:endParaRPr>
          </a:p>
          <a:p>
            <a:r>
              <a:rPr lang="en-US" altLang="ko-KR" sz="2000" b="1" dirty="0">
                <a:solidFill>
                  <a:srgbClr val="FFFF00"/>
                </a:solidFill>
              </a:rPr>
              <a:t>  </a:t>
            </a:r>
            <a:r>
              <a:rPr lang="ko-KR" altLang="en-US" sz="2000" b="1" dirty="0">
                <a:solidFill>
                  <a:srgbClr val="FFFF00"/>
                </a:solidFill>
              </a:rPr>
              <a:t>충분히 확인하시기 바랍니다</a:t>
            </a:r>
            <a:r>
              <a:rPr lang="en-US" altLang="ko-KR" sz="2000" b="1" dirty="0">
                <a:solidFill>
                  <a:srgbClr val="FFFF00"/>
                </a:solidFill>
              </a:rPr>
              <a:t>.)</a:t>
            </a:r>
            <a:endParaRPr lang="ko-KR" altLang="en-US" sz="2000" b="1" dirty="0">
              <a:solidFill>
                <a:srgbClr val="FFFF00"/>
              </a:solidFill>
            </a:endParaRPr>
          </a:p>
        </p:txBody>
      </p:sp>
    </p:spTree>
    <p:extLst>
      <p:ext uri="{BB962C8B-B14F-4D97-AF65-F5344CB8AC3E}">
        <p14:creationId xmlns:p14="http://schemas.microsoft.com/office/powerpoint/2010/main" val="4012295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B3031F-6DA0-3D8F-B166-3AF27AA636F3}"/>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2BFA03B5-D1A7-99C7-29FC-978D6E4C5A2E}"/>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13</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6C01145A-93ED-A81E-F486-47D22A483E83}"/>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1 On that day they read in the book of Moses in the audience of the people; and therein was found written, that an Ammonite and a Moabite should not enter into the assembly of God for ever, 2 because they met not the children of Israel with bread and with water, but hired Balaam against them, to curse them: howbeit our God turned the curse into a blessing. 3 And it came to pass, when they had heard the law, that they separated from Israel all the mixed multitude.</a:t>
            </a:r>
          </a:p>
          <a:p>
            <a:pPr algn="l"/>
            <a:r>
              <a:rPr lang="en-US" altLang="ko-KR" sz="3200" b="0" i="0" dirty="0">
                <a:effectLst/>
                <a:latin typeface="system-ui"/>
              </a:rPr>
              <a:t>4 Now before this, Eliashib the priest, who was</a:t>
            </a:r>
          </a:p>
        </p:txBody>
      </p:sp>
      <p:sp>
        <p:nvSpPr>
          <p:cNvPr id="6" name="TextBox 5">
            <a:extLst>
              <a:ext uri="{FF2B5EF4-FFF2-40B4-BE49-F238E27FC236}">
                <a16:creationId xmlns:a16="http://schemas.microsoft.com/office/drawing/2014/main" id="{AADBEA93-D9EC-CD31-A42C-F2440820136F}"/>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13</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2967768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D40D42-80D5-26AB-A4A0-2FB7EC784423}"/>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DA01EE08-2146-AA5D-3D25-76CFA488DB3A}"/>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13</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689841B8-78A2-357C-4C37-4CC162E42AB5}"/>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appointed over the [a]chambers of the house of our God, being allied unto Tobiah, 5 had prepared for him a great chamber, where aforetime they laid the meal-offerings, the frankincense, and the vessels, and the tithes of the grain, the new wine, and the oil, which were given by commandment to the Levites, and the singers, and the porters; and the heave-offerings for the priests. 6 But in all this time I was not at Jerusalem; for in the two and thirtieth year of Artaxerxes king of Babylon I went unto the king: and after certain days asked I leave of the king,</a:t>
            </a:r>
          </a:p>
        </p:txBody>
      </p:sp>
      <p:sp>
        <p:nvSpPr>
          <p:cNvPr id="6" name="TextBox 5">
            <a:extLst>
              <a:ext uri="{FF2B5EF4-FFF2-40B4-BE49-F238E27FC236}">
                <a16:creationId xmlns:a16="http://schemas.microsoft.com/office/drawing/2014/main" id="{8D3D2ECE-6706-815F-F46E-E2AEAB44BC0D}"/>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13</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5645094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B51EB5-191F-A723-E7B7-81F600912B42}"/>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FFDB2531-146D-3337-7E4C-A008E312ED7A}"/>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13</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3398818E-FB11-D216-E55B-B348A093D09D}"/>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7 and I came to Jerusalem, and understood the evil that Eliashib had done for Tobiah, in preparing him a chamber in the courts of the house of God. 8 And it grieved me sore: therefore I cast forth all the household stuff of Tobiah out of the chamber. 9 Then I commanded, and they cleansed the chambers: and thither brought I again the vessels of the house of God, with the meal-offerings and the frankincense.</a:t>
            </a:r>
          </a:p>
          <a:p>
            <a:pPr algn="l"/>
            <a:r>
              <a:rPr lang="en-US" altLang="ko-KR" sz="3200" b="0" i="0" dirty="0">
                <a:effectLst/>
                <a:latin typeface="system-ui"/>
              </a:rPr>
              <a:t>10 And I perceived that the portions of the Levites had not been given them; so that the Levites and</a:t>
            </a:r>
          </a:p>
        </p:txBody>
      </p:sp>
      <p:sp>
        <p:nvSpPr>
          <p:cNvPr id="6" name="TextBox 5">
            <a:extLst>
              <a:ext uri="{FF2B5EF4-FFF2-40B4-BE49-F238E27FC236}">
                <a16:creationId xmlns:a16="http://schemas.microsoft.com/office/drawing/2014/main" id="{078C4CE4-E1BF-344A-AFF8-59D3EF206164}"/>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13</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34746656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481FDA-9958-9567-A6C6-8854E2766DFB}"/>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10D6B6F7-99E3-7F34-4D55-3B91835089BE}"/>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13</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D8393A44-28AB-014E-BA2C-8D8D907DD54C}"/>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the singers, that did the work, were fled every one to his field. 11 Then contended I with the [b]rulers, and said, Why is the house of God forsaken? And I gathered them together, and set them in their place. 12 Then brought all Judah the tithe of the grain and the new wine and the oil unto the treasuries. 13 And I made treasurers over the treasuries, Shelemiah the priest, and Zadok the scribe, and of the Levites, Pedaiah: and next to them was Hanan the son of Zaccur, the son of Mattaniah; for they were counted faithful, and their business was to</a:t>
            </a:r>
          </a:p>
        </p:txBody>
      </p:sp>
      <p:sp>
        <p:nvSpPr>
          <p:cNvPr id="6" name="TextBox 5">
            <a:extLst>
              <a:ext uri="{FF2B5EF4-FFF2-40B4-BE49-F238E27FC236}">
                <a16:creationId xmlns:a16="http://schemas.microsoft.com/office/drawing/2014/main" id="{31A93973-2E9E-9313-D37F-900B230FD027}"/>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13</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9425362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DA09FC-CD4F-ACBD-6339-FD2CA3F69060}"/>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2A7F2575-AFBF-063A-C669-169DAE6B56F3}"/>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13</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6E2B5C35-1715-E9AF-4E69-8047172AD71D}"/>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distribute unto their brethren. 14 Remember me, O my God, concerning this, and wipe not out my good deeds that I have done for the house of my God, and for the observances thereof.</a:t>
            </a:r>
          </a:p>
          <a:p>
            <a:pPr algn="l"/>
            <a:r>
              <a:rPr lang="en-US" altLang="ko-KR" sz="3200" b="0" i="0" dirty="0">
                <a:effectLst/>
                <a:latin typeface="system-ui"/>
              </a:rPr>
              <a:t>15 In those days saw I in Judah some men treading winepresses on the sabbath, and bringing in [c]sheaves, and lading asses therewith; as also wine, grapes, and figs, and all manner of burdens, which they brought into Jerusalem on the sabbath day: and I testified against them in the day wherein they sold victuals. 16 There dwelt men of </a:t>
            </a:r>
            <a:r>
              <a:rPr lang="en-US" altLang="ko-KR" sz="3200" b="0" i="0" dirty="0" err="1">
                <a:effectLst/>
                <a:latin typeface="system-ui"/>
              </a:rPr>
              <a:t>Tyre</a:t>
            </a:r>
            <a:r>
              <a:rPr lang="en-US" altLang="ko-KR" sz="3200" b="0" i="0" dirty="0">
                <a:effectLst/>
                <a:latin typeface="system-ui"/>
              </a:rPr>
              <a:t> also</a:t>
            </a:r>
          </a:p>
        </p:txBody>
      </p:sp>
      <p:sp>
        <p:nvSpPr>
          <p:cNvPr id="6" name="TextBox 5">
            <a:extLst>
              <a:ext uri="{FF2B5EF4-FFF2-40B4-BE49-F238E27FC236}">
                <a16:creationId xmlns:a16="http://schemas.microsoft.com/office/drawing/2014/main" id="{E71D712A-2FA4-FEEC-DC92-3CFBDD143AB0}"/>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13</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41574146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828FD9-B097-74C0-69EA-F7AAD033C6EA}"/>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1135D763-5783-4B7C-9853-E1FA5148F889}"/>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13</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9AB9B0BB-3E90-184D-F83F-C1DF29A51E5A}"/>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therein, who brought in fish, and all manner of wares, and sold on the sabbath unto the children of Judah, and in Jerusalem. 17 Then I contended with the nobles of Judah, and said unto them, What evil thing is this that ye do, and profane the sabbath day? 18 Did not your fathers thus, and did not our God bring all this evil upon us, and upon this city? yet ye bring more wrath upon Israel by profaning the sabbath.</a:t>
            </a:r>
          </a:p>
          <a:p>
            <a:pPr algn="l"/>
            <a:r>
              <a:rPr lang="en-US" altLang="ko-KR" sz="3200" b="0" i="0" dirty="0">
                <a:effectLst/>
                <a:latin typeface="system-ui"/>
              </a:rPr>
              <a:t>19 And it came to pass that, when the gates of Jerusalem began to be dark before the sabbath, I</a:t>
            </a:r>
          </a:p>
        </p:txBody>
      </p:sp>
      <p:sp>
        <p:nvSpPr>
          <p:cNvPr id="6" name="TextBox 5">
            <a:extLst>
              <a:ext uri="{FF2B5EF4-FFF2-40B4-BE49-F238E27FC236}">
                <a16:creationId xmlns:a16="http://schemas.microsoft.com/office/drawing/2014/main" id="{CE00543E-26C9-D92B-09A3-D639A845855D}"/>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13</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30210031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BA19E0-047F-84E1-8801-083C1C354496}"/>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983152C2-56FE-A661-B0C4-567F85920F8E}"/>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13</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2C7F0406-8648-DED7-9614-EDD7CA3A5587}"/>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commanded that the doors should be shut, and commanded that they should not be opened till after the sabbath: and some of my servants set I over the gates, that there should no burden be brought in on the sabbath day. 20 So the merchants and sellers of all kind of wares lodged without Jerusalem once or twice. 21 Then I testified against them, and said unto them, Why lodge ye [d]about the wall? if ye do so again, I will lay hands on you. From that time forth came they no more on the sabbath. 22 And I commanded the Levites that they</a:t>
            </a:r>
          </a:p>
        </p:txBody>
      </p:sp>
      <p:sp>
        <p:nvSpPr>
          <p:cNvPr id="6" name="TextBox 5">
            <a:extLst>
              <a:ext uri="{FF2B5EF4-FFF2-40B4-BE49-F238E27FC236}">
                <a16:creationId xmlns:a16="http://schemas.microsoft.com/office/drawing/2014/main" id="{4608851D-27CD-75B1-1D00-0E610DB3A1B1}"/>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13</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5597507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33FC45-855E-419F-6018-B7A459A12A36}"/>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D882F143-169B-2769-B706-CC9A55E8BDD4}"/>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13</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46C8C8A4-1E0E-814C-A1AB-AD0F2CA5D2B7}"/>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should purify themselves, and that they should come and keep the gates, to sanctify the sabbath day. Remember unto me, O my God, this also, and spare me according to the greatness of thy lovingkindness.</a:t>
            </a:r>
          </a:p>
          <a:p>
            <a:pPr algn="l"/>
            <a:r>
              <a:rPr lang="en-US" altLang="ko-KR" sz="3200" b="0" i="0" dirty="0">
                <a:effectLst/>
                <a:latin typeface="system-ui"/>
              </a:rPr>
              <a:t>23 In those days also saw I the Jews that [e]had married women of Ashdod, of Ammon, and of Moab: 24 and their children </a:t>
            </a:r>
            <a:r>
              <a:rPr lang="en-US" altLang="ko-KR" sz="3200" b="0" i="0" dirty="0" err="1">
                <a:effectLst/>
                <a:latin typeface="system-ui"/>
              </a:rPr>
              <a:t>spake</a:t>
            </a:r>
            <a:r>
              <a:rPr lang="en-US" altLang="ko-KR" sz="3200" b="0" i="0" dirty="0">
                <a:effectLst/>
                <a:latin typeface="system-ui"/>
              </a:rPr>
              <a:t> half in the speech of Ashdod, and could not speak in the Jews’ language, but according to the language of each people. 25 And I contended with them, and</a:t>
            </a:r>
          </a:p>
        </p:txBody>
      </p:sp>
      <p:sp>
        <p:nvSpPr>
          <p:cNvPr id="6" name="TextBox 5">
            <a:extLst>
              <a:ext uri="{FF2B5EF4-FFF2-40B4-BE49-F238E27FC236}">
                <a16:creationId xmlns:a16="http://schemas.microsoft.com/office/drawing/2014/main" id="{5CB3FBBE-5FEC-90CC-B70A-49D496F95837}"/>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13</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71854415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모듈">
  <a:themeElements>
    <a:clrScheme name="모듈">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모듈">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모듈">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58546</TotalTime>
  <Words>1453</Words>
  <Application>Microsoft Office PowerPoint</Application>
  <PresentationFormat>화면 슬라이드 쇼(4:3)</PresentationFormat>
  <Paragraphs>83</Paragraphs>
  <Slides>15</Slides>
  <Notes>0</Notes>
  <HiddenSlides>0</HiddenSlides>
  <MMClips>0</MMClips>
  <ScaleCrop>false</ScaleCrop>
  <HeadingPairs>
    <vt:vector size="6" baseType="variant">
      <vt:variant>
        <vt:lpstr>사용한 글꼴</vt:lpstr>
      </vt:variant>
      <vt:variant>
        <vt:i4>9</vt:i4>
      </vt:variant>
      <vt:variant>
        <vt:lpstr>테마</vt:lpstr>
      </vt:variant>
      <vt:variant>
        <vt:i4>1</vt:i4>
      </vt:variant>
      <vt:variant>
        <vt:lpstr>슬라이드 제목</vt:lpstr>
      </vt:variant>
      <vt:variant>
        <vt:i4>15</vt:i4>
      </vt:variant>
    </vt:vector>
  </HeadingPairs>
  <TitlesOfParts>
    <vt:vector size="25" baseType="lpstr">
      <vt:lpstr>HY견고딕</vt:lpstr>
      <vt:lpstr>system-ui</vt:lpstr>
      <vt:lpstr>바탕</vt:lpstr>
      <vt:lpstr>함초롬바탕</vt:lpstr>
      <vt:lpstr>Arial</vt:lpstr>
      <vt:lpstr>Corbel</vt:lpstr>
      <vt:lpstr>Wingdings</vt:lpstr>
      <vt:lpstr>Wingdings 2</vt:lpstr>
      <vt:lpstr>Wingdings 3</vt:lpstr>
      <vt:lpstr>모듈</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슬라이드 0</dc:title>
  <dc:creator>Windows 사용자</dc:creator>
  <cp:lastModifiedBy>Min-gu Kang</cp:lastModifiedBy>
  <cp:revision>6602</cp:revision>
  <dcterms:created xsi:type="dcterms:W3CDTF">2020-04-21T04:48:11Z</dcterms:created>
  <dcterms:modified xsi:type="dcterms:W3CDTF">2026-06-11T23:53:38Z</dcterms:modified>
</cp:coreProperties>
</file>