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33EF2-C78D-3DDC-2325-05C07A34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0FD9CD-6F00-70B5-E2F7-925301DEBB4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새 노래로 주님께 노래하여라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새 노래로 주님께 노래하여라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온 땅아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노래하여라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 노래하며</a:t>
            </a:r>
            <a:r>
              <a:rPr lang="en-US" altLang="ko-KR" sz="3200" dirty="0"/>
              <a:t>, </a:t>
            </a:r>
            <a:r>
              <a:rPr lang="ko-KR" altLang="en-US" sz="3200" dirty="0"/>
              <a:t>그 이름에 영광을 돌려라</a:t>
            </a:r>
            <a:r>
              <a:rPr lang="en-US" altLang="ko-KR" sz="3200" dirty="0"/>
              <a:t>. </a:t>
            </a:r>
            <a:r>
              <a:rPr lang="ko-KR" altLang="en-US" sz="3200" dirty="0"/>
              <a:t>그의 구원을 날마다 전하여라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그의 영광을 만국에 알리고 그가 일으키신 기적을 만민에게 알려라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주님은 위대하시니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그지없이 찬양 받으실 분이시다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어떤 신들보다 더 두려워해야 할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만방의 모든 백성이 만든 신은 헛된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39866-2C74-4AAE-9C43-B58CE066F9F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C237F-C5BF-D25A-7507-B6CD1196F7A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9380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DB1D1-0B8E-BEAE-9A79-E174629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41FC0E-17FB-90F4-A187-225FED628C7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우상이지만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하늘을 지으신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 앞에는 위엄과 영광이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성소에는 권능과 아름다움이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만방의 민족들아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영광과 권능을 찬양하여라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주님의 이름에 어울리는 영광을 주님께 돌려라</a:t>
            </a:r>
            <a:r>
              <a:rPr lang="en-US" altLang="ko-KR" sz="3200" dirty="0"/>
              <a:t>. </a:t>
            </a:r>
            <a:r>
              <a:rPr lang="ko-KR" altLang="en-US" sz="3200" dirty="0"/>
              <a:t>예물을 들고</a:t>
            </a:r>
            <a:r>
              <a:rPr lang="en-US" altLang="ko-KR" sz="3200" dirty="0"/>
              <a:t>, </a:t>
            </a:r>
            <a:r>
              <a:rPr lang="ko-KR" altLang="en-US" sz="3200" dirty="0"/>
              <a:t>성전 뜰로 들어가거라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거룩한 옷을 입고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경배하여라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온 땅아</a:t>
            </a:r>
            <a:r>
              <a:rPr lang="en-US" altLang="ko-KR" sz="3200" dirty="0"/>
              <a:t>, </a:t>
            </a:r>
            <a:r>
              <a:rPr lang="ko-KR" altLang="en-US" sz="3200" dirty="0"/>
              <a:t>그 앞에서 떨어라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모든 나라에 이르기를 </a:t>
            </a:r>
            <a:r>
              <a:rPr lang="en-US" altLang="ko-KR" sz="3200" dirty="0"/>
              <a:t>"</a:t>
            </a:r>
            <a:r>
              <a:rPr lang="ko-KR" altLang="en-US" sz="3200" dirty="0"/>
              <a:t>주님께서 다스리시니</a:t>
            </a:r>
            <a:r>
              <a:rPr lang="en-US" altLang="ko-KR" sz="3200" dirty="0"/>
              <a:t>, </a:t>
            </a:r>
            <a:r>
              <a:rPr lang="ko-KR" altLang="en-US" sz="3200" dirty="0"/>
              <a:t>세계는 굳게 서서</a:t>
            </a:r>
            <a:r>
              <a:rPr lang="en-US" altLang="ko-KR" sz="3200" dirty="0"/>
              <a:t>, </a:t>
            </a:r>
            <a:r>
              <a:rPr lang="ko-KR" altLang="en-US" sz="3200" dirty="0"/>
              <a:t>흔들리지 않는다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74ACA-DFED-1BAE-DB87-771B857ED2F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11A68-5CB7-D135-3257-8E1613D1B95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45661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만민을 </a:t>
            </a:r>
            <a:r>
              <a:rPr lang="ko-KR" altLang="en-US" sz="3200" dirty="0"/>
              <a:t>공정하게 판결하신다</a:t>
            </a:r>
            <a:r>
              <a:rPr lang="en-US" altLang="ko-KR" sz="3200" dirty="0"/>
              <a:t>" </a:t>
            </a:r>
            <a:r>
              <a:rPr lang="ko-KR" altLang="en-US" sz="3200" dirty="0"/>
              <a:t>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하늘은 즐거워하고</a:t>
            </a:r>
            <a:r>
              <a:rPr lang="en-US" altLang="ko-KR" sz="3200" dirty="0"/>
              <a:t>, </a:t>
            </a:r>
            <a:r>
              <a:rPr lang="ko-KR" altLang="en-US" sz="3200" dirty="0"/>
              <a:t>땅은 기뻐 외치며</a:t>
            </a:r>
            <a:r>
              <a:rPr lang="en-US" altLang="ko-KR" sz="3200" dirty="0"/>
              <a:t>, </a:t>
            </a:r>
            <a:r>
              <a:rPr lang="ko-KR" altLang="en-US" sz="3200" dirty="0"/>
              <a:t>바다와 거기에 가득 찬 것들도 다 크게 외쳐라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들과 거기에 있는 모든 것도 다 기뻐하며 뛰어라</a:t>
            </a:r>
            <a:r>
              <a:rPr lang="en-US" altLang="ko-KR" sz="3200" dirty="0"/>
              <a:t>. </a:t>
            </a:r>
            <a:r>
              <a:rPr lang="ko-KR" altLang="en-US" sz="3200" dirty="0"/>
              <a:t>그러면 숲 속의 나무들도 모두 즐거이 노래할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주님이 오실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땅을 심판하러 오실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정의로 세상을 심판하시며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진실하심으로 뭇 백성을 다스리실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123941</TotalTime>
  <Words>313</Words>
  <Application>Microsoft Office PowerPoint</Application>
  <PresentationFormat>화면 슬라이드 쇼(4:3)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10983</cp:revision>
  <dcterms:created xsi:type="dcterms:W3CDTF">2020-04-21T04:48:11Z</dcterms:created>
  <dcterms:modified xsi:type="dcterms:W3CDTF">2026-06-22T23:39:48Z</dcterms:modified>
</cp:coreProperties>
</file>