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32" r:id="rId1"/>
  </p:sldMasterIdLst>
  <p:sldIdLst>
    <p:sldId id="295" r:id="rId2"/>
    <p:sldId id="422" r:id="rId3"/>
    <p:sldId id="423" r:id="rId4"/>
    <p:sldId id="424" r:id="rId5"/>
    <p:sldId id="425" r:id="rId6"/>
    <p:sldId id="426" r:id="rId7"/>
    <p:sldId id="421" r:id="rId8"/>
    <p:sldId id="365" r:id="rId9"/>
    <p:sldId id="356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5" autoAdjust="0"/>
    <p:restoredTop sz="94660"/>
  </p:normalViewPr>
  <p:slideViewPr>
    <p:cSldViewPr>
      <p:cViewPr varScale="1">
        <p:scale>
          <a:sx n="113" d="100"/>
          <a:sy n="113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>
            <a:spLocks noChangeArrowheads="1"/>
          </p:cNvSpPr>
          <p:nvPr userDrawn="1"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직사각형 11"/>
          <p:cNvSpPr>
            <a:spLocks noChangeArrowheads="1"/>
          </p:cNvSpPr>
          <p:nvPr userDrawn="1"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직사각형 14"/>
          <p:cNvSpPr/>
          <p:nvPr userDrawn="1"/>
        </p:nvSpPr>
        <p:spPr bwMode="ltGray">
          <a:xfrm>
            <a:off x="0" y="0"/>
            <a:ext cx="9143999" cy="1844824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직사각형 12"/>
          <p:cNvSpPr>
            <a:spLocks noChangeArrowheads="1"/>
          </p:cNvSpPr>
          <p:nvPr userDrawn="1"/>
        </p:nvSpPr>
        <p:spPr bwMode="white">
          <a:xfrm>
            <a:off x="0" y="0"/>
            <a:ext cx="9144000" cy="119675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직사각형 15"/>
          <p:cNvSpPr/>
          <p:nvPr userDrawn="1"/>
        </p:nvSpPr>
        <p:spPr bwMode="white">
          <a:xfrm>
            <a:off x="313267" y="257217"/>
            <a:ext cx="8517466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직사각형 16"/>
          <p:cNvSpPr/>
          <p:nvPr userDrawn="1"/>
        </p:nvSpPr>
        <p:spPr>
          <a:xfrm>
            <a:off x="6629399" y="341887"/>
            <a:ext cx="2085605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8" name="직사각형 17"/>
          <p:cNvSpPr/>
          <p:nvPr userDrawn="1"/>
        </p:nvSpPr>
        <p:spPr>
          <a:xfrm>
            <a:off x="406401" y="341887"/>
            <a:ext cx="6222999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직사각형 22"/>
          <p:cNvSpPr/>
          <p:nvPr userDrawn="1"/>
        </p:nvSpPr>
        <p:spPr>
          <a:xfrm>
            <a:off x="179512" y="1844824"/>
            <a:ext cx="8784976" cy="501317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577766" y="6561457"/>
            <a:ext cx="7810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ko-KR" altLang="en-US" sz="1200" b="1" dirty="0" smtClean="0">
                <a:solidFill>
                  <a:schemeClr val="tx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함께 사는 사회를 위해</a:t>
            </a:r>
            <a:r>
              <a:rPr lang="en-US" altLang="ko-KR" sz="1200" b="1" dirty="0" smtClean="0">
                <a:solidFill>
                  <a:schemeClr val="tx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, ’</a:t>
            </a:r>
            <a:r>
              <a:rPr lang="ko-KR" altLang="en-US" sz="1200" b="1" dirty="0" err="1">
                <a:solidFill>
                  <a:schemeClr val="tx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행복나눔</a:t>
            </a:r>
            <a:r>
              <a:rPr lang="en-US" altLang="ko-KR" sz="1200" b="1" dirty="0">
                <a:solidFill>
                  <a:schemeClr val="tx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’</a:t>
            </a:r>
            <a:r>
              <a:rPr lang="ko-KR" altLang="en-US" sz="1200" b="1" dirty="0">
                <a:solidFill>
                  <a:schemeClr val="tx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 강민구 </a:t>
            </a:r>
            <a:r>
              <a:rPr lang="en-US" altLang="ko-KR" sz="1200" b="1" dirty="0">
                <a:solidFill>
                  <a:schemeClr val="tx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(elgift@knou.ac.kr</a:t>
            </a:r>
            <a:r>
              <a:rPr lang="en-US" altLang="ko-KR" sz="1200" b="1" dirty="0" smtClean="0">
                <a:solidFill>
                  <a:schemeClr val="tx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)  </a:t>
            </a:r>
            <a:r>
              <a:rPr lang="ko-KR" altLang="en-US" sz="1200" b="1" dirty="0" smtClean="0">
                <a:solidFill>
                  <a:srgbClr val="FFFF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영어단어는 비보카 아이콘택트</a:t>
            </a:r>
            <a:r>
              <a:rPr lang="en-US" altLang="ko-KR" sz="1200" b="1" dirty="0" smtClean="0">
                <a:solidFill>
                  <a:srgbClr val="FFFF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/</a:t>
            </a:r>
            <a:r>
              <a:rPr lang="ko-KR" altLang="en-US" sz="1200" b="1" dirty="0" smtClean="0">
                <a:solidFill>
                  <a:srgbClr val="FFFF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아이블링크</a:t>
            </a:r>
            <a:endParaRPr lang="ko-KR" altLang="en-US" sz="1200" b="1" dirty="0">
              <a:solidFill>
                <a:srgbClr val="FFFF00"/>
              </a:solidFill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pic>
        <p:nvPicPr>
          <p:cNvPr id="20" name="그림 19" descr="00. 행복나눔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6934" y="6600951"/>
            <a:ext cx="560832" cy="231648"/>
          </a:xfrm>
          <a:prstGeom prst="rect">
            <a:avLst/>
          </a:prstGeom>
        </p:spPr>
      </p:pic>
      <p:sp>
        <p:nvSpPr>
          <p:cNvPr id="21" name="이등변 삼각형 20"/>
          <p:cNvSpPr/>
          <p:nvPr userDrawn="1"/>
        </p:nvSpPr>
        <p:spPr>
          <a:xfrm>
            <a:off x="7956376" y="6021288"/>
            <a:ext cx="1187624" cy="83671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/>
          <p:cNvSpPr txBox="1"/>
          <p:nvPr userDrawn="1"/>
        </p:nvSpPr>
        <p:spPr>
          <a:xfrm>
            <a:off x="8155466" y="6453336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~ </a:t>
            </a:r>
            <a:fld id="{F2C582BC-1F94-4489-9EE6-CE4F6F86E81E}" type="slidenum">
              <a:rPr lang="en-US" altLang="ko-KR" sz="1200" smtClean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pPr algn="ctr"/>
              <a:t>‹#›</a:t>
            </a:fld>
            <a:r>
              <a:rPr lang="en-US" altLang="ko-KR" sz="1200" dirty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 ~</a:t>
            </a:r>
            <a:endParaRPr lang="ko-KR" altLang="en-US" sz="1200" dirty="0">
              <a:solidFill>
                <a:schemeClr val="bg1"/>
              </a:solidFill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31B3BA2-583E-42F5-8E5D-8B876C2282E1}"/>
              </a:ext>
            </a:extLst>
          </p:cNvPr>
          <p:cNvSpPr txBox="1"/>
          <p:nvPr userDrawn="1"/>
        </p:nvSpPr>
        <p:spPr>
          <a:xfrm>
            <a:off x="776856" y="19685"/>
            <a:ext cx="7378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영어 </a:t>
            </a:r>
            <a:r>
              <a:rPr lang="ko-KR" altLang="en-US" sz="1400" b="1" dirty="0" smtClean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해석</a:t>
            </a:r>
            <a:r>
              <a:rPr lang="ko-KR" altLang="en-US" sz="1400" b="1" baseline="0" dirty="0" smtClean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 강좌가 필요</a:t>
            </a:r>
            <a:r>
              <a:rPr lang="ko-KR" altLang="en-US" sz="1400" b="1" dirty="0" smtClean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하실 경우에는 검색어 </a:t>
            </a:r>
            <a:r>
              <a:rPr lang="en-US" altLang="ko-KR" sz="1400" b="1" dirty="0" smtClean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‘</a:t>
            </a:r>
            <a:r>
              <a:rPr lang="ko-KR" altLang="en-US" sz="1400" b="1" dirty="0" smtClean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바이블로</a:t>
            </a:r>
            <a:r>
              <a:rPr lang="en-US" altLang="ko-KR" sz="1400" b="1" dirty="0" smtClean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’</a:t>
            </a:r>
            <a:r>
              <a:rPr lang="ko-KR" altLang="en-US" sz="1400" b="1" dirty="0" smtClean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를 </a:t>
            </a:r>
            <a:r>
              <a:rPr lang="ko-KR" altLang="en-US" sz="1400" b="1" dirty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시청해주세요</a:t>
            </a:r>
            <a:r>
              <a:rPr lang="en-US" altLang="ko-KR" sz="1400" b="1" dirty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.</a:t>
            </a:r>
            <a:endParaRPr lang="ko-KR" altLang="en-US" sz="1400" b="1" dirty="0">
              <a:solidFill>
                <a:schemeClr val="bg1"/>
              </a:solidFill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5454D-502A-42F7-A2F2-7202D1A918AA}" type="datetimeFigureOut">
              <a:rPr lang="ko-KR" altLang="en-US" smtClean="0"/>
              <a:pPr/>
              <a:t>2023-01-14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1E10-FEE3-4FF7-89BB-6A136F1881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5454D-502A-42F7-A2F2-7202D1A918AA}" type="datetimeFigureOut">
              <a:rPr lang="ko-KR" altLang="en-US" smtClean="0"/>
              <a:pPr/>
              <a:t>2023-01-14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1E10-FEE3-4FF7-89BB-6A136F1881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5454D-502A-42F7-A2F2-7202D1A918AA}" type="datetimeFigureOut">
              <a:rPr lang="ko-KR" altLang="en-US" smtClean="0"/>
              <a:pPr/>
              <a:t>2023-01-14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1E10-FEE3-4FF7-89BB-6A136F1881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5454D-502A-42F7-A2F2-7202D1A918AA}" type="datetimeFigureOut">
              <a:rPr lang="ko-KR" altLang="en-US" smtClean="0"/>
              <a:pPr/>
              <a:t>2023-01-14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1E10-FEE3-4FF7-89BB-6A136F1881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5454D-502A-42F7-A2F2-7202D1A918AA}" type="datetimeFigureOut">
              <a:rPr lang="ko-KR" altLang="en-US" smtClean="0"/>
              <a:pPr/>
              <a:t>2023-01-14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1E10-FEE3-4FF7-89BB-6A136F1881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5454D-502A-42F7-A2F2-7202D1A918AA}" type="datetimeFigureOut">
              <a:rPr lang="ko-KR" altLang="en-US" smtClean="0"/>
              <a:pPr/>
              <a:t>2023-01-14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1E10-FEE3-4FF7-89BB-6A136F1881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5454D-502A-42F7-A2F2-7202D1A918AA}" type="datetimeFigureOut">
              <a:rPr lang="ko-KR" altLang="en-US" smtClean="0"/>
              <a:pPr/>
              <a:t>2023-01-14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1E10-FEE3-4FF7-89BB-6A136F18816F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직사각형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4B5454D-502A-42F7-A2F2-7202D1A918AA}" type="datetimeFigureOut">
              <a:rPr lang="ko-KR" altLang="en-US" smtClean="0"/>
              <a:pPr/>
              <a:t>2023-01-14</a:t>
            </a:fld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438F1E10-FEE3-4FF7-89BB-6A136F1881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5454D-502A-42F7-A2F2-7202D1A918AA}" type="datetimeFigureOut">
              <a:rPr lang="ko-KR" altLang="en-US" smtClean="0"/>
              <a:pPr/>
              <a:t>2023-01-14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1E10-FEE3-4FF7-89BB-6A136F1881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5454D-502A-42F7-A2F2-7202D1A918AA}" type="datetimeFigureOut">
              <a:rPr lang="ko-KR" altLang="en-US" smtClean="0"/>
              <a:pPr/>
              <a:t>2023-01-14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F1E10-FEE3-4FF7-89BB-6A136F1881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4B5454D-502A-42F7-A2F2-7202D1A918AA}" type="datetimeFigureOut">
              <a:rPr lang="ko-KR" altLang="en-US" smtClean="0"/>
              <a:pPr/>
              <a:t>2023-01-14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38F1E10-FEE3-4FF7-89BB-6A136F18816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1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1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1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1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1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1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1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1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6536602"/>
            <a:ext cx="3530851" cy="32139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-716" y="891480"/>
            <a:ext cx="9144716" cy="50124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3528" y="1916832"/>
            <a:ext cx="85324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 smtClean="0">
                <a:solidFill>
                  <a:schemeClr val="bg1"/>
                </a:solidFill>
                <a:latin typeface="바탕"/>
                <a:ea typeface="바탕"/>
                <a:cs typeface="함초롬바탕" pitchFamily="18" charset="-127"/>
              </a:rPr>
              <a:t>『</a:t>
            </a:r>
            <a:r>
              <a:rPr lang="en-US" altLang="ko-KR" sz="3200" b="1" dirty="0" smtClean="0">
                <a:solidFill>
                  <a:schemeClr val="bg1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KJV</a:t>
            </a:r>
            <a:r>
              <a:rPr lang="en-US" altLang="ko-KR" sz="3200" b="1" dirty="0" smtClean="0">
                <a:solidFill>
                  <a:schemeClr val="bg1"/>
                </a:solidFill>
                <a:latin typeface="바탕"/>
                <a:ea typeface="바탕"/>
                <a:cs typeface="함초롬바탕" pitchFamily="18" charset="-127"/>
              </a:rPr>
              <a:t>』159 </a:t>
            </a:r>
            <a:r>
              <a:rPr lang="en-US" altLang="ko-KR" sz="3200" b="1" dirty="0" smtClean="0">
                <a:solidFill>
                  <a:schemeClr val="bg1"/>
                </a:solidFill>
                <a:latin typeface="바탕"/>
                <a:ea typeface="바탕"/>
                <a:cs typeface="함초롬바탕" pitchFamily="18" charset="-127"/>
              </a:rPr>
              <a:t>- </a:t>
            </a:r>
            <a:r>
              <a:rPr lang="ko-KR" altLang="en-US" sz="3200" b="1" dirty="0" smtClean="0">
                <a:solidFill>
                  <a:schemeClr val="bg1"/>
                </a:solidFill>
                <a:latin typeface="바탕"/>
                <a:ea typeface="바탕"/>
                <a:cs typeface="함초롬바탕" pitchFamily="18" charset="-127"/>
              </a:rPr>
              <a:t>영어 듣기 훈</a:t>
            </a:r>
            <a:r>
              <a:rPr lang="ko-KR" altLang="en-US" sz="3200" b="1" dirty="0">
                <a:solidFill>
                  <a:schemeClr val="bg1"/>
                </a:solidFill>
                <a:latin typeface="바탕"/>
                <a:ea typeface="바탕"/>
                <a:cs typeface="함초롬바탕" pitchFamily="18" charset="-127"/>
              </a:rPr>
              <a:t>련</a:t>
            </a:r>
            <a:endParaRPr lang="en-US" altLang="ko-KR" sz="3200" b="1" dirty="0" smtClean="0">
              <a:solidFill>
                <a:schemeClr val="bg1"/>
              </a:solidFill>
              <a:latin typeface="바탕"/>
              <a:ea typeface="바탕"/>
              <a:cs typeface="함초롬바탕" pitchFamily="18" charset="-127"/>
            </a:endParaRPr>
          </a:p>
          <a:p>
            <a:pPr algn="ctr"/>
            <a:r>
              <a:rPr lang="ko-KR" altLang="en-US" sz="4400" b="1" dirty="0" smtClean="0">
                <a:solidFill>
                  <a:srgbClr val="C00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고린도후서 </a:t>
            </a:r>
            <a:r>
              <a:rPr lang="ko-KR" altLang="en-US" sz="4400" b="1" dirty="0" smtClean="0">
                <a:solidFill>
                  <a:srgbClr val="C00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제</a:t>
            </a:r>
            <a:r>
              <a:rPr lang="en-US" altLang="ko-KR" sz="4400" b="1" dirty="0" smtClean="0">
                <a:solidFill>
                  <a:srgbClr val="C00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10</a:t>
            </a:r>
            <a:r>
              <a:rPr lang="ko-KR" altLang="en-US" sz="4400" b="1" dirty="0" smtClean="0">
                <a:solidFill>
                  <a:srgbClr val="C00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장</a:t>
            </a:r>
            <a:endParaRPr lang="en-US" altLang="ko-KR" sz="4400" b="1" dirty="0" smtClean="0">
              <a:solidFill>
                <a:srgbClr val="C00000"/>
              </a:solidFill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  <a:p>
            <a:pPr algn="ctr"/>
            <a:r>
              <a:rPr lang="en-US" altLang="ko-KR" sz="3600" b="1" dirty="0" smtClean="0">
                <a:solidFill>
                  <a:srgbClr val="FFC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2 Corinthians Chapter </a:t>
            </a:r>
            <a:r>
              <a:rPr lang="en-US" altLang="ko-KR" sz="3600" b="1" dirty="0" smtClean="0">
                <a:solidFill>
                  <a:srgbClr val="FFC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10</a:t>
            </a:r>
            <a:endParaRPr lang="en-US" altLang="ko-KR" sz="3600" b="1" dirty="0">
              <a:solidFill>
                <a:srgbClr val="FFC000"/>
              </a:solidFill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16" y="5903893"/>
            <a:ext cx="9153769" cy="9848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   </a:t>
            </a:r>
            <a:r>
              <a:rPr lang="en-US" altLang="ko-KR" sz="24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                  </a:t>
            </a:r>
            <a:r>
              <a:rPr lang="ko-KR" altLang="en-US" sz="24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영어문장 듣기 연습 프로그램</a:t>
            </a:r>
            <a:endParaRPr lang="en-US" altLang="ko-KR" sz="24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  <a:p>
            <a:r>
              <a:rPr lang="ko-KR" altLang="en-US" sz="28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                  </a:t>
            </a:r>
            <a:r>
              <a:rPr lang="en-US" altLang="ko-KR" sz="28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teacher :</a:t>
            </a:r>
            <a:r>
              <a:rPr lang="ko-KR" altLang="en-US" sz="28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 </a:t>
            </a:r>
            <a:r>
              <a:rPr lang="en-US" altLang="ko-KR" sz="34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David Kang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 </a:t>
            </a:r>
            <a:r>
              <a:rPr lang="en-US" altLang="ko-KR" sz="2000" b="1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(elgift@knou.ac.kr)</a:t>
            </a:r>
            <a:endParaRPr lang="ko-KR" altLang="en-US" sz="20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pic>
        <p:nvPicPr>
          <p:cNvPr id="12" name="그림 11" descr="00. 행복나눔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406" y="5996611"/>
            <a:ext cx="1890314" cy="80771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9552" y="4078813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C00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영어 해석 강의는 검색어 </a:t>
            </a:r>
            <a:r>
              <a:rPr lang="en-US" altLang="ko-KR" b="1" dirty="0" smtClean="0">
                <a:solidFill>
                  <a:srgbClr val="C00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‘</a:t>
            </a:r>
            <a:r>
              <a:rPr lang="ko-KR" altLang="en-US" b="1" dirty="0" smtClean="0">
                <a:solidFill>
                  <a:srgbClr val="C00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바이블로</a:t>
            </a:r>
            <a:r>
              <a:rPr lang="en-US" altLang="ko-KR" b="1" dirty="0" smtClean="0">
                <a:solidFill>
                  <a:srgbClr val="C00000"/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’</a:t>
            </a:r>
            <a:endParaRPr lang="en-US" altLang="ko-KR" b="1" dirty="0">
              <a:solidFill>
                <a:srgbClr val="C00000"/>
              </a:solidFill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  <a:p>
            <a:pPr algn="ctr"/>
            <a:r>
              <a:rPr lang="en-US" altLang="ko-KR" b="1" dirty="0" smtClean="0">
                <a:solidFill>
                  <a:schemeClr val="accent2">
                    <a:lumMod val="75000"/>
                  </a:schemeClr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(</a:t>
            </a:r>
            <a:r>
              <a:rPr lang="ko-KR" altLang="en-US" b="1" dirty="0" smtClean="0">
                <a:solidFill>
                  <a:schemeClr val="accent2">
                    <a:lumMod val="75000"/>
                  </a:schemeClr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이 프로그램은 기독교인 여부와 무관하게 활용할 수 있습니다</a:t>
            </a:r>
            <a:r>
              <a:rPr lang="en-US" altLang="ko-KR" b="1" dirty="0" smtClean="0">
                <a:solidFill>
                  <a:schemeClr val="accent2">
                    <a:lumMod val="75000"/>
                  </a:schemeClr>
                </a:solidFill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.)</a:t>
            </a:r>
            <a:endParaRPr lang="ko-KR" altLang="en-US" b="1" dirty="0">
              <a:solidFill>
                <a:schemeClr val="accent2">
                  <a:lumMod val="75000"/>
                </a:schemeClr>
              </a:solidFill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0" y="0"/>
            <a:ext cx="9144000" cy="89148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ko-KR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English Listening </a:t>
            </a:r>
            <a:r>
              <a:rPr lang="en-US" altLang="ko-KR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Course </a:t>
            </a:r>
            <a:r>
              <a:rPr lang="en-US" altLang="ko-KR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with KJV</a:t>
            </a:r>
            <a:endParaRPr lang="en-US" altLang="ko-KR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1196752"/>
            <a:ext cx="878497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3200" dirty="0"/>
              <a:t>010:001 Now I Paul myself beseech you by the meekness and gentleness of Christ, who in presence am base among you, but being absent am bold toward you: </a:t>
            </a:r>
          </a:p>
          <a:p>
            <a:pPr fontAlgn="base"/>
            <a:r>
              <a:rPr lang="en-US" altLang="ko-KR" sz="3200" dirty="0"/>
              <a:t>010:002 But I beseech you, that I may not be bold when I am present with that confidence, wherewith I think to be bold against some, which think of us as if we walked according to the flesh. </a:t>
            </a:r>
          </a:p>
          <a:p>
            <a:pPr fontAlgn="base"/>
            <a:r>
              <a:rPr lang="en-US" altLang="ko-KR" sz="3200" dirty="0"/>
              <a:t>010:003 For though we walk in the flesh, we do not war after the flesh: </a:t>
            </a:r>
          </a:p>
          <a:p>
            <a:pPr fontAlgn="base"/>
            <a:r>
              <a:rPr lang="en-US" altLang="ko-KR" sz="3200" dirty="0"/>
              <a:t>010:004 (For the weapons of our warfare are </a:t>
            </a:r>
            <a:r>
              <a:rPr lang="en-US" altLang="ko-KR" sz="3200" dirty="0" smtClean="0"/>
              <a:t>not</a:t>
            </a:r>
            <a:endParaRPr lang="en-US" altLang="ko-KR" sz="32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BEE6D17-8B7B-4466-BECC-6D0DA21C8C85}"/>
              </a:ext>
            </a:extLst>
          </p:cNvPr>
          <p:cNvSpPr txBox="1"/>
          <p:nvPr/>
        </p:nvSpPr>
        <p:spPr>
          <a:xfrm>
            <a:off x="488887" y="482843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2 Corinthians Chapter </a:t>
            </a:r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10</a:t>
            </a:r>
            <a:endParaRPr lang="ko-KR" altLang="en-US" sz="2400" b="1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4208" y="508610"/>
            <a:ext cx="2412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고린도후서 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제</a:t>
            </a:r>
            <a:r>
              <a:rPr lang="en-US" altLang="ko-KR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10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장</a:t>
            </a:r>
            <a:endParaRPr lang="en-US" altLang="ko-KR" sz="20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043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1196752"/>
            <a:ext cx="878497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3200" dirty="0" smtClean="0"/>
              <a:t>carnal</a:t>
            </a:r>
            <a:r>
              <a:rPr lang="en-US" altLang="ko-KR" sz="3200" dirty="0"/>
              <a:t>, but mighty through God to the pulling down of strong holds;) </a:t>
            </a:r>
          </a:p>
          <a:p>
            <a:pPr fontAlgn="base"/>
            <a:r>
              <a:rPr lang="en-US" altLang="ko-KR" sz="3200" dirty="0"/>
              <a:t>010:005 Casting down imaginations, and every high thing that </a:t>
            </a:r>
            <a:r>
              <a:rPr lang="en-US" altLang="ko-KR" sz="3200" dirty="0" err="1"/>
              <a:t>exalteth</a:t>
            </a:r>
            <a:r>
              <a:rPr lang="en-US" altLang="ko-KR" sz="3200" dirty="0"/>
              <a:t> itself against the knowledge of God, and bringing into captivity every thought to the obedience of Christ; </a:t>
            </a:r>
          </a:p>
          <a:p>
            <a:pPr fontAlgn="base"/>
            <a:r>
              <a:rPr lang="en-US" altLang="ko-KR" sz="3200" dirty="0"/>
              <a:t>010:006 And having in a readiness to revenge all disobedience, when your obedience is fulfilled. </a:t>
            </a:r>
          </a:p>
          <a:p>
            <a:pPr fontAlgn="base"/>
            <a:r>
              <a:rPr lang="en-US" altLang="ko-KR" sz="3200" dirty="0"/>
              <a:t>010:007 Do ye look on things after the outward appearance? If any man trust to himself that he is Christ's, let him of himself think this again, that,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BEE6D17-8B7B-4466-BECC-6D0DA21C8C85}"/>
              </a:ext>
            </a:extLst>
          </p:cNvPr>
          <p:cNvSpPr txBox="1"/>
          <p:nvPr/>
        </p:nvSpPr>
        <p:spPr>
          <a:xfrm>
            <a:off x="488887" y="482843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2 Corinthians Chapter </a:t>
            </a:r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10</a:t>
            </a:r>
            <a:endParaRPr lang="ko-KR" altLang="en-US" sz="2400" b="1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4208" y="508610"/>
            <a:ext cx="2412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고린도후서 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제</a:t>
            </a:r>
            <a:r>
              <a:rPr lang="en-US" altLang="ko-KR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10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장</a:t>
            </a:r>
            <a:endParaRPr lang="en-US" altLang="ko-KR" sz="20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7747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1196752"/>
            <a:ext cx="878497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3200" dirty="0" smtClean="0"/>
              <a:t>as </a:t>
            </a:r>
            <a:r>
              <a:rPr lang="en-US" altLang="ko-KR" sz="3200" dirty="0"/>
              <a:t>he is Christ's, even so are we Christ's. </a:t>
            </a:r>
          </a:p>
          <a:p>
            <a:pPr fontAlgn="base"/>
            <a:r>
              <a:rPr lang="en-US" altLang="ko-KR" sz="3200" dirty="0"/>
              <a:t>010:008 For though I should boast somewhat more of our authority, which the Lord hath given us for edification, and not for your destruction, I should not be ashamed: </a:t>
            </a:r>
          </a:p>
          <a:p>
            <a:pPr fontAlgn="base"/>
            <a:r>
              <a:rPr lang="en-US" altLang="ko-KR" sz="3200" dirty="0"/>
              <a:t>010:009 That I may not seem as if I would terrify you by letters. </a:t>
            </a:r>
          </a:p>
          <a:p>
            <a:pPr fontAlgn="base"/>
            <a:r>
              <a:rPr lang="en-US" altLang="ko-KR" sz="3200" dirty="0"/>
              <a:t>010:010 For his letters, say they, are weighty and powerful; but his bodily presence is weak, and his speech contemptible. </a:t>
            </a:r>
          </a:p>
          <a:p>
            <a:pPr fontAlgn="base"/>
            <a:r>
              <a:rPr lang="en-US" altLang="ko-KR" sz="3200" dirty="0"/>
              <a:t>010:011 Let such an one think this, that,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BEE6D17-8B7B-4466-BECC-6D0DA21C8C85}"/>
              </a:ext>
            </a:extLst>
          </p:cNvPr>
          <p:cNvSpPr txBox="1"/>
          <p:nvPr/>
        </p:nvSpPr>
        <p:spPr>
          <a:xfrm>
            <a:off x="488887" y="482843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2 Corinthians Chapter </a:t>
            </a:r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10</a:t>
            </a:r>
            <a:endParaRPr lang="ko-KR" altLang="en-US" sz="2400" b="1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4208" y="508610"/>
            <a:ext cx="2412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고린도후서 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제</a:t>
            </a:r>
            <a:r>
              <a:rPr lang="en-US" altLang="ko-KR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10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장</a:t>
            </a:r>
            <a:endParaRPr lang="en-US" altLang="ko-KR" sz="20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801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1196752"/>
            <a:ext cx="878497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3200" dirty="0" smtClean="0"/>
              <a:t>such </a:t>
            </a:r>
            <a:r>
              <a:rPr lang="en-US" altLang="ko-KR" sz="3200" dirty="0"/>
              <a:t>as we are in word by letters when we are absent, such will we be also in deed when we are present. </a:t>
            </a:r>
          </a:p>
          <a:p>
            <a:pPr fontAlgn="base"/>
            <a:r>
              <a:rPr lang="en-US" altLang="ko-KR" sz="3200" dirty="0"/>
              <a:t>010:012 For we dare not make ourselves of the number, or compare ourselves with some that commend themselves: but they measuring themselves by themselves, and comparing themselves among themselves, are not wise. </a:t>
            </a:r>
          </a:p>
          <a:p>
            <a:pPr fontAlgn="base"/>
            <a:r>
              <a:rPr lang="en-US" altLang="ko-KR" sz="3200" dirty="0"/>
              <a:t>010:013 But we will not boast of things without our measure, but according to the measure of the rule which God hath distributed to us,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BEE6D17-8B7B-4466-BECC-6D0DA21C8C85}"/>
              </a:ext>
            </a:extLst>
          </p:cNvPr>
          <p:cNvSpPr txBox="1"/>
          <p:nvPr/>
        </p:nvSpPr>
        <p:spPr>
          <a:xfrm>
            <a:off x="488887" y="482843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2 Corinthians Chapter </a:t>
            </a:r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10</a:t>
            </a:r>
            <a:endParaRPr lang="ko-KR" altLang="en-US" sz="2400" b="1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4208" y="508610"/>
            <a:ext cx="2412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고린도후서 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제</a:t>
            </a:r>
            <a:r>
              <a:rPr lang="en-US" altLang="ko-KR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10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장</a:t>
            </a:r>
            <a:endParaRPr lang="en-US" altLang="ko-KR" sz="20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0451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1196752"/>
            <a:ext cx="878497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3200" dirty="0" smtClean="0"/>
              <a:t>a </a:t>
            </a:r>
            <a:r>
              <a:rPr lang="en-US" altLang="ko-KR" sz="3200" dirty="0"/>
              <a:t>measure to reach even unto you. </a:t>
            </a:r>
          </a:p>
          <a:p>
            <a:pPr fontAlgn="base"/>
            <a:r>
              <a:rPr lang="en-US" altLang="ko-KR" sz="3200" dirty="0"/>
              <a:t>010:014 For we stretch not ourselves beyond our measure, as though we reached not unto you: for we are come as far as to you also in preaching the gospel of Christ: </a:t>
            </a:r>
          </a:p>
          <a:p>
            <a:pPr fontAlgn="base"/>
            <a:r>
              <a:rPr lang="en-US" altLang="ko-KR" sz="3200" dirty="0"/>
              <a:t>010:015 Not boasting of things without our measure, that is, of other men's </a:t>
            </a:r>
            <a:r>
              <a:rPr lang="en-US" altLang="ko-KR" sz="3200" dirty="0" err="1"/>
              <a:t>labours</a:t>
            </a:r>
            <a:r>
              <a:rPr lang="en-US" altLang="ko-KR" sz="3200" dirty="0"/>
              <a:t>; but having hope, when your faith is increased, that we shall be enlarged by you according to our rule abundantly, </a:t>
            </a:r>
          </a:p>
          <a:p>
            <a:pPr fontAlgn="base"/>
            <a:r>
              <a:rPr lang="en-US" altLang="ko-KR" sz="3200" dirty="0"/>
              <a:t>010:016 To preach the gospel in the regions beyond you, and not to boast in another man's </a:t>
            </a:r>
            <a:r>
              <a:rPr lang="en-US" altLang="ko-KR" sz="3200" dirty="0" smtClean="0"/>
              <a:t>line</a:t>
            </a:r>
            <a:endParaRPr lang="en-US" altLang="ko-KR" sz="3200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BEE6D17-8B7B-4466-BECC-6D0DA21C8C85}"/>
              </a:ext>
            </a:extLst>
          </p:cNvPr>
          <p:cNvSpPr txBox="1"/>
          <p:nvPr/>
        </p:nvSpPr>
        <p:spPr>
          <a:xfrm>
            <a:off x="488887" y="482843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2 Corinthians Chapter </a:t>
            </a:r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10</a:t>
            </a:r>
            <a:endParaRPr lang="ko-KR" altLang="en-US" sz="2400" b="1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4208" y="508610"/>
            <a:ext cx="2412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고린도후서 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제</a:t>
            </a:r>
            <a:r>
              <a:rPr lang="en-US" altLang="ko-KR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10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장</a:t>
            </a:r>
            <a:endParaRPr lang="en-US" altLang="ko-KR" sz="20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2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9512" y="1196752"/>
            <a:ext cx="87849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3200" smtClean="0"/>
              <a:t>of </a:t>
            </a:r>
            <a:r>
              <a:rPr lang="en-US" altLang="ko-KR" sz="3200" dirty="0"/>
              <a:t>things made ready to our hand. </a:t>
            </a:r>
          </a:p>
          <a:p>
            <a:pPr fontAlgn="base"/>
            <a:r>
              <a:rPr lang="en-US" altLang="ko-KR" sz="3200" dirty="0"/>
              <a:t>010:017 But he that </a:t>
            </a:r>
            <a:r>
              <a:rPr lang="en-US" altLang="ko-KR" sz="3200" dirty="0" err="1"/>
              <a:t>glorieth</a:t>
            </a:r>
            <a:r>
              <a:rPr lang="en-US" altLang="ko-KR" sz="3200" dirty="0"/>
              <a:t>, let him glory in the Lord. </a:t>
            </a:r>
          </a:p>
          <a:p>
            <a:pPr fontAlgn="base"/>
            <a:r>
              <a:rPr lang="en-US" altLang="ko-KR" sz="3200" dirty="0"/>
              <a:t>010:018 For not he that </a:t>
            </a:r>
            <a:r>
              <a:rPr lang="en-US" altLang="ko-KR" sz="3200" dirty="0" err="1"/>
              <a:t>commendeth</a:t>
            </a:r>
            <a:r>
              <a:rPr lang="en-US" altLang="ko-KR" sz="3200" dirty="0"/>
              <a:t> himself is approved, but whom the Lord </a:t>
            </a:r>
            <a:r>
              <a:rPr lang="en-US" altLang="ko-KR" sz="3200" dirty="0" err="1"/>
              <a:t>commendeth</a:t>
            </a:r>
            <a:r>
              <a:rPr lang="en-US" altLang="ko-KR" sz="32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BEE6D17-8B7B-4466-BECC-6D0DA21C8C85}"/>
              </a:ext>
            </a:extLst>
          </p:cNvPr>
          <p:cNvSpPr txBox="1"/>
          <p:nvPr/>
        </p:nvSpPr>
        <p:spPr>
          <a:xfrm>
            <a:off x="488887" y="482843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2 Corinthians Chapter </a:t>
            </a:r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10</a:t>
            </a:r>
            <a:endParaRPr lang="ko-KR" altLang="en-US" sz="2400" b="1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44208" y="508610"/>
            <a:ext cx="2412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고린도후서 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제</a:t>
            </a:r>
            <a:r>
              <a:rPr lang="en-US" altLang="ko-KR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10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장</a:t>
            </a:r>
            <a:endParaRPr lang="en-US" altLang="ko-KR" sz="20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040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44208" y="508610"/>
            <a:ext cx="2412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고린도후서 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제</a:t>
            </a:r>
            <a:r>
              <a:rPr lang="en-US" altLang="ko-KR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10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장</a:t>
            </a:r>
            <a:endParaRPr lang="en-US" altLang="ko-KR" sz="20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BEE6D17-8B7B-4466-BECC-6D0DA21C8C85}"/>
              </a:ext>
            </a:extLst>
          </p:cNvPr>
          <p:cNvSpPr txBox="1"/>
          <p:nvPr/>
        </p:nvSpPr>
        <p:spPr>
          <a:xfrm>
            <a:off x="488887" y="482843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2 Corinthians Chapter </a:t>
            </a:r>
            <a:r>
              <a:rPr lang="en-US" altLang="ko-KR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10</a:t>
            </a:r>
            <a:endParaRPr lang="ko-KR" altLang="en-US" sz="2400" b="1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5536" y="1988840"/>
            <a:ext cx="8280920" cy="4392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solidFill>
                  <a:srgbClr val="FF0000"/>
                </a:solidFill>
              </a:rPr>
              <a:t>KJV </a:t>
            </a:r>
            <a:r>
              <a:rPr lang="ko-KR" altLang="en-US" sz="3200" dirty="0">
                <a:solidFill>
                  <a:srgbClr val="FF0000"/>
                </a:solidFill>
              </a:rPr>
              <a:t>기반의 영어 해석 </a:t>
            </a:r>
            <a:r>
              <a:rPr lang="ko-KR" altLang="en-US" sz="3200" dirty="0" smtClean="0">
                <a:solidFill>
                  <a:srgbClr val="FF0000"/>
                </a:solidFill>
              </a:rPr>
              <a:t>강좌는</a:t>
            </a:r>
            <a:endParaRPr lang="en-US" altLang="ko-KR" sz="32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200" dirty="0" smtClean="0">
                <a:solidFill>
                  <a:srgbClr val="FF0000"/>
                </a:solidFill>
              </a:rPr>
              <a:t>신학적 내용이 빠져 있으므로</a:t>
            </a:r>
            <a:endParaRPr lang="en-US" altLang="ko-KR" sz="3200" dirty="0">
              <a:solidFill>
                <a:srgbClr val="FF0000"/>
              </a:solidFill>
            </a:endParaRPr>
          </a:p>
          <a:p>
            <a:pPr algn="ctr"/>
            <a:r>
              <a:rPr lang="ko-KR" altLang="en-US" sz="3200" dirty="0">
                <a:solidFill>
                  <a:srgbClr val="FF0000"/>
                </a:solidFill>
              </a:rPr>
              <a:t>기독교인 여부와 </a:t>
            </a:r>
            <a:r>
              <a:rPr lang="ko-KR" altLang="en-US" sz="3200" dirty="0" smtClean="0">
                <a:solidFill>
                  <a:srgbClr val="FF0000"/>
                </a:solidFill>
              </a:rPr>
              <a:t>무관하게</a:t>
            </a:r>
            <a:endParaRPr lang="en-US" altLang="ko-KR" sz="32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3200" dirty="0" smtClean="0">
                <a:solidFill>
                  <a:srgbClr val="FF0000"/>
                </a:solidFill>
              </a:rPr>
              <a:t>활용할 </a:t>
            </a:r>
            <a:r>
              <a:rPr lang="ko-KR" altLang="en-US" sz="3200" dirty="0">
                <a:solidFill>
                  <a:srgbClr val="FF0000"/>
                </a:solidFill>
              </a:rPr>
              <a:t>수 있습니다</a:t>
            </a:r>
            <a:r>
              <a:rPr lang="en-US" altLang="ko-KR" sz="3200" dirty="0" smtClean="0">
                <a:solidFill>
                  <a:srgbClr val="FF0000"/>
                </a:solidFill>
              </a:rPr>
              <a:t>. (</a:t>
            </a:r>
            <a:r>
              <a:rPr lang="ko-KR" altLang="en-US" sz="3200" dirty="0">
                <a:solidFill>
                  <a:srgbClr val="FF0000"/>
                </a:solidFill>
              </a:rPr>
              <a:t>검색어 </a:t>
            </a:r>
            <a:r>
              <a:rPr lang="en-US" altLang="ko-KR" sz="3200" dirty="0">
                <a:solidFill>
                  <a:srgbClr val="FF0000"/>
                </a:solidFill>
              </a:rPr>
              <a:t>: </a:t>
            </a:r>
            <a:r>
              <a:rPr lang="ko-KR" altLang="en-US" sz="3200" dirty="0">
                <a:solidFill>
                  <a:srgbClr val="FF0000"/>
                </a:solidFill>
              </a:rPr>
              <a:t>바이블로</a:t>
            </a:r>
            <a:r>
              <a:rPr lang="en-US" altLang="ko-KR" sz="3200" dirty="0">
                <a:solidFill>
                  <a:srgbClr val="FF0000"/>
                </a:solidFill>
              </a:rPr>
              <a:t>)</a:t>
            </a:r>
            <a:endParaRPr lang="en-US" altLang="ko-KR" sz="3200" dirty="0" smtClean="0">
              <a:solidFill>
                <a:srgbClr val="FF0000"/>
              </a:solidFill>
            </a:endParaRPr>
          </a:p>
          <a:p>
            <a:pPr algn="ctr"/>
            <a:endParaRPr lang="en-US" altLang="ko-KR" sz="2800" dirty="0" smtClean="0"/>
          </a:p>
          <a:p>
            <a:pPr algn="ctr"/>
            <a:r>
              <a:rPr lang="en-US" altLang="ko-KR" sz="2800" dirty="0" smtClean="0"/>
              <a:t>KJV </a:t>
            </a:r>
            <a:r>
              <a:rPr lang="ko-KR" altLang="en-US" sz="2800" dirty="0" smtClean="0"/>
              <a:t>영어해석 강좌가 끝나면</a:t>
            </a:r>
            <a:endParaRPr lang="en-US" altLang="ko-KR" sz="2800" dirty="0" smtClean="0"/>
          </a:p>
          <a:p>
            <a:pPr algn="ctr"/>
            <a:r>
              <a:rPr lang="en-US" altLang="ko-KR" sz="2800" dirty="0" smtClean="0"/>
              <a:t>NIV </a:t>
            </a:r>
            <a:r>
              <a:rPr lang="ko-KR" altLang="en-US" sz="2800" dirty="0" smtClean="0"/>
              <a:t>영어구조분석 강좌</a:t>
            </a:r>
            <a:r>
              <a:rPr lang="en-US" altLang="ko-KR" sz="2800" dirty="0" smtClean="0"/>
              <a:t>(</a:t>
            </a:r>
            <a:r>
              <a:rPr lang="ko-KR" altLang="en-US" sz="2800" dirty="0" smtClean="0"/>
              <a:t>검색어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뉴바이블로</a:t>
            </a:r>
            <a:r>
              <a:rPr lang="en-US" altLang="ko-KR" sz="2800" dirty="0" smtClean="0"/>
              <a:t>)</a:t>
            </a:r>
            <a:r>
              <a:rPr lang="ko-KR" altLang="en-US" sz="2800" dirty="0" smtClean="0"/>
              <a:t>가 </a:t>
            </a:r>
            <a:endParaRPr lang="en-US" altLang="ko-KR" sz="2800" dirty="0" smtClean="0"/>
          </a:p>
          <a:p>
            <a:pPr algn="ctr"/>
            <a:r>
              <a:rPr lang="ko-KR" altLang="en-US" sz="2800" dirty="0" smtClean="0"/>
              <a:t>기독교인용으로 진행될 예정입니다</a:t>
            </a:r>
            <a:r>
              <a:rPr lang="en-US" altLang="ko-KR" sz="2800" dirty="0" smtClean="0"/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75656" y="1234648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smtClean="0">
                <a:solidFill>
                  <a:srgbClr val="FFFF00"/>
                </a:solidFill>
              </a:rPr>
              <a:t>안내 사항</a:t>
            </a:r>
            <a:endParaRPr lang="ko-KR" altLang="en-US" sz="3200" b="1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46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88887" y="482843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자유자재로 영어 하</a:t>
            </a:r>
            <a:r>
              <a:rPr lang="ko-KR" altLang="en-US" sz="2400" b="1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rPr>
              <a:t>기 코스</a:t>
            </a:r>
            <a:endParaRPr lang="ko-KR" altLang="en-US" sz="2400" b="1" dirty="0">
              <a:solidFill>
                <a:srgbClr val="FFFF00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7097"/>
            <a:ext cx="9144000" cy="51662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44208" y="508610"/>
            <a:ext cx="2412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고린도후서 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제</a:t>
            </a:r>
            <a:r>
              <a:rPr lang="en-US" altLang="ko-KR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10</a:t>
            </a:r>
            <a:r>
              <a:rPr lang="ko-KR" altLang="en-US" sz="2000" b="1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장</a:t>
            </a:r>
            <a:endParaRPr lang="en-US" altLang="ko-KR" sz="2000" b="1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229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모듈">
  <a:themeElements>
    <a:clrScheme name="모듈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모듈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모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45625</TotalTime>
  <Words>668</Words>
  <Application>Microsoft Office PowerPoint</Application>
  <PresentationFormat>On-screen Show (4:3)</PresentationFormat>
  <Paragraphs>56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모듈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0</dc:title>
  <dc:creator>Windows 사용자</dc:creator>
  <cp:lastModifiedBy>Windows 사용자</cp:lastModifiedBy>
  <cp:revision>4646</cp:revision>
  <dcterms:created xsi:type="dcterms:W3CDTF">2020-04-21T04:48:11Z</dcterms:created>
  <dcterms:modified xsi:type="dcterms:W3CDTF">2023-01-13T21:48:08Z</dcterms:modified>
</cp:coreProperties>
</file>