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295" r:id="rId2"/>
    <p:sldId id="422" r:id="rId3"/>
    <p:sldId id="423" r:id="rId4"/>
    <p:sldId id="424" r:id="rId5"/>
    <p:sldId id="425" r:id="rId6"/>
    <p:sldId id="426" r:id="rId7"/>
    <p:sldId id="421" r:id="rId8"/>
    <p:sldId id="365" r:id="rId9"/>
    <p:sldId id="35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 userDrawn="1"/>
        </p:nvSpPr>
        <p:spPr>
          <a:xfrm>
            <a:off x="6629399" y="341887"/>
            <a:ext cx="2085605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77766" y="6561457"/>
            <a:ext cx="781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b="1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함께 사는 사회를 위해</a:t>
            </a:r>
            <a:r>
              <a:rPr lang="en-US" altLang="ko-KR" sz="1200" b="1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’</a:t>
            </a:r>
            <a:r>
              <a:rPr lang="ko-KR" altLang="en-US" sz="1200" b="1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행복나눔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강민구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</a:t>
            </a:r>
            <a:r>
              <a:rPr lang="en-US" altLang="ko-KR" sz="1200" b="1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 </a:t>
            </a:r>
            <a:r>
              <a:rPr lang="ko-KR" altLang="en-US" sz="1200" b="1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영어단어는 비보카 아이콘택트</a:t>
            </a:r>
            <a:r>
              <a:rPr lang="en-US" altLang="ko-KR" sz="1200" b="1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/</a:t>
            </a:r>
            <a:r>
              <a:rPr lang="ko-KR" altLang="en-US" sz="1200" b="1" dirty="0" smtClean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아이블링크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31B3BA2-583E-42F5-8E5D-8B876C2282E1}"/>
              </a:ext>
            </a:extLst>
          </p:cNvPr>
          <p:cNvSpPr txBox="1"/>
          <p:nvPr userDrawn="1"/>
        </p:nvSpPr>
        <p:spPr>
          <a:xfrm>
            <a:off x="776856" y="19685"/>
            <a:ext cx="737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영어 </a:t>
            </a:r>
            <a:r>
              <a:rPr lang="ko-KR" altLang="en-US" sz="14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해석</a:t>
            </a:r>
            <a:r>
              <a:rPr lang="ko-KR" altLang="en-US" sz="1400" b="1" baseline="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강좌가 필요</a:t>
            </a:r>
            <a:r>
              <a:rPr lang="ko-KR" altLang="en-US" sz="14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하실 경우에는 검색어 </a:t>
            </a:r>
            <a:r>
              <a:rPr lang="en-US" altLang="ko-KR" sz="14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4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바이블로</a:t>
            </a:r>
            <a:r>
              <a:rPr lang="en-US" altLang="ko-KR" sz="14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4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</a:t>
            </a:r>
            <a:r>
              <a:rPr lang="ko-KR" altLang="en-US" sz="1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시청해주세요</a:t>
            </a:r>
            <a:r>
              <a:rPr lang="en-US" altLang="ko-KR" sz="1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14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2023-01-14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716" y="891480"/>
            <a:ext cx="9144716" cy="5012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916832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en-US" altLang="ko-KR" sz="3200" b="1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KJV</a:t>
            </a:r>
            <a:r>
              <a:rPr lang="en-US" altLang="ko-KR" sz="3200" b="1" dirty="0" smtClean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』159 </a:t>
            </a:r>
            <a:r>
              <a:rPr lang="en-US" altLang="ko-KR" sz="3200" b="1" dirty="0" smtClean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- </a:t>
            </a:r>
            <a:r>
              <a:rPr lang="ko-KR" altLang="en-US" sz="3200" b="1" dirty="0" smtClean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영어 듣기 훈</a:t>
            </a:r>
            <a:r>
              <a:rPr lang="ko-KR" altLang="en-US" sz="32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련</a:t>
            </a:r>
            <a:endParaRPr lang="en-US" altLang="ko-KR" sz="3200" b="1" dirty="0" smtClean="0">
              <a:solidFill>
                <a:schemeClr val="bg1"/>
              </a:solidFill>
              <a:latin typeface="바탕"/>
              <a:ea typeface="바탕"/>
              <a:cs typeface="함초롬바탕" pitchFamily="18" charset="-127"/>
            </a:endParaRPr>
          </a:p>
          <a:p>
            <a:pPr algn="ctr"/>
            <a:r>
              <a:rPr lang="ko-KR" altLang="en-US" sz="4400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4400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4400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4400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4400" b="1" dirty="0" smtClean="0">
              <a:solidFill>
                <a:srgbClr val="C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sz="3600" b="1" dirty="0" smtClean="0">
                <a:solidFill>
                  <a:srgbClr val="FFC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 Corinthians Chapter </a:t>
            </a:r>
            <a:r>
              <a:rPr lang="en-US" altLang="ko-KR" sz="3600" b="1" dirty="0" smtClean="0">
                <a:solidFill>
                  <a:srgbClr val="FFC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endParaRPr lang="en-US" altLang="ko-KR" sz="3600" b="1" dirty="0">
              <a:solidFill>
                <a:srgbClr val="FFC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16" y="5903893"/>
            <a:ext cx="9153769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</a:t>
            </a:r>
            <a:r>
              <a:rPr lang="en-US" altLang="ko-KR" sz="2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</a:t>
            </a:r>
            <a:r>
              <a:rPr lang="ko-KR" altLang="en-US" sz="2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영어문장 듣기 연습 프로그램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</a:t>
            </a:r>
            <a:r>
              <a:rPr lang="en-US" altLang="ko-KR" sz="2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teacher :</a:t>
            </a:r>
            <a:r>
              <a:rPr lang="ko-KR" altLang="en-US" sz="2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3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David Kang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06" y="5996611"/>
            <a:ext cx="1890314" cy="807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407881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영어 해석 강의는 검색어 </a:t>
            </a:r>
            <a:r>
              <a:rPr lang="en-US" altLang="ko-KR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바이블로</a:t>
            </a:r>
            <a:r>
              <a:rPr lang="en-US" altLang="ko-KR" b="1" dirty="0" smtClean="0">
                <a:solidFill>
                  <a:srgbClr val="C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en-US" altLang="ko-KR" b="1" dirty="0">
              <a:solidFill>
                <a:srgbClr val="C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프로그램은 기독교인 여부와 무관하게 활용할 수 있습니다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.)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9144000" cy="891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English Listening </a:t>
            </a:r>
            <a:r>
              <a:rPr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Course 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with KJV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010:001 Now I Paul myself beseech you by the meekness and gentleness of Christ, who in presence am base among you, but being absent am bold toward you: </a:t>
            </a:r>
          </a:p>
          <a:p>
            <a:pPr fontAlgn="base"/>
            <a:r>
              <a:rPr lang="en-US" altLang="ko-KR" sz="3200" dirty="0"/>
              <a:t>010:002 But I beseech you, that I may not be bold when I am present with that confidence, wherewith I think to be bold against some, which think of us as if we walked according to the flesh. </a:t>
            </a:r>
          </a:p>
          <a:p>
            <a:pPr fontAlgn="base"/>
            <a:r>
              <a:rPr lang="en-US" altLang="ko-KR" sz="3200" dirty="0"/>
              <a:t>010:003 For though we walk in the flesh, we do not war after the flesh: </a:t>
            </a:r>
          </a:p>
          <a:p>
            <a:pPr fontAlgn="base"/>
            <a:r>
              <a:rPr lang="en-US" altLang="ko-KR" sz="3200" dirty="0"/>
              <a:t>010:004 (For the weapons of our warfare are </a:t>
            </a:r>
            <a:r>
              <a:rPr lang="en-US" altLang="ko-KR" sz="3200" dirty="0" smtClean="0"/>
              <a:t>not</a:t>
            </a:r>
            <a:endParaRPr lang="en-US" altLang="ko-KR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4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 smtClean="0"/>
              <a:t>carnal</a:t>
            </a:r>
            <a:r>
              <a:rPr lang="en-US" altLang="ko-KR" sz="3200" dirty="0"/>
              <a:t>, but mighty through God to the pulling down of strong holds;) </a:t>
            </a:r>
          </a:p>
          <a:p>
            <a:pPr fontAlgn="base"/>
            <a:r>
              <a:rPr lang="en-US" altLang="ko-KR" sz="3200" dirty="0"/>
              <a:t>010:005 Casting down imaginations, and every high thing that </a:t>
            </a:r>
            <a:r>
              <a:rPr lang="en-US" altLang="ko-KR" sz="3200" dirty="0" err="1"/>
              <a:t>exalteth</a:t>
            </a:r>
            <a:r>
              <a:rPr lang="en-US" altLang="ko-KR" sz="3200" dirty="0"/>
              <a:t> itself against the knowledge of God, and bringing into captivity every thought to the obedience of Christ; </a:t>
            </a:r>
          </a:p>
          <a:p>
            <a:pPr fontAlgn="base"/>
            <a:r>
              <a:rPr lang="en-US" altLang="ko-KR" sz="3200" dirty="0"/>
              <a:t>010:006 And having in a readiness to revenge all disobedience, when your obedience is fulfilled. </a:t>
            </a:r>
          </a:p>
          <a:p>
            <a:pPr fontAlgn="base"/>
            <a:r>
              <a:rPr lang="en-US" altLang="ko-KR" sz="3200" dirty="0"/>
              <a:t>010:007 Do ye look on things after the outward appearance? If any man trust to himself that he is Christ's, let him of himself think this again, that,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 smtClean="0"/>
              <a:t>as </a:t>
            </a:r>
            <a:r>
              <a:rPr lang="en-US" altLang="ko-KR" sz="3200" dirty="0"/>
              <a:t>he is Christ's, even so are we Christ's. </a:t>
            </a:r>
          </a:p>
          <a:p>
            <a:pPr fontAlgn="base"/>
            <a:r>
              <a:rPr lang="en-US" altLang="ko-KR" sz="3200" dirty="0"/>
              <a:t>010:008 For though I should boast somewhat more of our authority, which the Lord hath given us for edification, and not for your destruction, I should not be ashamed: </a:t>
            </a:r>
          </a:p>
          <a:p>
            <a:pPr fontAlgn="base"/>
            <a:r>
              <a:rPr lang="en-US" altLang="ko-KR" sz="3200" dirty="0"/>
              <a:t>010:009 That I may not seem as if I would terrify you by letters. </a:t>
            </a:r>
          </a:p>
          <a:p>
            <a:pPr fontAlgn="base"/>
            <a:r>
              <a:rPr lang="en-US" altLang="ko-KR" sz="3200" dirty="0"/>
              <a:t>010:010 For his letters, say they, are weighty and powerful; but his bodily presence is weak, and his speech contemptible. </a:t>
            </a:r>
          </a:p>
          <a:p>
            <a:pPr fontAlgn="base"/>
            <a:r>
              <a:rPr lang="en-US" altLang="ko-KR" sz="3200" dirty="0"/>
              <a:t>010:011 Let such an one think this, that,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80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 smtClean="0"/>
              <a:t>such </a:t>
            </a:r>
            <a:r>
              <a:rPr lang="en-US" altLang="ko-KR" sz="3200" dirty="0"/>
              <a:t>as we are in word by letters when we are absent, such will we be also in deed when we are present. </a:t>
            </a:r>
          </a:p>
          <a:p>
            <a:pPr fontAlgn="base"/>
            <a:r>
              <a:rPr lang="en-US" altLang="ko-KR" sz="3200" dirty="0"/>
              <a:t>010:012 For we dare not make ourselves of the number, or compare ourselves with some that commend themselves: but they measuring themselves by themselves, and comparing themselves among themselves, are not wise. </a:t>
            </a:r>
          </a:p>
          <a:p>
            <a:pPr fontAlgn="base"/>
            <a:r>
              <a:rPr lang="en-US" altLang="ko-KR" sz="3200" dirty="0"/>
              <a:t>010:013 But we will not boast of things without our measure, but according to the measure of the rule which God hath distributed to us,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45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 smtClean="0"/>
              <a:t>a </a:t>
            </a:r>
            <a:r>
              <a:rPr lang="en-US" altLang="ko-KR" sz="3200" dirty="0"/>
              <a:t>measure to reach even unto you. </a:t>
            </a:r>
          </a:p>
          <a:p>
            <a:pPr fontAlgn="base"/>
            <a:r>
              <a:rPr lang="en-US" altLang="ko-KR" sz="3200" dirty="0"/>
              <a:t>010:014 For we stretch not ourselves beyond our measure, as though we reached not unto you: for we are come as far as to you also in preaching the gospel of Christ: </a:t>
            </a:r>
          </a:p>
          <a:p>
            <a:pPr fontAlgn="base"/>
            <a:r>
              <a:rPr lang="en-US" altLang="ko-KR" sz="3200" dirty="0"/>
              <a:t>010:015 Not boasting of things without our measure, that is, of other men's </a:t>
            </a:r>
            <a:r>
              <a:rPr lang="en-US" altLang="ko-KR" sz="3200" dirty="0" err="1"/>
              <a:t>labours</a:t>
            </a:r>
            <a:r>
              <a:rPr lang="en-US" altLang="ko-KR" sz="3200" dirty="0"/>
              <a:t>; but having hope, when your faith is increased, that we shall be enlarged by you according to our rule abundantly, </a:t>
            </a:r>
          </a:p>
          <a:p>
            <a:pPr fontAlgn="base"/>
            <a:r>
              <a:rPr lang="en-US" altLang="ko-KR" sz="3200" dirty="0"/>
              <a:t>010:016 To preach the gospel in the regions beyond you, and not to boast in another man's </a:t>
            </a:r>
            <a:r>
              <a:rPr lang="en-US" altLang="ko-KR" sz="3200" dirty="0" smtClean="0"/>
              <a:t>line</a:t>
            </a:r>
            <a:endParaRPr lang="en-US" altLang="ko-KR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smtClean="0"/>
              <a:t>of </a:t>
            </a:r>
            <a:r>
              <a:rPr lang="en-US" altLang="ko-KR" sz="3200" dirty="0"/>
              <a:t>things made ready to our hand. </a:t>
            </a:r>
          </a:p>
          <a:p>
            <a:pPr fontAlgn="base"/>
            <a:r>
              <a:rPr lang="en-US" altLang="ko-KR" sz="3200" dirty="0"/>
              <a:t>010:017 But he that </a:t>
            </a:r>
            <a:r>
              <a:rPr lang="en-US" altLang="ko-KR" sz="3200" dirty="0" err="1"/>
              <a:t>glorieth</a:t>
            </a:r>
            <a:r>
              <a:rPr lang="en-US" altLang="ko-KR" sz="3200" dirty="0"/>
              <a:t>, let him glory in the Lord. </a:t>
            </a:r>
          </a:p>
          <a:p>
            <a:pPr fontAlgn="base"/>
            <a:r>
              <a:rPr lang="en-US" altLang="ko-KR" sz="3200" dirty="0"/>
              <a:t>010:018 For not he that </a:t>
            </a:r>
            <a:r>
              <a:rPr lang="en-US" altLang="ko-KR" sz="3200" dirty="0" err="1"/>
              <a:t>commendeth</a:t>
            </a:r>
            <a:r>
              <a:rPr lang="en-US" altLang="ko-KR" sz="3200" dirty="0"/>
              <a:t> himself is approved, but whom the Lord </a:t>
            </a:r>
            <a:r>
              <a:rPr lang="en-US" altLang="ko-KR" sz="3200" dirty="0" err="1"/>
              <a:t>commendeth</a:t>
            </a:r>
            <a:r>
              <a:rPr lang="en-US" altLang="ko-KR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04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E6D17-8B7B-4466-BECC-6D0DA21C8C85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 Corinthians Chapter </a:t>
            </a:r>
            <a:r>
              <a:rPr lang="en-US" altLang="ko-KR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988840"/>
            <a:ext cx="828092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</a:rPr>
              <a:t>KJV </a:t>
            </a:r>
            <a:r>
              <a:rPr lang="ko-KR" altLang="en-US" sz="3200" dirty="0">
                <a:solidFill>
                  <a:srgbClr val="FF0000"/>
                </a:solidFill>
              </a:rPr>
              <a:t>기반의 영어 해석 </a:t>
            </a:r>
            <a:r>
              <a:rPr lang="ko-KR" altLang="en-US" sz="3200" dirty="0" smtClean="0">
                <a:solidFill>
                  <a:srgbClr val="FF0000"/>
                </a:solidFill>
              </a:rPr>
              <a:t>강좌는</a:t>
            </a:r>
            <a:endParaRPr lang="en-US" altLang="ko-KR" sz="3200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3200" dirty="0" smtClean="0">
                <a:solidFill>
                  <a:srgbClr val="FF0000"/>
                </a:solidFill>
              </a:rPr>
              <a:t>신학적 내용이 빠져 있으므로</a:t>
            </a:r>
            <a:endParaRPr lang="en-US" altLang="ko-KR" sz="3200" dirty="0">
              <a:solidFill>
                <a:srgbClr val="FF0000"/>
              </a:solidFill>
            </a:endParaRPr>
          </a:p>
          <a:p>
            <a:pPr algn="ctr"/>
            <a:r>
              <a:rPr lang="ko-KR" altLang="en-US" sz="3200" dirty="0">
                <a:solidFill>
                  <a:srgbClr val="FF0000"/>
                </a:solidFill>
              </a:rPr>
              <a:t>기독교인 여부와 </a:t>
            </a:r>
            <a:r>
              <a:rPr lang="ko-KR" altLang="en-US" sz="3200" dirty="0" smtClean="0">
                <a:solidFill>
                  <a:srgbClr val="FF0000"/>
                </a:solidFill>
              </a:rPr>
              <a:t>무관하게</a:t>
            </a:r>
            <a:endParaRPr lang="en-US" altLang="ko-KR" sz="3200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3200" dirty="0" smtClean="0">
                <a:solidFill>
                  <a:srgbClr val="FF0000"/>
                </a:solidFill>
              </a:rPr>
              <a:t>활용할 </a:t>
            </a:r>
            <a:r>
              <a:rPr lang="ko-KR" altLang="en-US" sz="3200" dirty="0">
                <a:solidFill>
                  <a:srgbClr val="FF0000"/>
                </a:solidFill>
              </a:rPr>
              <a:t>수 있습니다</a:t>
            </a:r>
            <a:r>
              <a:rPr lang="en-US" altLang="ko-KR" sz="3200" dirty="0" smtClean="0">
                <a:solidFill>
                  <a:srgbClr val="FF0000"/>
                </a:solidFill>
              </a:rPr>
              <a:t>. (</a:t>
            </a:r>
            <a:r>
              <a:rPr lang="ko-KR" altLang="en-US" sz="3200" dirty="0">
                <a:solidFill>
                  <a:srgbClr val="FF0000"/>
                </a:solidFill>
              </a:rPr>
              <a:t>검색어 </a:t>
            </a:r>
            <a:r>
              <a:rPr lang="en-US" altLang="ko-KR" sz="3200" dirty="0">
                <a:solidFill>
                  <a:srgbClr val="FF0000"/>
                </a:solidFill>
              </a:rPr>
              <a:t>: </a:t>
            </a:r>
            <a:r>
              <a:rPr lang="ko-KR" altLang="en-US" sz="3200" dirty="0">
                <a:solidFill>
                  <a:srgbClr val="FF0000"/>
                </a:solidFill>
              </a:rPr>
              <a:t>바이블로</a:t>
            </a:r>
            <a:r>
              <a:rPr lang="en-US" altLang="ko-KR" sz="3200" dirty="0">
                <a:solidFill>
                  <a:srgbClr val="FF0000"/>
                </a:solidFill>
              </a:rPr>
              <a:t>)</a:t>
            </a:r>
            <a:endParaRPr lang="en-US" altLang="ko-KR" sz="3200" dirty="0" smtClean="0">
              <a:solidFill>
                <a:srgbClr val="FF0000"/>
              </a:solidFill>
            </a:endParaRPr>
          </a:p>
          <a:p>
            <a:pPr algn="ctr"/>
            <a:endParaRPr lang="en-US" altLang="ko-KR" sz="2800" dirty="0" smtClean="0"/>
          </a:p>
          <a:p>
            <a:pPr algn="ctr"/>
            <a:r>
              <a:rPr lang="en-US" altLang="ko-KR" sz="2800" dirty="0" smtClean="0"/>
              <a:t>KJV </a:t>
            </a:r>
            <a:r>
              <a:rPr lang="ko-KR" altLang="en-US" sz="2800" dirty="0" smtClean="0"/>
              <a:t>영어해석 강좌가 끝나면</a:t>
            </a:r>
            <a:endParaRPr lang="en-US" altLang="ko-KR" sz="2800" dirty="0" smtClean="0"/>
          </a:p>
          <a:p>
            <a:pPr algn="ctr"/>
            <a:r>
              <a:rPr lang="en-US" altLang="ko-KR" sz="2800" dirty="0" smtClean="0"/>
              <a:t>NIV </a:t>
            </a:r>
            <a:r>
              <a:rPr lang="ko-KR" altLang="en-US" sz="2800" dirty="0" smtClean="0"/>
              <a:t>영어구조분석 강좌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검색어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뉴바이블로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가 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기독교인용으로 진행될 예정입니다</a:t>
            </a:r>
            <a:r>
              <a:rPr lang="en-US" altLang="ko-KR" sz="2800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234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FFFF00"/>
                </a:solidFill>
              </a:rPr>
              <a:t>안내 사항</a:t>
            </a:r>
            <a:endParaRPr lang="ko-KR" alt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자유자재로 영어 하</a:t>
            </a:r>
            <a:r>
              <a:rPr lang="ko-KR" altLang="en-US" sz="24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기 코스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508610"/>
            <a:ext cx="241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고린도후서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endParaRPr lang="en-US" altLang="ko-KR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45625</TotalTime>
  <Words>668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모듈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Windows 사용자</cp:lastModifiedBy>
  <cp:revision>4646</cp:revision>
  <dcterms:created xsi:type="dcterms:W3CDTF">2020-04-21T04:48:11Z</dcterms:created>
  <dcterms:modified xsi:type="dcterms:W3CDTF">2023-01-13T21:48:08Z</dcterms:modified>
</cp:coreProperties>
</file>